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8" r:id="rId5"/>
    <p:sldId id="265" r:id="rId6"/>
    <p:sldId id="261" r:id="rId7"/>
    <p:sldId id="262" r:id="rId8"/>
    <p:sldId id="268" r:id="rId9"/>
    <p:sldId id="264" r:id="rId10"/>
    <p:sldId id="266" r:id="rId11"/>
    <p:sldId id="267" r:id="rId12"/>
    <p:sldId id="269" r:id="rId13"/>
  </p:sldIdLst>
  <p:sldSz cx="12192000" cy="6858000"/>
  <p:notesSz cx="6819900" cy="99187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927"/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EE39B2-FAC4-4786-97CD-34D4481108C9}" v="7" dt="2021-07-09T13:30:18.5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01" autoAdjust="0"/>
    <p:restoredTop sz="94737" autoAdjust="0"/>
  </p:normalViewPr>
  <p:slideViewPr>
    <p:cSldViewPr>
      <p:cViewPr varScale="1">
        <p:scale>
          <a:sx n="114" d="100"/>
          <a:sy n="114" d="100"/>
        </p:scale>
        <p:origin x="198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czorz, Thomas" userId="ae07e13e-b70e-4917-8540-6166f9afcd94" providerId="ADAL" clId="{4DEE39B2-FAC4-4786-97CD-34D4481108C9}"/>
    <pc:docChg chg="undo redo custSel addSld delSld modSld sldOrd">
      <pc:chgData name="Garczorz, Thomas" userId="ae07e13e-b70e-4917-8540-6166f9afcd94" providerId="ADAL" clId="{4DEE39B2-FAC4-4786-97CD-34D4481108C9}" dt="2021-07-09T14:11:51.328" v="842" actId="20577"/>
      <pc:docMkLst>
        <pc:docMk/>
      </pc:docMkLst>
      <pc:sldChg chg="delSp modSp mod">
        <pc:chgData name="Garczorz, Thomas" userId="ae07e13e-b70e-4917-8540-6166f9afcd94" providerId="ADAL" clId="{4DEE39B2-FAC4-4786-97CD-34D4481108C9}" dt="2021-07-07T08:24:52.066" v="15" actId="20577"/>
        <pc:sldMkLst>
          <pc:docMk/>
          <pc:sldMk cId="0" sldId="258"/>
        </pc:sldMkLst>
        <pc:spChg chg="mod">
          <ac:chgData name="Garczorz, Thomas" userId="ae07e13e-b70e-4917-8540-6166f9afcd94" providerId="ADAL" clId="{4DEE39B2-FAC4-4786-97CD-34D4481108C9}" dt="2021-07-07T08:24:52.066" v="15" actId="20577"/>
          <ac:spMkLst>
            <pc:docMk/>
            <pc:sldMk cId="0" sldId="258"/>
            <ac:spMk id="2" creationId="{00000000-0000-0000-0000-000000000000}"/>
          </ac:spMkLst>
        </pc:spChg>
        <pc:spChg chg="del">
          <ac:chgData name="Garczorz, Thomas" userId="ae07e13e-b70e-4917-8540-6166f9afcd94" providerId="ADAL" clId="{4DEE39B2-FAC4-4786-97CD-34D4481108C9}" dt="2021-07-07T08:24:46.710" v="0" actId="478"/>
          <ac:spMkLst>
            <pc:docMk/>
            <pc:sldMk cId="0" sldId="258"/>
            <ac:spMk id="13" creationId="{00000000-0000-0000-0000-000000000000}"/>
          </ac:spMkLst>
        </pc:spChg>
      </pc:sldChg>
      <pc:sldChg chg="modSp add mod">
        <pc:chgData name="Garczorz, Thomas" userId="ae07e13e-b70e-4917-8540-6166f9afcd94" providerId="ADAL" clId="{4DEE39B2-FAC4-4786-97CD-34D4481108C9}" dt="2021-07-09T14:11:51.328" v="842" actId="20577"/>
        <pc:sldMkLst>
          <pc:docMk/>
          <pc:sldMk cId="3150654136" sldId="261"/>
        </pc:sldMkLst>
        <pc:spChg chg="mod">
          <ac:chgData name="Garczorz, Thomas" userId="ae07e13e-b70e-4917-8540-6166f9afcd94" providerId="ADAL" clId="{4DEE39B2-FAC4-4786-97CD-34D4481108C9}" dt="2021-07-09T13:25:25.379" v="795" actId="20577"/>
          <ac:spMkLst>
            <pc:docMk/>
            <pc:sldMk cId="3150654136" sldId="261"/>
            <ac:spMk id="4" creationId="{00000000-0000-0000-0000-000000000000}"/>
          </ac:spMkLst>
        </pc:spChg>
        <pc:spChg chg="mod">
          <ac:chgData name="Garczorz, Thomas" userId="ae07e13e-b70e-4917-8540-6166f9afcd94" providerId="ADAL" clId="{4DEE39B2-FAC4-4786-97CD-34D4481108C9}" dt="2021-07-09T14:11:51.328" v="842" actId="20577"/>
          <ac:spMkLst>
            <pc:docMk/>
            <pc:sldMk cId="3150654136" sldId="261"/>
            <ac:spMk id="5" creationId="{00000000-0000-0000-0000-000000000000}"/>
          </ac:spMkLst>
        </pc:spChg>
        <pc:spChg chg="mod">
          <ac:chgData name="Garczorz, Thomas" userId="ae07e13e-b70e-4917-8540-6166f9afcd94" providerId="ADAL" clId="{4DEE39B2-FAC4-4786-97CD-34D4481108C9}" dt="2021-07-07T10:42:34.154" v="707"/>
          <ac:spMkLst>
            <pc:docMk/>
            <pc:sldMk cId="3150654136" sldId="261"/>
            <ac:spMk id="37" creationId="{7BE4E38B-8E4E-4274-915C-17FB2A879DC6}"/>
          </ac:spMkLst>
        </pc:spChg>
        <pc:spChg chg="mod">
          <ac:chgData name="Garczorz, Thomas" userId="ae07e13e-b70e-4917-8540-6166f9afcd94" providerId="ADAL" clId="{4DEE39B2-FAC4-4786-97CD-34D4481108C9}" dt="2021-07-09T14:11:35.028" v="827" actId="20577"/>
          <ac:spMkLst>
            <pc:docMk/>
            <pc:sldMk cId="3150654136" sldId="261"/>
            <ac:spMk id="38" creationId="{E7CACBE8-CBA0-4E53-AFDD-ED2A1B2AC8F6}"/>
          </ac:spMkLst>
        </pc:spChg>
        <pc:spChg chg="mod">
          <ac:chgData name="Garczorz, Thomas" userId="ae07e13e-b70e-4917-8540-6166f9afcd94" providerId="ADAL" clId="{4DEE39B2-FAC4-4786-97CD-34D4481108C9}" dt="2021-07-07T10:42:22.574" v="703" actId="20577"/>
          <ac:spMkLst>
            <pc:docMk/>
            <pc:sldMk cId="3150654136" sldId="261"/>
            <ac:spMk id="39" creationId="{816029F5-DF65-454C-822B-C64CFFCEA76B}"/>
          </ac:spMkLst>
        </pc:spChg>
        <pc:spChg chg="mod">
          <ac:chgData name="Garczorz, Thomas" userId="ae07e13e-b70e-4917-8540-6166f9afcd94" providerId="ADAL" clId="{4DEE39B2-FAC4-4786-97CD-34D4481108C9}" dt="2021-07-09T13:21:30.381" v="794" actId="20577"/>
          <ac:spMkLst>
            <pc:docMk/>
            <pc:sldMk cId="3150654136" sldId="261"/>
            <ac:spMk id="45" creationId="{76F5CDBE-ED1E-4EA3-9448-5D2E68EC175D}"/>
          </ac:spMkLst>
        </pc:spChg>
        <pc:spChg chg="mod">
          <ac:chgData name="Garczorz, Thomas" userId="ae07e13e-b70e-4917-8540-6166f9afcd94" providerId="ADAL" clId="{4DEE39B2-FAC4-4786-97CD-34D4481108C9}" dt="2021-07-07T10:42:43.734" v="713" actId="20577"/>
          <ac:spMkLst>
            <pc:docMk/>
            <pc:sldMk cId="3150654136" sldId="261"/>
            <ac:spMk id="53" creationId="{B8A9B5E1-1557-4BC7-9A5C-B6377118E265}"/>
          </ac:spMkLst>
        </pc:spChg>
        <pc:spChg chg="mod">
          <ac:chgData name="Garczorz, Thomas" userId="ae07e13e-b70e-4917-8540-6166f9afcd94" providerId="ADAL" clId="{4DEE39B2-FAC4-4786-97CD-34D4481108C9}" dt="2021-07-09T13:21:28.365" v="792" actId="20577"/>
          <ac:spMkLst>
            <pc:docMk/>
            <pc:sldMk cId="3150654136" sldId="261"/>
            <ac:spMk id="54" creationId="{B2B9DB4D-11FA-4E00-BDF8-C447F130946A}"/>
          </ac:spMkLst>
        </pc:spChg>
      </pc:sldChg>
      <pc:sldChg chg="addSp delSp modSp mod">
        <pc:chgData name="Garczorz, Thomas" userId="ae07e13e-b70e-4917-8540-6166f9afcd94" providerId="ADAL" clId="{4DEE39B2-FAC4-4786-97CD-34D4481108C9}" dt="2021-07-09T13:30:18.544" v="819" actId="1076"/>
        <pc:sldMkLst>
          <pc:docMk/>
          <pc:sldMk cId="3701126923" sldId="262"/>
        </pc:sldMkLst>
        <pc:spChg chg="mod">
          <ac:chgData name="Garczorz, Thomas" userId="ae07e13e-b70e-4917-8540-6166f9afcd94" providerId="ADAL" clId="{4DEE39B2-FAC4-4786-97CD-34D4481108C9}" dt="2021-07-09T13:29:06.134" v="806" actId="1076"/>
          <ac:spMkLst>
            <pc:docMk/>
            <pc:sldMk cId="3701126923" sldId="262"/>
            <ac:spMk id="3" creationId="{00000000-0000-0000-0000-000000000000}"/>
          </ac:spMkLst>
        </pc:spChg>
        <pc:spChg chg="mod">
          <ac:chgData name="Garczorz, Thomas" userId="ae07e13e-b70e-4917-8540-6166f9afcd94" providerId="ADAL" clId="{4DEE39B2-FAC4-4786-97CD-34D4481108C9}" dt="2021-07-09T13:30:18.544" v="819" actId="1076"/>
          <ac:spMkLst>
            <pc:docMk/>
            <pc:sldMk cId="3701126923" sldId="262"/>
            <ac:spMk id="29" creationId="{E7CACBE8-CBA0-4E53-AFDD-ED2A1B2AC8F6}"/>
          </ac:spMkLst>
        </pc:spChg>
        <pc:spChg chg="mod">
          <ac:chgData name="Garczorz, Thomas" userId="ae07e13e-b70e-4917-8540-6166f9afcd94" providerId="ADAL" clId="{4DEE39B2-FAC4-4786-97CD-34D4481108C9}" dt="2021-07-09T13:30:18.544" v="819" actId="1076"/>
          <ac:spMkLst>
            <pc:docMk/>
            <pc:sldMk cId="3701126923" sldId="262"/>
            <ac:spMk id="31" creationId="{76F5CDBE-ED1E-4EA3-9448-5D2E68EC175D}"/>
          </ac:spMkLst>
        </pc:spChg>
        <pc:spChg chg="mod">
          <ac:chgData name="Garczorz, Thomas" userId="ae07e13e-b70e-4917-8540-6166f9afcd94" providerId="ADAL" clId="{4DEE39B2-FAC4-4786-97CD-34D4481108C9}" dt="2021-07-07T09:06:37.115" v="210" actId="20577"/>
          <ac:spMkLst>
            <pc:docMk/>
            <pc:sldMk cId="3701126923" sldId="262"/>
            <ac:spMk id="32" creationId="{B8A9B5E1-1557-4BC7-9A5C-B6377118E265}"/>
          </ac:spMkLst>
        </pc:spChg>
        <pc:spChg chg="mod">
          <ac:chgData name="Garczorz, Thomas" userId="ae07e13e-b70e-4917-8540-6166f9afcd94" providerId="ADAL" clId="{4DEE39B2-FAC4-4786-97CD-34D4481108C9}" dt="2021-07-07T09:06:26.395" v="204" actId="20577"/>
          <ac:spMkLst>
            <pc:docMk/>
            <pc:sldMk cId="3701126923" sldId="262"/>
            <ac:spMk id="33" creationId="{B2B9DB4D-11FA-4E00-BDF8-C447F130946A}"/>
          </ac:spMkLst>
        </pc:spChg>
        <pc:spChg chg="mod">
          <ac:chgData name="Garczorz, Thomas" userId="ae07e13e-b70e-4917-8540-6166f9afcd94" providerId="ADAL" clId="{4DEE39B2-FAC4-4786-97CD-34D4481108C9}" dt="2021-07-09T13:29:17.246" v="813" actId="1076"/>
          <ac:spMkLst>
            <pc:docMk/>
            <pc:sldMk cId="3701126923" sldId="262"/>
            <ac:spMk id="60" creationId="{00000000-0000-0000-0000-000000000000}"/>
          </ac:spMkLst>
        </pc:spChg>
        <pc:spChg chg="mod">
          <ac:chgData name="Garczorz, Thomas" userId="ae07e13e-b70e-4917-8540-6166f9afcd94" providerId="ADAL" clId="{4DEE39B2-FAC4-4786-97CD-34D4481108C9}" dt="2021-07-09T13:28:55.069" v="798" actId="1076"/>
          <ac:spMkLst>
            <pc:docMk/>
            <pc:sldMk cId="3701126923" sldId="262"/>
            <ac:spMk id="62" creationId="{00000000-0000-0000-0000-000000000000}"/>
          </ac:spMkLst>
        </pc:spChg>
        <pc:spChg chg="mod">
          <ac:chgData name="Garczorz, Thomas" userId="ae07e13e-b70e-4917-8540-6166f9afcd94" providerId="ADAL" clId="{4DEE39B2-FAC4-4786-97CD-34D4481108C9}" dt="2021-07-09T13:30:18.544" v="819" actId="1076"/>
          <ac:spMkLst>
            <pc:docMk/>
            <pc:sldMk cId="3701126923" sldId="262"/>
            <ac:spMk id="83" creationId="{318C6CDB-9AC2-4E38-9A86-17EF35389FD1}"/>
          </ac:spMkLst>
        </pc:spChg>
        <pc:spChg chg="mod">
          <ac:chgData name="Garczorz, Thomas" userId="ae07e13e-b70e-4917-8540-6166f9afcd94" providerId="ADAL" clId="{4DEE39B2-FAC4-4786-97CD-34D4481108C9}" dt="2021-07-09T13:30:18.544" v="819" actId="1076"/>
          <ac:spMkLst>
            <pc:docMk/>
            <pc:sldMk cId="3701126923" sldId="262"/>
            <ac:spMk id="84" creationId="{318C6CDB-9AC2-4E38-9A86-17EF35389FD1}"/>
          </ac:spMkLst>
        </pc:spChg>
        <pc:spChg chg="mod">
          <ac:chgData name="Garczorz, Thomas" userId="ae07e13e-b70e-4917-8540-6166f9afcd94" providerId="ADAL" clId="{4DEE39B2-FAC4-4786-97CD-34D4481108C9}" dt="2021-07-09T13:30:14.933" v="817" actId="1076"/>
          <ac:spMkLst>
            <pc:docMk/>
            <pc:sldMk cId="3701126923" sldId="262"/>
            <ac:spMk id="88" creationId="{318C6CDB-9AC2-4E38-9A86-17EF35389FD1}"/>
          </ac:spMkLst>
        </pc:spChg>
        <pc:spChg chg="mod">
          <ac:chgData name="Garczorz, Thomas" userId="ae07e13e-b70e-4917-8540-6166f9afcd94" providerId="ADAL" clId="{4DEE39B2-FAC4-4786-97CD-34D4481108C9}" dt="2021-07-09T13:30:18.544" v="819" actId="1076"/>
          <ac:spMkLst>
            <pc:docMk/>
            <pc:sldMk cId="3701126923" sldId="262"/>
            <ac:spMk id="93" creationId="{00000000-0000-0000-0000-000000000000}"/>
          </ac:spMkLst>
        </pc:spChg>
        <pc:spChg chg="mod">
          <ac:chgData name="Garczorz, Thomas" userId="ae07e13e-b70e-4917-8540-6166f9afcd94" providerId="ADAL" clId="{4DEE39B2-FAC4-4786-97CD-34D4481108C9}" dt="2021-07-09T13:30:18.544" v="819" actId="1076"/>
          <ac:spMkLst>
            <pc:docMk/>
            <pc:sldMk cId="3701126923" sldId="262"/>
            <ac:spMk id="96" creationId="{00000000-0000-0000-0000-000000000000}"/>
          </ac:spMkLst>
        </pc:spChg>
        <pc:spChg chg="mod">
          <ac:chgData name="Garczorz, Thomas" userId="ae07e13e-b70e-4917-8540-6166f9afcd94" providerId="ADAL" clId="{4DEE39B2-FAC4-4786-97CD-34D4481108C9}" dt="2021-07-09T13:30:18.544" v="819" actId="1076"/>
          <ac:spMkLst>
            <pc:docMk/>
            <pc:sldMk cId="3701126923" sldId="262"/>
            <ac:spMk id="97" creationId="{00000000-0000-0000-0000-000000000000}"/>
          </ac:spMkLst>
        </pc:spChg>
        <pc:spChg chg="add del mod">
          <ac:chgData name="Garczorz, Thomas" userId="ae07e13e-b70e-4917-8540-6166f9afcd94" providerId="ADAL" clId="{4DEE39B2-FAC4-4786-97CD-34D4481108C9}" dt="2021-07-09T13:30:11.750" v="816" actId="1076"/>
          <ac:spMkLst>
            <pc:docMk/>
            <pc:sldMk cId="3701126923" sldId="262"/>
            <ac:spMk id="110" creationId="{318C6CDB-9AC2-4E38-9A86-17EF35389FD1}"/>
          </ac:spMkLst>
        </pc:spChg>
        <pc:grpChg chg="mod">
          <ac:chgData name="Garczorz, Thomas" userId="ae07e13e-b70e-4917-8540-6166f9afcd94" providerId="ADAL" clId="{4DEE39B2-FAC4-4786-97CD-34D4481108C9}" dt="2021-07-09T13:30:18.544" v="819" actId="1076"/>
          <ac:grpSpMkLst>
            <pc:docMk/>
            <pc:sldMk cId="3701126923" sldId="262"/>
            <ac:grpSpMk id="15" creationId="{00000000-0000-0000-0000-000000000000}"/>
          </ac:grpSpMkLst>
        </pc:grpChg>
        <pc:grpChg chg="mod">
          <ac:chgData name="Garczorz, Thomas" userId="ae07e13e-b70e-4917-8540-6166f9afcd94" providerId="ADAL" clId="{4DEE39B2-FAC4-4786-97CD-34D4481108C9}" dt="2021-07-09T13:30:18.544" v="819" actId="1076"/>
          <ac:grpSpMkLst>
            <pc:docMk/>
            <pc:sldMk cId="3701126923" sldId="262"/>
            <ac:grpSpMk id="17" creationId="{00000000-0000-0000-0000-000000000000}"/>
          </ac:grpSpMkLst>
        </pc:grpChg>
        <pc:grpChg chg="mod">
          <ac:chgData name="Garczorz, Thomas" userId="ae07e13e-b70e-4917-8540-6166f9afcd94" providerId="ADAL" clId="{4DEE39B2-FAC4-4786-97CD-34D4481108C9}" dt="2021-07-09T13:30:18.544" v="819" actId="1076"/>
          <ac:grpSpMkLst>
            <pc:docMk/>
            <pc:sldMk cId="3701126923" sldId="262"/>
            <ac:grpSpMk id="90" creationId="{00000000-0000-0000-0000-000000000000}"/>
          </ac:grpSpMkLst>
        </pc:grpChg>
        <pc:grpChg chg="mod">
          <ac:chgData name="Garczorz, Thomas" userId="ae07e13e-b70e-4917-8540-6166f9afcd94" providerId="ADAL" clId="{4DEE39B2-FAC4-4786-97CD-34D4481108C9}" dt="2021-07-09T13:30:18.544" v="819" actId="1076"/>
          <ac:grpSpMkLst>
            <pc:docMk/>
            <pc:sldMk cId="3701126923" sldId="262"/>
            <ac:grpSpMk id="91" creationId="{00000000-0000-0000-0000-000000000000}"/>
          </ac:grpSpMkLst>
        </pc:grpChg>
        <pc:grpChg chg="mod">
          <ac:chgData name="Garczorz, Thomas" userId="ae07e13e-b70e-4917-8540-6166f9afcd94" providerId="ADAL" clId="{4DEE39B2-FAC4-4786-97CD-34D4481108C9}" dt="2021-07-09T13:30:18.544" v="819" actId="1076"/>
          <ac:grpSpMkLst>
            <pc:docMk/>
            <pc:sldMk cId="3701126923" sldId="262"/>
            <ac:grpSpMk id="92" creationId="{00000000-0000-0000-0000-000000000000}"/>
          </ac:grpSpMkLst>
        </pc:grpChg>
        <pc:cxnChg chg="mod">
          <ac:chgData name="Garczorz, Thomas" userId="ae07e13e-b70e-4917-8540-6166f9afcd94" providerId="ADAL" clId="{4DEE39B2-FAC4-4786-97CD-34D4481108C9}" dt="2021-07-09T13:29:08.163" v="807" actId="1035"/>
          <ac:cxnSpMkLst>
            <pc:docMk/>
            <pc:sldMk cId="3701126923" sldId="262"/>
            <ac:cxnSpMk id="7" creationId="{00000000-0000-0000-0000-000000000000}"/>
          </ac:cxnSpMkLst>
        </pc:cxnChg>
        <pc:cxnChg chg="mod">
          <ac:chgData name="Garczorz, Thomas" userId="ae07e13e-b70e-4917-8540-6166f9afcd94" providerId="ADAL" clId="{4DEE39B2-FAC4-4786-97CD-34D4481108C9}" dt="2021-07-09T13:29:13.197" v="812" actId="1035"/>
          <ac:cxnSpMkLst>
            <pc:docMk/>
            <pc:sldMk cId="3701126923" sldId="262"/>
            <ac:cxnSpMk id="61" creationId="{00000000-0000-0000-0000-000000000000}"/>
          </ac:cxnSpMkLst>
        </pc:cxnChg>
        <pc:cxnChg chg="mod">
          <ac:chgData name="Garczorz, Thomas" userId="ae07e13e-b70e-4917-8540-6166f9afcd94" providerId="ADAL" clId="{4DEE39B2-FAC4-4786-97CD-34D4481108C9}" dt="2021-07-09T13:28:50.905" v="797" actId="14100"/>
          <ac:cxnSpMkLst>
            <pc:docMk/>
            <pc:sldMk cId="3701126923" sldId="262"/>
            <ac:cxnSpMk id="63" creationId="{00000000-0000-0000-0000-000000000000}"/>
          </ac:cxnSpMkLst>
        </pc:cxnChg>
        <pc:cxnChg chg="mod">
          <ac:chgData name="Garczorz, Thomas" userId="ae07e13e-b70e-4917-8540-6166f9afcd94" providerId="ADAL" clId="{4DEE39B2-FAC4-4786-97CD-34D4481108C9}" dt="2021-07-09T13:30:18.544" v="819" actId="1076"/>
          <ac:cxnSpMkLst>
            <pc:docMk/>
            <pc:sldMk cId="3701126923" sldId="262"/>
            <ac:cxnSpMk id="71" creationId="{C8457253-A0E9-41EA-B3D3-BDA689CC02D3}"/>
          </ac:cxnSpMkLst>
        </pc:cxnChg>
        <pc:cxnChg chg="mod">
          <ac:chgData name="Garczorz, Thomas" userId="ae07e13e-b70e-4917-8540-6166f9afcd94" providerId="ADAL" clId="{4DEE39B2-FAC4-4786-97CD-34D4481108C9}" dt="2021-07-09T13:30:18.544" v="819" actId="1076"/>
          <ac:cxnSpMkLst>
            <pc:docMk/>
            <pc:sldMk cId="3701126923" sldId="262"/>
            <ac:cxnSpMk id="94" creationId="{00000000-0000-0000-0000-000000000000}"/>
          </ac:cxnSpMkLst>
        </pc:cxnChg>
        <pc:cxnChg chg="mod">
          <ac:chgData name="Garczorz, Thomas" userId="ae07e13e-b70e-4917-8540-6166f9afcd94" providerId="ADAL" clId="{4DEE39B2-FAC4-4786-97CD-34D4481108C9}" dt="2021-07-09T13:30:18.544" v="819" actId="1076"/>
          <ac:cxnSpMkLst>
            <pc:docMk/>
            <pc:sldMk cId="3701126923" sldId="262"/>
            <ac:cxnSpMk id="95" creationId="{00000000-0000-0000-0000-000000000000}"/>
          </ac:cxnSpMkLst>
        </pc:cxnChg>
      </pc:sldChg>
      <pc:sldChg chg="delSp del mod">
        <pc:chgData name="Garczorz, Thomas" userId="ae07e13e-b70e-4917-8540-6166f9afcd94" providerId="ADAL" clId="{4DEE39B2-FAC4-4786-97CD-34D4481108C9}" dt="2021-07-07T10:43:55.884" v="760" actId="47"/>
        <pc:sldMkLst>
          <pc:docMk/>
          <pc:sldMk cId="3516667602" sldId="263"/>
        </pc:sldMkLst>
        <pc:spChg chg="del">
          <ac:chgData name="Garczorz, Thomas" userId="ae07e13e-b70e-4917-8540-6166f9afcd94" providerId="ADAL" clId="{4DEE39B2-FAC4-4786-97CD-34D4481108C9}" dt="2021-07-07T08:26:45.195" v="105" actId="478"/>
          <ac:spMkLst>
            <pc:docMk/>
            <pc:sldMk cId="3516667602" sldId="263"/>
            <ac:spMk id="4" creationId="{00000000-0000-0000-0000-000000000000}"/>
          </ac:spMkLst>
        </pc:spChg>
        <pc:spChg chg="del">
          <ac:chgData name="Garczorz, Thomas" userId="ae07e13e-b70e-4917-8540-6166f9afcd94" providerId="ADAL" clId="{4DEE39B2-FAC4-4786-97CD-34D4481108C9}" dt="2021-07-07T08:26:46.911" v="106" actId="478"/>
          <ac:spMkLst>
            <pc:docMk/>
            <pc:sldMk cId="3516667602" sldId="263"/>
            <ac:spMk id="21" creationId="{00000000-0000-0000-0000-000000000000}"/>
          </ac:spMkLst>
        </pc:spChg>
      </pc:sldChg>
      <pc:sldChg chg="delSp modSp mod">
        <pc:chgData name="Garczorz, Thomas" userId="ae07e13e-b70e-4917-8540-6166f9afcd94" providerId="ADAL" clId="{4DEE39B2-FAC4-4786-97CD-34D4481108C9}" dt="2021-07-07T09:50:51.302" v="686" actId="1076"/>
        <pc:sldMkLst>
          <pc:docMk/>
          <pc:sldMk cId="3553232698" sldId="264"/>
        </pc:sldMkLst>
        <pc:spChg chg="del">
          <ac:chgData name="Garczorz, Thomas" userId="ae07e13e-b70e-4917-8540-6166f9afcd94" providerId="ADAL" clId="{4DEE39B2-FAC4-4786-97CD-34D4481108C9}" dt="2021-07-07T08:26:25.489" v="88" actId="478"/>
          <ac:spMkLst>
            <pc:docMk/>
            <pc:sldMk cId="3553232698" sldId="264"/>
            <ac:spMk id="139" creationId="{00000000-0000-0000-0000-000000000000}"/>
          </ac:spMkLst>
        </pc:spChg>
        <pc:graphicFrameChg chg="mod">
          <ac:chgData name="Garczorz, Thomas" userId="ae07e13e-b70e-4917-8540-6166f9afcd94" providerId="ADAL" clId="{4DEE39B2-FAC4-4786-97CD-34D4481108C9}" dt="2021-07-07T09:50:51.302" v="686" actId="1076"/>
          <ac:graphicFrameMkLst>
            <pc:docMk/>
            <pc:sldMk cId="3553232698" sldId="264"/>
            <ac:graphicFrameMk id="25" creationId="{00000000-0000-0000-0000-000000000000}"/>
          </ac:graphicFrameMkLst>
        </pc:graphicFrameChg>
      </pc:sldChg>
      <pc:sldChg chg="addSp delSp modSp mod">
        <pc:chgData name="Garczorz, Thomas" userId="ae07e13e-b70e-4917-8540-6166f9afcd94" providerId="ADAL" clId="{4DEE39B2-FAC4-4786-97CD-34D4481108C9}" dt="2021-07-07T09:38:56.827" v="680" actId="20577"/>
        <pc:sldMkLst>
          <pc:docMk/>
          <pc:sldMk cId="1284282367" sldId="265"/>
        </pc:sldMkLst>
        <pc:spChg chg="mod">
          <ac:chgData name="Garczorz, Thomas" userId="ae07e13e-b70e-4917-8540-6166f9afcd94" providerId="ADAL" clId="{4DEE39B2-FAC4-4786-97CD-34D4481108C9}" dt="2021-07-07T09:17:25.939" v="508" actId="1076"/>
          <ac:spMkLst>
            <pc:docMk/>
            <pc:sldMk cId="1284282367" sldId="265"/>
            <ac:spMk id="2" creationId="{00000000-0000-0000-0000-000000000000}"/>
          </ac:spMkLst>
        </pc:spChg>
        <pc:spChg chg="del mod">
          <ac:chgData name="Garczorz, Thomas" userId="ae07e13e-b70e-4917-8540-6166f9afcd94" providerId="ADAL" clId="{4DEE39B2-FAC4-4786-97CD-34D4481108C9}" dt="2021-07-07T08:48:16.755" v="125" actId="478"/>
          <ac:spMkLst>
            <pc:docMk/>
            <pc:sldMk cId="1284282367" sldId="265"/>
            <ac:spMk id="3" creationId="{00000000-0000-0000-0000-000000000000}"/>
          </ac:spMkLst>
        </pc:spChg>
        <pc:spChg chg="del">
          <ac:chgData name="Garczorz, Thomas" userId="ae07e13e-b70e-4917-8540-6166f9afcd94" providerId="ADAL" clId="{4DEE39B2-FAC4-4786-97CD-34D4481108C9}" dt="2021-07-07T08:24:57.984" v="16" actId="478"/>
          <ac:spMkLst>
            <pc:docMk/>
            <pc:sldMk cId="1284282367" sldId="265"/>
            <ac:spMk id="5" creationId="{00000000-0000-0000-0000-000000000000}"/>
          </ac:spMkLst>
        </pc:spChg>
        <pc:spChg chg="mod">
          <ac:chgData name="Garczorz, Thomas" userId="ae07e13e-b70e-4917-8540-6166f9afcd94" providerId="ADAL" clId="{4DEE39B2-FAC4-4786-97CD-34D4481108C9}" dt="2021-07-07T09:20:02.289" v="677" actId="20577"/>
          <ac:spMkLst>
            <pc:docMk/>
            <pc:sldMk cId="1284282367" sldId="265"/>
            <ac:spMk id="16" creationId="{00000000-0000-0000-0000-000000000000}"/>
          </ac:spMkLst>
        </pc:spChg>
        <pc:spChg chg="mod">
          <ac:chgData name="Garczorz, Thomas" userId="ae07e13e-b70e-4917-8540-6166f9afcd94" providerId="ADAL" clId="{4DEE39B2-FAC4-4786-97CD-34D4481108C9}" dt="2021-07-07T09:38:56.827" v="680" actId="20577"/>
          <ac:spMkLst>
            <pc:docMk/>
            <pc:sldMk cId="1284282367" sldId="265"/>
            <ac:spMk id="24" creationId="{00000000-0000-0000-0000-000000000000}"/>
          </ac:spMkLst>
        </pc:spChg>
        <pc:spChg chg="add mod">
          <ac:chgData name="Garczorz, Thomas" userId="ae07e13e-b70e-4917-8540-6166f9afcd94" providerId="ADAL" clId="{4DEE39B2-FAC4-4786-97CD-34D4481108C9}" dt="2021-07-07T09:17:32.298" v="509" actId="1076"/>
          <ac:spMkLst>
            <pc:docMk/>
            <pc:sldMk cId="1284282367" sldId="265"/>
            <ac:spMk id="25" creationId="{E82E7918-22B6-4B1C-AB63-A6F39D48BFD8}"/>
          </ac:spMkLst>
        </pc:spChg>
        <pc:spChg chg="mod">
          <ac:chgData name="Garczorz, Thomas" userId="ae07e13e-b70e-4917-8540-6166f9afcd94" providerId="ADAL" clId="{4DEE39B2-FAC4-4786-97CD-34D4481108C9}" dt="2021-07-07T09:19:25.154" v="594" actId="1076"/>
          <ac:spMkLst>
            <pc:docMk/>
            <pc:sldMk cId="1284282367" sldId="265"/>
            <ac:spMk id="26" creationId="{00000000-0000-0000-0000-000000000000}"/>
          </ac:spMkLst>
        </pc:spChg>
        <pc:spChg chg="del mod">
          <ac:chgData name="Garczorz, Thomas" userId="ae07e13e-b70e-4917-8540-6166f9afcd94" providerId="ADAL" clId="{4DEE39B2-FAC4-4786-97CD-34D4481108C9}" dt="2021-07-07T09:05:57.076" v="191" actId="478"/>
          <ac:spMkLst>
            <pc:docMk/>
            <pc:sldMk cId="1284282367" sldId="265"/>
            <ac:spMk id="28" creationId="{00000000-0000-0000-0000-000000000000}"/>
          </ac:spMkLst>
        </pc:spChg>
        <pc:spChg chg="add mod">
          <ac:chgData name="Garczorz, Thomas" userId="ae07e13e-b70e-4917-8540-6166f9afcd94" providerId="ADAL" clId="{4DEE39B2-FAC4-4786-97CD-34D4481108C9}" dt="2021-07-07T08:49:18.628" v="139" actId="1076"/>
          <ac:spMkLst>
            <pc:docMk/>
            <pc:sldMk cId="1284282367" sldId="265"/>
            <ac:spMk id="29" creationId="{A6A74D5F-7E0D-4454-B8AA-6153A40EDDDD}"/>
          </ac:spMkLst>
        </pc:spChg>
        <pc:spChg chg="mod">
          <ac:chgData name="Garczorz, Thomas" userId="ae07e13e-b70e-4917-8540-6166f9afcd94" providerId="ADAL" clId="{4DEE39B2-FAC4-4786-97CD-34D4481108C9}" dt="2021-07-07T09:17:32.298" v="509" actId="1076"/>
          <ac:spMkLst>
            <pc:docMk/>
            <pc:sldMk cId="1284282367" sldId="265"/>
            <ac:spMk id="30" creationId="{A7CC652D-EDC2-4AEF-B6F3-6D3FD444992F}"/>
          </ac:spMkLst>
        </pc:spChg>
        <pc:spChg chg="mod">
          <ac:chgData name="Garczorz, Thomas" userId="ae07e13e-b70e-4917-8540-6166f9afcd94" providerId="ADAL" clId="{4DEE39B2-FAC4-4786-97CD-34D4481108C9}" dt="2021-07-07T09:17:32.298" v="509" actId="1076"/>
          <ac:spMkLst>
            <pc:docMk/>
            <pc:sldMk cId="1284282367" sldId="265"/>
            <ac:spMk id="32" creationId="{9BE9B4BA-AD77-410F-B44E-2282DEA4EDDA}"/>
          </ac:spMkLst>
        </pc:spChg>
        <pc:picChg chg="mod">
          <ac:chgData name="Garczorz, Thomas" userId="ae07e13e-b70e-4917-8540-6166f9afcd94" providerId="ADAL" clId="{4DEE39B2-FAC4-4786-97CD-34D4481108C9}" dt="2021-07-07T09:17:32.298" v="509" actId="1076"/>
          <ac:picMkLst>
            <pc:docMk/>
            <pc:sldMk cId="1284282367" sldId="265"/>
            <ac:picMk id="7" creationId="{00000000-0000-0000-0000-000000000000}"/>
          </ac:picMkLst>
        </pc:picChg>
        <pc:cxnChg chg="del mod">
          <ac:chgData name="Garczorz, Thomas" userId="ae07e13e-b70e-4917-8540-6166f9afcd94" providerId="ADAL" clId="{4DEE39B2-FAC4-4786-97CD-34D4481108C9}" dt="2021-07-07T08:24:59.376" v="17" actId="478"/>
          <ac:cxnSpMkLst>
            <pc:docMk/>
            <pc:sldMk cId="1284282367" sldId="265"/>
            <ac:cxnSpMk id="8" creationId="{00000000-0000-0000-0000-000000000000}"/>
          </ac:cxnSpMkLst>
        </pc:cxnChg>
        <pc:cxnChg chg="del">
          <ac:chgData name="Garczorz, Thomas" userId="ae07e13e-b70e-4917-8540-6166f9afcd94" providerId="ADAL" clId="{4DEE39B2-FAC4-4786-97CD-34D4481108C9}" dt="2021-07-07T08:48:20.162" v="126" actId="478"/>
          <ac:cxnSpMkLst>
            <pc:docMk/>
            <pc:sldMk cId="1284282367" sldId="265"/>
            <ac:cxnSpMk id="10" creationId="{00000000-0000-0000-0000-000000000000}"/>
          </ac:cxnSpMkLst>
        </pc:cxnChg>
        <pc:cxnChg chg="add mod">
          <ac:chgData name="Garczorz, Thomas" userId="ae07e13e-b70e-4917-8540-6166f9afcd94" providerId="ADAL" clId="{4DEE39B2-FAC4-4786-97CD-34D4481108C9}" dt="2021-07-07T09:17:32.298" v="509" actId="1076"/>
          <ac:cxnSpMkLst>
            <pc:docMk/>
            <pc:sldMk cId="1284282367" sldId="265"/>
            <ac:cxnSpMk id="27" creationId="{6F487EDA-B450-418C-9EE8-DD63C861934F}"/>
          </ac:cxnSpMkLst>
        </pc:cxnChg>
      </pc:sldChg>
      <pc:sldChg chg="delSp modSp add del mod ord">
        <pc:chgData name="Garczorz, Thomas" userId="ae07e13e-b70e-4917-8540-6166f9afcd94" providerId="ADAL" clId="{4DEE39B2-FAC4-4786-97CD-34D4481108C9}" dt="2021-07-07T10:44:03.773" v="762"/>
        <pc:sldMkLst>
          <pc:docMk/>
          <pc:sldMk cId="176276992" sldId="266"/>
        </pc:sldMkLst>
        <pc:spChg chg="mod">
          <ac:chgData name="Garczorz, Thomas" userId="ae07e13e-b70e-4917-8540-6166f9afcd94" providerId="ADAL" clId="{4DEE39B2-FAC4-4786-97CD-34D4481108C9}" dt="2021-07-07T08:26:39.690" v="103" actId="20577"/>
          <ac:spMkLst>
            <pc:docMk/>
            <pc:sldMk cId="176276992" sldId="266"/>
            <ac:spMk id="2" creationId="{00000000-0000-0000-0000-000000000000}"/>
          </ac:spMkLst>
        </pc:spChg>
        <pc:spChg chg="del">
          <ac:chgData name="Garczorz, Thomas" userId="ae07e13e-b70e-4917-8540-6166f9afcd94" providerId="ADAL" clId="{4DEE39B2-FAC4-4786-97CD-34D4481108C9}" dt="2021-07-07T08:26:42.453" v="104" actId="478"/>
          <ac:spMkLst>
            <pc:docMk/>
            <pc:sldMk cId="176276992" sldId="266"/>
            <ac:spMk id="9" creationId="{00000000-0000-0000-0000-000000000000}"/>
          </ac:spMkLst>
        </pc:spChg>
        <pc:spChg chg="del">
          <ac:chgData name="Garczorz, Thomas" userId="ae07e13e-b70e-4917-8540-6166f9afcd94" providerId="ADAL" clId="{4DEE39B2-FAC4-4786-97CD-34D4481108C9}" dt="2021-07-07T08:26:32.503" v="89" actId="478"/>
          <ac:spMkLst>
            <pc:docMk/>
            <pc:sldMk cId="176276992" sldId="266"/>
            <ac:spMk id="63" creationId="{00000000-0000-0000-0000-000000000000}"/>
          </ac:spMkLst>
        </pc:spChg>
        <pc:graphicFrameChg chg="modGraphic">
          <ac:chgData name="Garczorz, Thomas" userId="ae07e13e-b70e-4917-8540-6166f9afcd94" providerId="ADAL" clId="{4DEE39B2-FAC4-4786-97CD-34D4481108C9}" dt="2021-07-07T09:53:09.604" v="688" actId="20577"/>
          <ac:graphicFrameMkLst>
            <pc:docMk/>
            <pc:sldMk cId="176276992" sldId="266"/>
            <ac:graphicFrameMk id="58" creationId="{00000000-0000-0000-0000-000000000000}"/>
          </ac:graphicFrameMkLst>
        </pc:graphicFrameChg>
        <pc:graphicFrameChg chg="modGraphic">
          <ac:chgData name="Garczorz, Thomas" userId="ae07e13e-b70e-4917-8540-6166f9afcd94" providerId="ADAL" clId="{4DEE39B2-FAC4-4786-97CD-34D4481108C9}" dt="2021-07-07T09:53:12.233" v="690" actId="20577"/>
          <ac:graphicFrameMkLst>
            <pc:docMk/>
            <pc:sldMk cId="176276992" sldId="266"/>
            <ac:graphicFrameMk id="60" creationId="{00000000-0000-0000-0000-000000000000}"/>
          </ac:graphicFrameMkLst>
        </pc:graphicFrameChg>
      </pc:sldChg>
      <pc:sldChg chg="modSp del mod">
        <pc:chgData name="Garczorz, Thomas" userId="ae07e13e-b70e-4917-8540-6166f9afcd94" providerId="ADAL" clId="{4DEE39B2-FAC4-4786-97CD-34D4481108C9}" dt="2021-07-07T10:43:25.608" v="758" actId="47"/>
        <pc:sldMkLst>
          <pc:docMk/>
          <pc:sldMk cId="2001935919" sldId="267"/>
        </pc:sldMkLst>
        <pc:spChg chg="mod">
          <ac:chgData name="Garczorz, Thomas" userId="ae07e13e-b70e-4917-8540-6166f9afcd94" providerId="ADAL" clId="{4DEE39B2-FAC4-4786-97CD-34D4481108C9}" dt="2021-07-07T08:26:09.311" v="87" actId="20577"/>
          <ac:spMkLst>
            <pc:docMk/>
            <pc:sldMk cId="2001935919" sldId="267"/>
            <ac:spMk id="37" creationId="{7BE4E38B-8E4E-4274-915C-17FB2A879DC6}"/>
          </ac:spMkLst>
        </pc:spChg>
        <pc:spChg chg="mod">
          <ac:chgData name="Garczorz, Thomas" userId="ae07e13e-b70e-4917-8540-6166f9afcd94" providerId="ADAL" clId="{4DEE39B2-FAC4-4786-97CD-34D4481108C9}" dt="2021-07-07T08:26:02.373" v="73" actId="20577"/>
          <ac:spMkLst>
            <pc:docMk/>
            <pc:sldMk cId="2001935919" sldId="267"/>
            <ac:spMk id="38" creationId="{E7CACBE8-CBA0-4E53-AFDD-ED2A1B2AC8F6}"/>
          </ac:spMkLst>
        </pc:spChg>
        <pc:spChg chg="mod">
          <ac:chgData name="Garczorz, Thomas" userId="ae07e13e-b70e-4917-8540-6166f9afcd94" providerId="ADAL" clId="{4DEE39B2-FAC4-4786-97CD-34D4481108C9}" dt="2021-07-07T08:25:57.269" v="61" actId="6549"/>
          <ac:spMkLst>
            <pc:docMk/>
            <pc:sldMk cId="2001935919" sldId="267"/>
            <ac:spMk id="39" creationId="{816029F5-DF65-454C-822B-C64CFFCEA76B}"/>
          </ac:spMkLst>
        </pc:spChg>
      </pc:sldChg>
      <pc:sldChg chg="modSp add mod">
        <pc:chgData name="Garczorz, Thomas" userId="ae07e13e-b70e-4917-8540-6166f9afcd94" providerId="ADAL" clId="{4DEE39B2-FAC4-4786-97CD-34D4481108C9}" dt="2021-07-07T10:45:01.851" v="775"/>
        <pc:sldMkLst>
          <pc:docMk/>
          <pc:sldMk cId="3074371104" sldId="267"/>
        </pc:sldMkLst>
        <pc:spChg chg="mod">
          <ac:chgData name="Garczorz, Thomas" userId="ae07e13e-b70e-4917-8540-6166f9afcd94" providerId="ADAL" clId="{4DEE39B2-FAC4-4786-97CD-34D4481108C9}" dt="2021-07-07T10:45:01.851" v="775"/>
          <ac:spMkLst>
            <pc:docMk/>
            <pc:sldMk cId="3074371104" sldId="267"/>
            <ac:spMk id="2" creationId="{00000000-0000-0000-0000-000000000000}"/>
          </ac:spMkLst>
        </pc:spChg>
      </pc:sldChg>
      <pc:sldChg chg="modSp new mod ord">
        <pc:chgData name="Garczorz, Thomas" userId="ae07e13e-b70e-4917-8540-6166f9afcd94" providerId="ADAL" clId="{4DEE39B2-FAC4-4786-97CD-34D4481108C9}" dt="2021-07-07T09:43:11.717" v="684"/>
        <pc:sldMkLst>
          <pc:docMk/>
          <pc:sldMk cId="3062285031" sldId="268"/>
        </pc:sldMkLst>
        <pc:spChg chg="mod">
          <ac:chgData name="Garczorz, Thomas" userId="ae07e13e-b70e-4917-8540-6166f9afcd94" providerId="ADAL" clId="{4DEE39B2-FAC4-4786-97CD-34D4481108C9}" dt="2021-07-07T08:27:05.128" v="118" actId="1076"/>
          <ac:spMkLst>
            <pc:docMk/>
            <pc:sldMk cId="3062285031" sldId="268"/>
            <ac:spMk id="2" creationId="{81AE7871-3BF3-4987-822C-8BEC4E212E67}"/>
          </ac:spMkLst>
        </pc:spChg>
      </pc:sldChg>
      <pc:sldChg chg="modSp add mod">
        <pc:chgData name="Garczorz, Thomas" userId="ae07e13e-b70e-4917-8540-6166f9afcd94" providerId="ADAL" clId="{4DEE39B2-FAC4-4786-97CD-34D4481108C9}" dt="2021-07-07T10:45:05.294" v="776"/>
        <pc:sldMkLst>
          <pc:docMk/>
          <pc:sldMk cId="842765630" sldId="269"/>
        </pc:sldMkLst>
        <pc:spChg chg="mod">
          <ac:chgData name="Garczorz, Thomas" userId="ae07e13e-b70e-4917-8540-6166f9afcd94" providerId="ADAL" clId="{4DEE39B2-FAC4-4786-97CD-34D4481108C9}" dt="2021-07-07T10:45:05.294" v="776"/>
          <ac:spMkLst>
            <pc:docMk/>
            <pc:sldMk cId="842765630" sldId="269"/>
            <ac:spMk id="2" creationId="{00000000-0000-0000-0000-000000000000}"/>
          </ac:spMkLst>
        </pc:spChg>
      </pc:sldChg>
    </pc:docChg>
  </pc:docChgLst>
  <pc:docChgLst>
    <pc:chgData name="Garczorz, Thomas" userId="ae07e13e-b70e-4917-8540-6166f9afcd94" providerId="ADAL" clId="{36AD1426-D644-4FBD-9C56-73B28DC49297}"/>
    <pc:docChg chg="undo custSel modSld">
      <pc:chgData name="Garczorz, Thomas" userId="ae07e13e-b70e-4917-8540-6166f9afcd94" providerId="ADAL" clId="{36AD1426-D644-4FBD-9C56-73B28DC49297}" dt="2021-07-02T12:19:16.801" v="194" actId="1076"/>
      <pc:docMkLst>
        <pc:docMk/>
      </pc:docMkLst>
      <pc:sldChg chg="addSp delSp modSp mod">
        <pc:chgData name="Garczorz, Thomas" userId="ae07e13e-b70e-4917-8540-6166f9afcd94" providerId="ADAL" clId="{36AD1426-D644-4FBD-9C56-73B28DC49297}" dt="2021-07-02T12:19:16.801" v="194" actId="1076"/>
        <pc:sldMkLst>
          <pc:docMk/>
          <pc:sldMk cId="3701126923" sldId="262"/>
        </pc:sldMkLst>
        <pc:spChg chg="add mod">
          <ac:chgData name="Garczorz, Thomas" userId="ae07e13e-b70e-4917-8540-6166f9afcd94" providerId="ADAL" clId="{36AD1426-D644-4FBD-9C56-73B28DC49297}" dt="2021-07-02T12:05:48.541" v="25" actId="14100"/>
          <ac:spMkLst>
            <pc:docMk/>
            <pc:sldMk cId="3701126923" sldId="262"/>
            <ac:spMk id="9" creationId="{1C56AD3A-4C6B-4FD0-B049-E4EB2764CFB7}"/>
          </ac:spMkLst>
        </pc:spChg>
        <pc:spChg chg="add del mod">
          <ac:chgData name="Garczorz, Thomas" userId="ae07e13e-b70e-4917-8540-6166f9afcd94" providerId="ADAL" clId="{36AD1426-D644-4FBD-9C56-73B28DC49297}" dt="2021-07-02T12:11:09.619" v="124" actId="478"/>
          <ac:spMkLst>
            <pc:docMk/>
            <pc:sldMk cId="3701126923" sldId="262"/>
            <ac:spMk id="16" creationId="{52547393-EF6C-4ABD-B3D2-CDD3F9947124}"/>
          </ac:spMkLst>
        </pc:spChg>
        <pc:spChg chg="mod">
          <ac:chgData name="Garczorz, Thomas" userId="ae07e13e-b70e-4917-8540-6166f9afcd94" providerId="ADAL" clId="{36AD1426-D644-4FBD-9C56-73B28DC49297}" dt="2021-07-02T12:17:32.179" v="193" actId="20577"/>
          <ac:spMkLst>
            <pc:docMk/>
            <pc:sldMk cId="3701126923" sldId="262"/>
            <ac:spMk id="28" creationId="{7BE4E38B-8E4E-4274-915C-17FB2A879DC6}"/>
          </ac:spMkLst>
        </pc:spChg>
        <pc:spChg chg="mod">
          <ac:chgData name="Garczorz, Thomas" userId="ae07e13e-b70e-4917-8540-6166f9afcd94" providerId="ADAL" clId="{36AD1426-D644-4FBD-9C56-73B28DC49297}" dt="2021-07-02T12:17:26.650" v="173" actId="20577"/>
          <ac:spMkLst>
            <pc:docMk/>
            <pc:sldMk cId="3701126923" sldId="262"/>
            <ac:spMk id="29" creationId="{E7CACBE8-CBA0-4E53-AFDD-ED2A1B2AC8F6}"/>
          </ac:spMkLst>
        </pc:spChg>
        <pc:spChg chg="mod">
          <ac:chgData name="Garczorz, Thomas" userId="ae07e13e-b70e-4917-8540-6166f9afcd94" providerId="ADAL" clId="{36AD1426-D644-4FBD-9C56-73B28DC49297}" dt="2021-07-02T12:19:16.801" v="194" actId="1076"/>
          <ac:spMkLst>
            <pc:docMk/>
            <pc:sldMk cId="3701126923" sldId="262"/>
            <ac:spMk id="30" creationId="{816029F5-DF65-454C-822B-C64CFFCEA76B}"/>
          </ac:spMkLst>
        </pc:spChg>
        <pc:spChg chg="mod">
          <ac:chgData name="Garczorz, Thomas" userId="ae07e13e-b70e-4917-8540-6166f9afcd94" providerId="ADAL" clId="{36AD1426-D644-4FBD-9C56-73B28DC49297}" dt="2021-07-02T12:19:16.801" v="194" actId="1076"/>
          <ac:spMkLst>
            <pc:docMk/>
            <pc:sldMk cId="3701126923" sldId="262"/>
            <ac:spMk id="32" creationId="{B8A9B5E1-1557-4BC7-9A5C-B6377118E265}"/>
          </ac:spMkLst>
        </pc:spChg>
        <pc:spChg chg="mod">
          <ac:chgData name="Garczorz, Thomas" userId="ae07e13e-b70e-4917-8540-6166f9afcd94" providerId="ADAL" clId="{36AD1426-D644-4FBD-9C56-73B28DC49297}" dt="2021-07-02T12:06:50.708" v="60" actId="1076"/>
          <ac:spMkLst>
            <pc:docMk/>
            <pc:sldMk cId="3701126923" sldId="262"/>
            <ac:spMk id="62" creationId="{00000000-0000-0000-0000-000000000000}"/>
          </ac:spMkLst>
        </pc:spChg>
        <pc:spChg chg="mod">
          <ac:chgData name="Garczorz, Thomas" userId="ae07e13e-b70e-4917-8540-6166f9afcd94" providerId="ADAL" clId="{36AD1426-D644-4FBD-9C56-73B28DC49297}" dt="2021-07-02T12:19:16.801" v="194" actId="1076"/>
          <ac:spMkLst>
            <pc:docMk/>
            <pc:sldMk cId="3701126923" sldId="262"/>
            <ac:spMk id="69" creationId="{00000000-0000-0000-0000-000000000000}"/>
          </ac:spMkLst>
        </pc:spChg>
        <pc:spChg chg="mod">
          <ac:chgData name="Garczorz, Thomas" userId="ae07e13e-b70e-4917-8540-6166f9afcd94" providerId="ADAL" clId="{36AD1426-D644-4FBD-9C56-73B28DC49297}" dt="2021-07-02T12:19:16.801" v="194" actId="1076"/>
          <ac:spMkLst>
            <pc:docMk/>
            <pc:sldMk cId="3701126923" sldId="262"/>
            <ac:spMk id="70" creationId="{00000000-0000-0000-0000-000000000000}"/>
          </ac:spMkLst>
        </pc:spChg>
        <pc:spChg chg="add mod">
          <ac:chgData name="Garczorz, Thomas" userId="ae07e13e-b70e-4917-8540-6166f9afcd94" providerId="ADAL" clId="{36AD1426-D644-4FBD-9C56-73B28DC49297}" dt="2021-07-02T12:11:25.380" v="126" actId="1076"/>
          <ac:spMkLst>
            <pc:docMk/>
            <pc:sldMk cId="3701126923" sldId="262"/>
            <ac:spMk id="74" creationId="{E66B5E16-C0B8-4636-A23D-FD9C9BEA3678}"/>
          </ac:spMkLst>
        </pc:spChg>
        <pc:spChg chg="mod">
          <ac:chgData name="Garczorz, Thomas" userId="ae07e13e-b70e-4917-8540-6166f9afcd94" providerId="ADAL" clId="{36AD1426-D644-4FBD-9C56-73B28DC49297}" dt="2021-07-02T12:19:16.801" v="194" actId="1076"/>
          <ac:spMkLst>
            <pc:docMk/>
            <pc:sldMk cId="3701126923" sldId="262"/>
            <ac:spMk id="85" creationId="{318C6CDB-9AC2-4E38-9A86-17EF35389FD1}"/>
          </ac:spMkLst>
        </pc:spChg>
        <pc:spChg chg="mod">
          <ac:chgData name="Garczorz, Thomas" userId="ae07e13e-b70e-4917-8540-6166f9afcd94" providerId="ADAL" clId="{36AD1426-D644-4FBD-9C56-73B28DC49297}" dt="2021-07-02T12:19:16.801" v="194" actId="1076"/>
          <ac:spMkLst>
            <pc:docMk/>
            <pc:sldMk cId="3701126923" sldId="262"/>
            <ac:spMk id="86" creationId="{318C6CDB-9AC2-4E38-9A86-17EF35389FD1}"/>
          </ac:spMkLst>
        </pc:spChg>
        <pc:grpChg chg="mod">
          <ac:chgData name="Garczorz, Thomas" userId="ae07e13e-b70e-4917-8540-6166f9afcd94" providerId="ADAL" clId="{36AD1426-D644-4FBD-9C56-73B28DC49297}" dt="2021-07-02T12:19:16.801" v="194" actId="1076"/>
          <ac:grpSpMkLst>
            <pc:docMk/>
            <pc:sldMk cId="3701126923" sldId="262"/>
            <ac:grpSpMk id="13" creationId="{00000000-0000-0000-0000-000000000000}"/>
          </ac:grpSpMkLst>
        </pc:grpChg>
        <pc:grpChg chg="mod">
          <ac:chgData name="Garczorz, Thomas" userId="ae07e13e-b70e-4917-8540-6166f9afcd94" providerId="ADAL" clId="{36AD1426-D644-4FBD-9C56-73B28DC49297}" dt="2021-07-02T12:19:16.801" v="194" actId="1076"/>
          <ac:grpSpMkLst>
            <pc:docMk/>
            <pc:sldMk cId="3701126923" sldId="262"/>
            <ac:grpSpMk id="14" creationId="{00000000-0000-0000-0000-000000000000}"/>
          </ac:grpSpMkLst>
        </pc:grpChg>
        <pc:grpChg chg="mod">
          <ac:chgData name="Garczorz, Thomas" userId="ae07e13e-b70e-4917-8540-6166f9afcd94" providerId="ADAL" clId="{36AD1426-D644-4FBD-9C56-73B28DC49297}" dt="2021-07-02T12:19:16.801" v="194" actId="1076"/>
          <ac:grpSpMkLst>
            <pc:docMk/>
            <pc:sldMk cId="3701126923" sldId="262"/>
            <ac:grpSpMk id="18" creationId="{00000000-0000-0000-0000-000000000000}"/>
          </ac:grpSpMkLst>
        </pc:grpChg>
        <pc:grpChg chg="mod">
          <ac:chgData name="Garczorz, Thomas" userId="ae07e13e-b70e-4917-8540-6166f9afcd94" providerId="ADAL" clId="{36AD1426-D644-4FBD-9C56-73B28DC49297}" dt="2021-07-02T12:19:16.801" v="194" actId="1076"/>
          <ac:grpSpMkLst>
            <pc:docMk/>
            <pc:sldMk cId="3701126923" sldId="262"/>
            <ac:grpSpMk id="68" creationId="{00000000-0000-0000-0000-000000000000}"/>
          </ac:grpSpMkLst>
        </pc:grpChg>
        <pc:picChg chg="add del mod">
          <ac:chgData name="Garczorz, Thomas" userId="ae07e13e-b70e-4917-8540-6166f9afcd94" providerId="ADAL" clId="{36AD1426-D644-4FBD-9C56-73B28DC49297}" dt="2021-07-02T12:09:41.395" v="65" actId="21"/>
          <ac:picMkLst>
            <pc:docMk/>
            <pc:sldMk cId="3701126923" sldId="262"/>
            <ac:picMk id="22" creationId="{D55052F7-1E1C-45A3-857E-AB1D93B3B8A2}"/>
          </ac:picMkLst>
        </pc:picChg>
        <pc:picChg chg="add mod">
          <ac:chgData name="Garczorz, Thomas" userId="ae07e13e-b70e-4917-8540-6166f9afcd94" providerId="ADAL" clId="{36AD1426-D644-4FBD-9C56-73B28DC49297}" dt="2021-07-02T12:15:11.932" v="133" actId="1076"/>
          <ac:picMkLst>
            <pc:docMk/>
            <pc:sldMk cId="3701126923" sldId="262"/>
            <ac:picMk id="67" creationId="{0C81524A-1843-428E-859A-815CBCF1F6EA}"/>
          </ac:picMkLst>
        </pc:picChg>
        <pc:cxnChg chg="mod">
          <ac:chgData name="Garczorz, Thomas" userId="ae07e13e-b70e-4917-8540-6166f9afcd94" providerId="ADAL" clId="{36AD1426-D644-4FBD-9C56-73B28DC49297}" dt="2021-07-02T12:06:56.117" v="61" actId="14100"/>
          <ac:cxnSpMkLst>
            <pc:docMk/>
            <pc:sldMk cId="3701126923" sldId="262"/>
            <ac:cxnSpMk id="63" creationId="{00000000-0000-0000-0000-000000000000}"/>
          </ac:cxnSpMkLst>
        </pc:cxnChg>
        <pc:cxnChg chg="mod">
          <ac:chgData name="Garczorz, Thomas" userId="ae07e13e-b70e-4917-8540-6166f9afcd94" providerId="ADAL" clId="{36AD1426-D644-4FBD-9C56-73B28DC49297}" dt="2021-07-02T12:19:16.801" v="194" actId="1076"/>
          <ac:cxnSpMkLst>
            <pc:docMk/>
            <pc:sldMk cId="3701126923" sldId="262"/>
            <ac:cxnSpMk id="72" creationId="{C8457253-A0E9-41EA-B3D3-BDA689CC02D3}"/>
          </ac:cxnSpMkLst>
        </pc:cxnChg>
      </pc:sldChg>
      <pc:sldChg chg="addSp delSp modSp mod">
        <pc:chgData name="Garczorz, Thomas" userId="ae07e13e-b70e-4917-8540-6166f9afcd94" providerId="ADAL" clId="{36AD1426-D644-4FBD-9C56-73B28DC49297}" dt="2021-07-02T12:10:08.036" v="77"/>
        <pc:sldMkLst>
          <pc:docMk/>
          <pc:sldMk cId="1284282367" sldId="265"/>
        </pc:sldMkLst>
        <pc:picChg chg="add del mod">
          <ac:chgData name="Garczorz, Thomas" userId="ae07e13e-b70e-4917-8540-6166f9afcd94" providerId="ADAL" clId="{36AD1426-D644-4FBD-9C56-73B28DC49297}" dt="2021-07-02T12:10:08.036" v="77"/>
          <ac:picMkLst>
            <pc:docMk/>
            <pc:sldMk cId="1284282367" sldId="265"/>
            <ac:picMk id="18" creationId="{4AFDD149-EAA2-4684-9D11-F8FC4378628B}"/>
          </ac:picMkLst>
        </pc:picChg>
      </pc:sldChg>
      <pc:sldChg chg="addSp delSp modSp mod">
        <pc:chgData name="Garczorz, Thomas" userId="ae07e13e-b70e-4917-8540-6166f9afcd94" providerId="ADAL" clId="{36AD1426-D644-4FBD-9C56-73B28DC49297}" dt="2021-07-02T12:02:55.853" v="20" actId="1076"/>
        <pc:sldMkLst>
          <pc:docMk/>
          <pc:sldMk cId="176276992" sldId="266"/>
        </pc:sldMkLst>
        <pc:spChg chg="add del mod">
          <ac:chgData name="Garczorz, Thomas" userId="ae07e13e-b70e-4917-8540-6166f9afcd94" providerId="ADAL" clId="{36AD1426-D644-4FBD-9C56-73B28DC49297}" dt="2021-07-02T12:02:10.911" v="6" actId="478"/>
          <ac:spMkLst>
            <pc:docMk/>
            <pc:sldMk cId="176276992" sldId="266"/>
            <ac:spMk id="63" creationId="{3ABE875B-5AE4-437A-8A59-C14B6D215F7C}"/>
          </ac:spMkLst>
        </pc:spChg>
        <pc:spChg chg="add mod">
          <ac:chgData name="Garczorz, Thomas" userId="ae07e13e-b70e-4917-8540-6166f9afcd94" providerId="ADAL" clId="{36AD1426-D644-4FBD-9C56-73B28DC49297}" dt="2021-07-02T12:02:55.853" v="20" actId="1076"/>
          <ac:spMkLst>
            <pc:docMk/>
            <pc:sldMk cId="176276992" sldId="266"/>
            <ac:spMk id="66" creationId="{F314ED7F-8F31-4FB5-8EA2-DA82D3E647A0}"/>
          </ac:spMkLst>
        </pc:spChg>
        <pc:spChg chg="mod">
          <ac:chgData name="Garczorz, Thomas" userId="ae07e13e-b70e-4917-8540-6166f9afcd94" providerId="ADAL" clId="{36AD1426-D644-4FBD-9C56-73B28DC49297}" dt="2021-07-02T12:02:34.501" v="12" actId="14100"/>
          <ac:spMkLst>
            <pc:docMk/>
            <pc:sldMk cId="176276992" sldId="266"/>
            <ac:spMk id="85" creationId="{318C6CDB-9AC2-4E38-9A86-17EF35389FD1}"/>
          </ac:spMkLst>
        </pc:spChg>
        <pc:spChg chg="mod">
          <ac:chgData name="Garczorz, Thomas" userId="ae07e13e-b70e-4917-8540-6166f9afcd94" providerId="ADAL" clId="{36AD1426-D644-4FBD-9C56-73B28DC49297}" dt="2021-07-02T12:02:38.925" v="13" actId="14100"/>
          <ac:spMkLst>
            <pc:docMk/>
            <pc:sldMk cId="176276992" sldId="266"/>
            <ac:spMk id="86" creationId="{318C6CDB-9AC2-4E38-9A86-17EF35389FD1}"/>
          </ac:spMkLst>
        </pc:spChg>
        <pc:cxnChg chg="add del mod">
          <ac:chgData name="Garczorz, Thomas" userId="ae07e13e-b70e-4917-8540-6166f9afcd94" providerId="ADAL" clId="{36AD1426-D644-4FBD-9C56-73B28DC49297}" dt="2021-07-02T12:02:10.911" v="6" actId="478"/>
          <ac:cxnSpMkLst>
            <pc:docMk/>
            <pc:sldMk cId="176276992" sldId="266"/>
            <ac:cxnSpMk id="64" creationId="{5FB3194F-895F-48AD-BD40-6668DF4188D5}"/>
          </ac:cxnSpMkLst>
        </pc:cxnChg>
        <pc:cxnChg chg="add mod">
          <ac:chgData name="Garczorz, Thomas" userId="ae07e13e-b70e-4917-8540-6166f9afcd94" providerId="ADAL" clId="{36AD1426-D644-4FBD-9C56-73B28DC49297}" dt="2021-07-02T12:02:49.558" v="17" actId="14100"/>
          <ac:cxnSpMkLst>
            <pc:docMk/>
            <pc:sldMk cId="176276992" sldId="266"/>
            <ac:cxnSpMk id="67" creationId="{2F43448B-1742-4143-9CC8-3F913112A2BF}"/>
          </ac:cxnSpMkLst>
        </pc:cxnChg>
      </pc:sldChg>
    </pc:docChg>
  </pc:docChgLst>
  <pc:docChgLst>
    <pc:chgData name="Garczorz, Thomas" userId="ae07e13e-b70e-4917-8540-6166f9afcd94" providerId="ADAL" clId="{8FAF28DB-C72B-4BD9-8AB9-8DD1BD2D75FF}"/>
    <pc:docChg chg="custSel modSld">
      <pc:chgData name="Garczorz, Thomas" userId="ae07e13e-b70e-4917-8540-6166f9afcd94" providerId="ADAL" clId="{8FAF28DB-C72B-4BD9-8AB9-8DD1BD2D75FF}" dt="2021-05-07T10:32:58.461" v="118" actId="20577"/>
      <pc:docMkLst>
        <pc:docMk/>
      </pc:docMkLst>
      <pc:sldChg chg="modSp mod">
        <pc:chgData name="Garczorz, Thomas" userId="ae07e13e-b70e-4917-8540-6166f9afcd94" providerId="ADAL" clId="{8FAF28DB-C72B-4BD9-8AB9-8DD1BD2D75FF}" dt="2021-05-07T10:32:58.461" v="118" actId="20577"/>
        <pc:sldMkLst>
          <pc:docMk/>
          <pc:sldMk cId="2431796693" sldId="260"/>
        </pc:sldMkLst>
        <pc:spChg chg="mod">
          <ac:chgData name="Garczorz, Thomas" userId="ae07e13e-b70e-4917-8540-6166f9afcd94" providerId="ADAL" clId="{8FAF28DB-C72B-4BD9-8AB9-8DD1BD2D75FF}" dt="2021-05-07T10:32:58.461" v="118" actId="20577"/>
          <ac:spMkLst>
            <pc:docMk/>
            <pc:sldMk cId="2431796693" sldId="260"/>
            <ac:spMk id="3" creationId="{00000000-0000-0000-0000-000000000000}"/>
          </ac:spMkLst>
        </pc:spChg>
      </pc:sldChg>
      <pc:sldChg chg="modSp mod">
        <pc:chgData name="Garczorz, Thomas" userId="ae07e13e-b70e-4917-8540-6166f9afcd94" providerId="ADAL" clId="{8FAF28DB-C72B-4BD9-8AB9-8DD1BD2D75FF}" dt="2021-05-07T10:31:31.962" v="96" actId="20577"/>
        <pc:sldMkLst>
          <pc:docMk/>
          <pc:sldMk cId="3150654136" sldId="261"/>
        </pc:sldMkLst>
        <pc:spChg chg="mod">
          <ac:chgData name="Garczorz, Thomas" userId="ae07e13e-b70e-4917-8540-6166f9afcd94" providerId="ADAL" clId="{8FAF28DB-C72B-4BD9-8AB9-8DD1BD2D75FF}" dt="2021-05-07T10:31:31.962" v="96" actId="20577"/>
          <ac:spMkLst>
            <pc:docMk/>
            <pc:sldMk cId="3150654136" sldId="261"/>
            <ac:spMk id="64" creationId="{E09CCD50-D5BA-49EB-9590-E0BA3783265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5984" cy="496814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62315" y="1"/>
            <a:ext cx="2955984" cy="496814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09/07/2021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1886"/>
            <a:ext cx="2955984" cy="496814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62315" y="9421886"/>
            <a:ext cx="2955984" cy="496814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54383" cy="496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3" tIns="46252" rIns="92503" bIns="46252" numCol="1" anchor="t" anchorCtr="0" compatLnSpc="1">
            <a:prstTxWarp prst="textNoShape">
              <a:avLst/>
            </a:prstTxWarp>
          </a:bodyPr>
          <a:lstStyle>
            <a:lvl1pPr defTabSz="925781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3917" y="1"/>
            <a:ext cx="2954382" cy="496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3" tIns="46252" rIns="92503" bIns="46252" numCol="1" anchor="t" anchorCtr="0" compatLnSpc="1">
            <a:prstTxWarp prst="textNoShape">
              <a:avLst/>
            </a:prstTxWarp>
          </a:bodyPr>
          <a:lstStyle>
            <a:lvl1pPr algn="r" defTabSz="925781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775" y="744538"/>
            <a:ext cx="6611938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151" y="4710944"/>
            <a:ext cx="5455600" cy="4463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3" tIns="46252" rIns="92503" bIns="462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0289"/>
            <a:ext cx="2954383" cy="49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3" tIns="46252" rIns="92503" bIns="46252" numCol="1" anchor="b" anchorCtr="0" compatLnSpc="1">
            <a:prstTxWarp prst="textNoShape">
              <a:avLst/>
            </a:prstTxWarp>
          </a:bodyPr>
          <a:lstStyle>
            <a:lvl1pPr defTabSz="925781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3917" y="9420289"/>
            <a:ext cx="2954382" cy="49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3" tIns="46252" rIns="92503" bIns="46252" numCol="1" anchor="b" anchorCtr="0" compatLnSpc="1">
            <a:prstTxWarp prst="textNoShape">
              <a:avLst/>
            </a:prstTxWarp>
          </a:bodyPr>
          <a:lstStyle>
            <a:lvl1pPr algn="r" defTabSz="925781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‹Nr.›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911424" y="1417638"/>
            <a:ext cx="10972800" cy="4525963"/>
          </a:xfrm>
        </p:spPr>
        <p:txBody>
          <a:bodyPr/>
          <a:lstStyle/>
          <a:p>
            <a:pPr marL="0" indent="0">
              <a:buNone/>
            </a:pPr>
            <a:r>
              <a:rPr lang="en-GB" sz="2600" dirty="0"/>
              <a:t>Concept of proposed amendments to UN R79 as proposed by GRVA/2021/11: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338607"/>
            <a:ext cx="10972800" cy="1143000"/>
          </a:xfrm>
        </p:spPr>
        <p:txBody>
          <a:bodyPr/>
          <a:lstStyle/>
          <a:p>
            <a:r>
              <a:rPr lang="en-GB" dirty="0"/>
              <a:t>ACSF Cat. C for Truck &amp; Trailer</a:t>
            </a:r>
          </a:p>
        </p:txBody>
      </p:sp>
      <p:sp>
        <p:nvSpPr>
          <p:cNvPr id="4" name="Rechteck 3"/>
          <p:cNvSpPr/>
          <p:nvPr/>
        </p:nvSpPr>
        <p:spPr>
          <a:xfrm>
            <a:off x="911424" y="2308610"/>
            <a:ext cx="10117124" cy="504056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Amend Chapter 2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New definitions for the interface and data communication</a:t>
            </a:r>
          </a:p>
        </p:txBody>
      </p:sp>
      <p:sp>
        <p:nvSpPr>
          <p:cNvPr id="5" name="Rechteck 4"/>
          <p:cNvSpPr/>
          <p:nvPr/>
        </p:nvSpPr>
        <p:spPr>
          <a:xfrm>
            <a:off x="911424" y="2946794"/>
            <a:ext cx="10117124" cy="51394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Amend Chapter 5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New requirements specifying the interface </a:t>
            </a:r>
            <a:r>
              <a:rPr lang="en-GB">
                <a:solidFill>
                  <a:schemeClr val="tx1">
                    <a:lumMod val="95000"/>
                    <a:lumOff val="5000"/>
                  </a:schemeClr>
                </a:solidFill>
              </a:rPr>
              <a:t>and the detection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area</a:t>
            </a:r>
          </a:p>
        </p:txBody>
      </p:sp>
      <p:sp>
        <p:nvSpPr>
          <p:cNvPr id="6" name="Rechteck 5"/>
          <p:cNvSpPr/>
          <p:nvPr/>
        </p:nvSpPr>
        <p:spPr>
          <a:xfrm>
            <a:off x="910076" y="3604754"/>
            <a:ext cx="10117124" cy="50405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Amend Annex 1: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Add the types of possible combinations </a:t>
            </a:r>
          </a:p>
        </p:txBody>
      </p:sp>
      <p:sp>
        <p:nvSpPr>
          <p:cNvPr id="7" name="Rechteck 6"/>
          <p:cNvSpPr/>
          <p:nvPr/>
        </p:nvSpPr>
        <p:spPr>
          <a:xfrm>
            <a:off x="910076" y="4894752"/>
            <a:ext cx="4954760" cy="14463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</a:t>
            </a: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Annex 9*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„Compatibility between towing vehicles and</a:t>
            </a:r>
          </a:p>
          <a:p>
            <a:pPr algn="ctr"/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trailers with regard to data transmission</a:t>
            </a:r>
          </a:p>
          <a:p>
            <a:pPr algn="ctr"/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according to ISO 11992 for environmental</a:t>
            </a:r>
          </a:p>
          <a:p>
            <a:pPr algn="ctr"/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monitoring“</a:t>
            </a:r>
          </a:p>
        </p:txBody>
      </p:sp>
      <p:sp>
        <p:nvSpPr>
          <p:cNvPr id="12" name="Rechteck 11"/>
          <p:cNvSpPr/>
          <p:nvPr/>
        </p:nvSpPr>
        <p:spPr>
          <a:xfrm>
            <a:off x="6073788" y="4894752"/>
            <a:ext cx="4954760" cy="14463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</a:t>
            </a: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Annex10*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„Test method for evaluating the functional</a:t>
            </a:r>
          </a:p>
          <a:p>
            <a:pPr algn="ctr"/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compatibility of vehicles with electrical control</a:t>
            </a:r>
          </a:p>
          <a:p>
            <a:pPr algn="ctr"/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cables“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910076" y="6462827"/>
            <a:ext cx="4608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* similar to UN-R13/11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708D17C-1C0F-451F-8E27-402BBCA34734}"/>
              </a:ext>
            </a:extLst>
          </p:cNvPr>
          <p:cNvSpPr/>
          <p:nvPr/>
        </p:nvSpPr>
        <p:spPr>
          <a:xfrm>
            <a:off x="911424" y="4249753"/>
            <a:ext cx="10117124" cy="50405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Amend Annex 8: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Add new tests for towing vehicle and traile</a:t>
            </a: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1</a:t>
            </a:fld>
            <a:endParaRPr lang="fr-FR" altLang="ja-JP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l="53813" t="46456" r="42572" b="41071"/>
          <a:stretch/>
        </p:blipFill>
        <p:spPr>
          <a:xfrm rot="16200000">
            <a:off x="3328109" y="1474888"/>
            <a:ext cx="683076" cy="125230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200" dirty="0"/>
              <a:t>Motivation of the proposal for ACSF-C Truck &amp; Trailer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2981277" y="872407"/>
            <a:ext cx="571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err="1"/>
              <a:t>Current</a:t>
            </a:r>
            <a:r>
              <a:rPr lang="de-DE" sz="1600" b="1" dirty="0"/>
              <a:t> </a:t>
            </a:r>
            <a:r>
              <a:rPr lang="de-DE" sz="1600" dirty="0"/>
              <a:t>R79 with passenger cars, rigid trucks and buses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8723808" y="6079732"/>
            <a:ext cx="1894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/>
              <a:t>* </a:t>
            </a:r>
            <a:r>
              <a:rPr lang="de-DE" sz="900" dirty="0" err="1"/>
              <a:t>truck</a:t>
            </a:r>
            <a:r>
              <a:rPr lang="de-DE" sz="900" dirty="0"/>
              <a:t>/</a:t>
            </a:r>
            <a:r>
              <a:rPr lang="de-DE" sz="900" dirty="0" err="1"/>
              <a:t>trailer</a:t>
            </a:r>
            <a:r>
              <a:rPr lang="de-DE" sz="900" dirty="0"/>
              <a:t> </a:t>
            </a:r>
            <a:r>
              <a:rPr lang="de-DE" sz="900" dirty="0" err="1"/>
              <a:t>combination</a:t>
            </a:r>
            <a:r>
              <a:rPr lang="de-DE" sz="900" dirty="0"/>
              <a:t> </a:t>
            </a:r>
            <a:r>
              <a:rPr lang="de-DE" sz="900" dirty="0" err="1"/>
              <a:t>and</a:t>
            </a:r>
            <a:r>
              <a:rPr lang="de-DE" sz="900" dirty="0"/>
              <a:t> </a:t>
            </a:r>
            <a:r>
              <a:rPr lang="de-DE" sz="900" dirty="0" err="1"/>
              <a:t>tractor</a:t>
            </a:r>
            <a:r>
              <a:rPr lang="de-DE" sz="900" dirty="0"/>
              <a:t>/semi-trailer </a:t>
            </a:r>
            <a:r>
              <a:rPr lang="de-DE" sz="900" dirty="0" err="1"/>
              <a:t>combination</a:t>
            </a:r>
            <a:endParaRPr lang="de-DE" sz="900" dirty="0"/>
          </a:p>
        </p:txBody>
      </p:sp>
      <p:sp>
        <p:nvSpPr>
          <p:cNvPr id="19" name="Rechteck 18"/>
          <p:cNvSpPr/>
          <p:nvPr/>
        </p:nvSpPr>
        <p:spPr>
          <a:xfrm>
            <a:off x="3477211" y="5435446"/>
            <a:ext cx="1224136" cy="57606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3189179" y="5435446"/>
            <a:ext cx="288032" cy="5760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4989379" y="5441640"/>
            <a:ext cx="1224136" cy="57606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/>
          <p:cNvSpPr txBox="1"/>
          <p:nvPr/>
        </p:nvSpPr>
        <p:spPr>
          <a:xfrm>
            <a:off x="1734902" y="4372606"/>
            <a:ext cx="8722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Additional </a:t>
            </a:r>
            <a:r>
              <a:rPr lang="de-DE" b="1" dirty="0" err="1"/>
              <a:t>Requirements</a:t>
            </a:r>
            <a:r>
              <a:rPr lang="de-DE" b="1" dirty="0"/>
              <a:t> in </a:t>
            </a:r>
            <a:r>
              <a:rPr lang="de-DE" dirty="0"/>
              <a:t>R79 for </a:t>
            </a:r>
            <a:r>
              <a:rPr lang="de-DE" dirty="0" err="1"/>
              <a:t>truck</a:t>
            </a:r>
            <a:r>
              <a:rPr lang="de-DE" dirty="0"/>
              <a:t> &amp; trailer (N2/N3 with O3/O4)*</a:t>
            </a:r>
          </a:p>
        </p:txBody>
      </p:sp>
      <p:cxnSp>
        <p:nvCxnSpPr>
          <p:cNvPr id="22" name="Gerader Verbinder 21"/>
          <p:cNvCxnSpPr>
            <a:cxnSpLocks/>
          </p:cNvCxnSpPr>
          <p:nvPr/>
        </p:nvCxnSpPr>
        <p:spPr>
          <a:xfrm flipH="1">
            <a:off x="4648209" y="5599043"/>
            <a:ext cx="366936" cy="144016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>
            <a:cxnSpLocks/>
          </p:cNvCxnSpPr>
          <p:nvPr/>
        </p:nvCxnSpPr>
        <p:spPr>
          <a:xfrm flipH="1" flipV="1">
            <a:off x="4703787" y="5719588"/>
            <a:ext cx="288032" cy="137822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A7CC652D-EDC2-4AEF-B6F3-6D3FD444992F}"/>
              </a:ext>
            </a:extLst>
          </p:cNvPr>
          <p:cNvSpPr/>
          <p:nvPr/>
        </p:nvSpPr>
        <p:spPr>
          <a:xfrm>
            <a:off x="4295800" y="2397859"/>
            <a:ext cx="2808313" cy="50022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9BE9B4BA-AD77-410F-B44E-2282DEA4EDDA}"/>
              </a:ext>
            </a:extLst>
          </p:cNvPr>
          <p:cNvSpPr/>
          <p:nvPr/>
        </p:nvSpPr>
        <p:spPr>
          <a:xfrm>
            <a:off x="4286863" y="1352709"/>
            <a:ext cx="2817250" cy="50022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D26F5D9-2637-49DF-A5D3-C6F9499E1FD3}"/>
              </a:ext>
            </a:extLst>
          </p:cNvPr>
          <p:cNvSpPr/>
          <p:nvPr/>
        </p:nvSpPr>
        <p:spPr>
          <a:xfrm>
            <a:off x="3189179" y="4941417"/>
            <a:ext cx="5550393" cy="50022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18C6CDB-9AC2-4E38-9A86-17EF35389FD1}"/>
              </a:ext>
            </a:extLst>
          </p:cNvPr>
          <p:cNvSpPr/>
          <p:nvPr/>
        </p:nvSpPr>
        <p:spPr>
          <a:xfrm>
            <a:off x="3189179" y="6011510"/>
            <a:ext cx="5550393" cy="50022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2</a:t>
            </a:fld>
            <a:endParaRPr lang="fr-FR" altLang="ja-JP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13515" y="5301208"/>
            <a:ext cx="2524085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13749" y="2987506"/>
            <a:ext cx="111645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No change in the current approach in UN ECE R79.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Extension of the current regulation for N2/N3 power-driven vehicle and O3/O4 trailer w or w/o sensor capabilities. Introducing additional requirements to reflect these use-cases.</a:t>
            </a:r>
            <a:endParaRPr lang="en-GB" b="1" u="sng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E82E7918-22B6-4B1C-AB63-A6F39D48BFD8}"/>
              </a:ext>
            </a:extLst>
          </p:cNvPr>
          <p:cNvSpPr txBox="1"/>
          <p:nvPr/>
        </p:nvSpPr>
        <p:spPr>
          <a:xfrm>
            <a:off x="5004001" y="1431923"/>
            <a:ext cx="12815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/>
              <a:t>min. 55m</a:t>
            </a:r>
            <a:endParaRPr lang="en-GB" sz="1200" dirty="0"/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6F487EDA-B450-418C-9EE8-DD63C861934F}"/>
              </a:ext>
            </a:extLst>
          </p:cNvPr>
          <p:cNvCxnSpPr>
            <a:cxnSpLocks/>
          </p:cNvCxnSpPr>
          <p:nvPr/>
        </p:nvCxnSpPr>
        <p:spPr>
          <a:xfrm>
            <a:off x="4286863" y="1728663"/>
            <a:ext cx="2817250" cy="425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A6A74D5F-7E0D-4454-B8AA-6153A40EDDDD}"/>
              </a:ext>
            </a:extLst>
          </p:cNvPr>
          <p:cNvSpPr txBox="1"/>
          <p:nvPr/>
        </p:nvSpPr>
        <p:spPr>
          <a:xfrm>
            <a:off x="6834796" y="5005305"/>
            <a:ext cx="12815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/>
              <a:t>min. 55m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84282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hteck 26"/>
          <p:cNvSpPr/>
          <p:nvPr/>
        </p:nvSpPr>
        <p:spPr>
          <a:xfrm>
            <a:off x="4399359" y="3301697"/>
            <a:ext cx="5513065" cy="28636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1585372" y="3301697"/>
            <a:ext cx="2710427" cy="28636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1585372" y="2640620"/>
            <a:ext cx="2710427" cy="5853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Possible </a:t>
            </a:r>
            <a:r>
              <a:rPr lang="de-DE" dirty="0" err="1">
                <a:solidFill>
                  <a:schemeClr val="tx1"/>
                </a:solidFill>
              </a:rPr>
              <a:t>with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current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regulation</a:t>
            </a:r>
            <a:r>
              <a:rPr lang="de-DE" dirty="0">
                <a:solidFill>
                  <a:schemeClr val="tx1"/>
                </a:solidFill>
              </a:rPr>
              <a:t> R79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399360" y="2640621"/>
            <a:ext cx="5513064" cy="5853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Amendments </a:t>
            </a:r>
            <a:r>
              <a:rPr lang="de-DE" dirty="0" err="1">
                <a:solidFill>
                  <a:schemeClr val="tx1"/>
                </a:solidFill>
              </a:rPr>
              <a:t>for</a:t>
            </a:r>
            <a:r>
              <a:rPr lang="de-DE" dirty="0">
                <a:solidFill>
                  <a:schemeClr val="tx1"/>
                </a:solidFill>
              </a:rPr>
              <a:t> R79 </a:t>
            </a:r>
            <a:r>
              <a:rPr lang="de-DE" dirty="0" err="1">
                <a:solidFill>
                  <a:schemeClr val="tx1"/>
                </a:solidFill>
              </a:rPr>
              <a:t>for</a:t>
            </a:r>
            <a:r>
              <a:rPr lang="de-DE" dirty="0">
                <a:solidFill>
                  <a:schemeClr val="tx1"/>
                </a:solidFill>
              </a:rPr>
              <a:t> N2/N3 </a:t>
            </a:r>
            <a:r>
              <a:rPr lang="de-DE" dirty="0" err="1">
                <a:solidFill>
                  <a:schemeClr val="tx1"/>
                </a:solidFill>
              </a:rPr>
              <a:t>with</a:t>
            </a:r>
            <a:r>
              <a:rPr lang="de-DE" dirty="0">
                <a:solidFill>
                  <a:schemeClr val="tx1"/>
                </a:solidFill>
              </a:rPr>
              <a:t> O3/O4 </a:t>
            </a:r>
            <a:r>
              <a:rPr lang="de-DE" dirty="0" err="1">
                <a:solidFill>
                  <a:schemeClr val="tx1"/>
                </a:solidFill>
              </a:rPr>
              <a:t>trailer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4" name="Espace réservé du contenu 2">
            <a:extLst>
              <a:ext uri="{FF2B5EF4-FFF2-40B4-BE49-F238E27FC236}">
                <a16:creationId xmlns:a16="http://schemas.microsoft.com/office/drawing/2014/main" id="{E09CCD50-D5BA-49EB-9590-E0BA37832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964703"/>
          </a:xfrm>
        </p:spPr>
        <p:txBody>
          <a:bodyPr/>
          <a:lstStyle/>
          <a:p>
            <a:r>
              <a:rPr lang="en-GB" sz="2800" dirty="0"/>
              <a:t>Amend Annex 1 (Communication Sheet) to clearly show the possible combinations: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Types of possible combinations</a:t>
            </a:r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8658C13-6ACC-46CD-8BC2-6AD15761F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4103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2A4FF1C-F3D0-4472-943C-7F2779312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49">
            <a:extLst>
              <a:ext uri="{FF2B5EF4-FFF2-40B4-BE49-F238E27FC236}">
                <a16:creationId xmlns:a16="http://schemas.microsoft.com/office/drawing/2014/main" id="{1175FEC7-BAA8-4245-9A12-EEF7B2BAC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50">
            <a:extLst>
              <a:ext uri="{FF2B5EF4-FFF2-40B4-BE49-F238E27FC236}">
                <a16:creationId xmlns:a16="http://schemas.microsoft.com/office/drawing/2014/main" id="{BCE98C1F-EA4F-484B-8472-5E88EB00F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7D049C8B-E4A5-4A48-9226-4AF2475D04D8}"/>
              </a:ext>
            </a:extLst>
          </p:cNvPr>
          <p:cNvGrpSpPr/>
          <p:nvPr/>
        </p:nvGrpSpPr>
        <p:grpSpPr>
          <a:xfrm>
            <a:off x="1709737" y="3356993"/>
            <a:ext cx="8064896" cy="2592287"/>
            <a:chOff x="1862419" y="4130321"/>
            <a:chExt cx="5989302" cy="1086462"/>
          </a:xfrm>
        </p:grpSpPr>
        <p:sp>
          <p:nvSpPr>
            <p:cNvPr id="37" name="Text Box 37">
              <a:extLst>
                <a:ext uri="{FF2B5EF4-FFF2-40B4-BE49-F238E27FC236}">
                  <a16:creationId xmlns:a16="http://schemas.microsoft.com/office/drawing/2014/main" id="{7BE4E38B-8E4E-4274-915C-17FB2A879D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41971" y="4130322"/>
              <a:ext cx="1809750" cy="25876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Power-driven vehicle with sensors</a:t>
              </a:r>
              <a:endParaRPr kumimoji="0" lang="en-US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Text Box 44">
              <a:extLst>
                <a:ext uri="{FF2B5EF4-FFF2-40B4-BE49-F238E27FC236}">
                  <a16:creationId xmlns:a16="http://schemas.microsoft.com/office/drawing/2014/main" id="{E7CACBE8-CBA0-4E53-AFDD-ED2A1B2AC8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195" y="4130321"/>
              <a:ext cx="1809750" cy="25876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Power-driven vehicle with sensors</a:t>
              </a:r>
              <a:endParaRPr kumimoji="0" lang="en-US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Text Box 38">
              <a:extLst>
                <a:ext uri="{FF2B5EF4-FFF2-40B4-BE49-F238E27FC236}">
                  <a16:creationId xmlns:a16="http://schemas.microsoft.com/office/drawing/2014/main" id="{816029F5-DF65-454C-822B-C64CFFCEA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2419" y="4130321"/>
              <a:ext cx="1809750" cy="25876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Power-driven vehicle with sensors</a:t>
              </a:r>
              <a:endParaRPr kumimoji="0" lang="en-US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Textfeld 6">
              <a:extLst>
                <a:ext uri="{FF2B5EF4-FFF2-40B4-BE49-F238E27FC236}">
                  <a16:creationId xmlns:a16="http://schemas.microsoft.com/office/drawing/2014/main" id="{76F5CDBE-ED1E-4EA3-9448-5D2E68EC17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9851" y="4804033"/>
              <a:ext cx="1214438" cy="41275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O3/O4 </a:t>
              </a:r>
              <a:r>
                <a:rPr kumimoji="0" lang="de-DE" altLang="de-DE" sz="14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trailer</a:t>
              </a:r>
              <a:r>
                <a:rPr kumimoji="0" lang="de-DE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 </a:t>
              </a:r>
              <a:r>
                <a:rPr kumimoji="0" lang="de-DE" altLang="de-DE" sz="14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without</a:t>
              </a:r>
              <a:r>
                <a:rPr kumimoji="0" lang="de-DE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 </a:t>
              </a:r>
              <a:r>
                <a:rPr kumimoji="0" lang="de-DE" altLang="de-DE" sz="14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sensors</a:t>
              </a:r>
              <a:r>
                <a:rPr kumimoji="0" lang="de-DE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 (7.x.2)</a:t>
              </a:r>
              <a:endParaRPr kumimoji="0" lang="de-DE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Textfeld 6">
              <a:extLst>
                <a:ext uri="{FF2B5EF4-FFF2-40B4-BE49-F238E27FC236}">
                  <a16:creationId xmlns:a16="http://schemas.microsoft.com/office/drawing/2014/main" id="{B8A9B5E1-1557-4BC7-9A5C-B6377118E2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0075" y="4804031"/>
              <a:ext cx="1214438" cy="41275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No</a:t>
              </a:r>
              <a:r>
                <a:rPr kumimoji="0" lang="de-DE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 O3/O4 Trailer (7.x.1)</a:t>
              </a:r>
              <a:endParaRPr kumimoji="0" lang="de-DE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Textfeld 6">
              <a:extLst>
                <a:ext uri="{FF2B5EF4-FFF2-40B4-BE49-F238E27FC236}">
                  <a16:creationId xmlns:a16="http://schemas.microsoft.com/office/drawing/2014/main" id="{B2B9DB4D-11FA-4E00-BDF8-C447F13094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39627" y="4804033"/>
              <a:ext cx="1214438" cy="41275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O3/O4 trailer with sensors (7.x.3. and 8.x.)</a:t>
              </a:r>
              <a:endParaRPr kumimoji="0" lang="en-US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58" name="Gerade Verbindung mit Pfeil 57">
              <a:extLst>
                <a:ext uri="{FF2B5EF4-FFF2-40B4-BE49-F238E27FC236}">
                  <a16:creationId xmlns:a16="http://schemas.microsoft.com/office/drawing/2014/main" id="{C8457253-A0E9-41EA-B3D3-BDA689CC02D3}"/>
                </a:ext>
              </a:extLst>
            </p:cNvPr>
            <p:cNvCxnSpPr>
              <a:cxnSpLocks/>
            </p:cNvCxnSpPr>
            <p:nvPr/>
          </p:nvCxnSpPr>
          <p:spPr>
            <a:xfrm>
              <a:off x="2759185" y="4443992"/>
              <a:ext cx="0" cy="216024"/>
            </a:xfrm>
            <a:prstGeom prst="straightConnector1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 Verbindung mit Pfeil 59">
              <a:extLst>
                <a:ext uri="{FF2B5EF4-FFF2-40B4-BE49-F238E27FC236}">
                  <a16:creationId xmlns:a16="http://schemas.microsoft.com/office/drawing/2014/main" id="{0BD5F14F-6DDC-4DB3-8EE5-FD57177960BB}"/>
                </a:ext>
              </a:extLst>
            </p:cNvPr>
            <p:cNvCxnSpPr>
              <a:cxnSpLocks/>
            </p:cNvCxnSpPr>
            <p:nvPr/>
          </p:nvCxnSpPr>
          <p:spPr>
            <a:xfrm>
              <a:off x="4857070" y="4443993"/>
              <a:ext cx="0" cy="216024"/>
            </a:xfrm>
            <a:prstGeom prst="straightConnector1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mit Pfeil 60">
              <a:extLst>
                <a:ext uri="{FF2B5EF4-FFF2-40B4-BE49-F238E27FC236}">
                  <a16:creationId xmlns:a16="http://schemas.microsoft.com/office/drawing/2014/main" id="{72E0D307-FE26-4DA0-A0CC-7574778E3B6B}"/>
                </a:ext>
              </a:extLst>
            </p:cNvPr>
            <p:cNvCxnSpPr>
              <a:cxnSpLocks/>
            </p:cNvCxnSpPr>
            <p:nvPr/>
          </p:nvCxnSpPr>
          <p:spPr>
            <a:xfrm>
              <a:off x="6946846" y="4443993"/>
              <a:ext cx="0" cy="216024"/>
            </a:xfrm>
            <a:prstGeom prst="straightConnector1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3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150654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Types of possible combinations</a:t>
            </a:r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8658C13-6ACC-46CD-8BC2-6AD15761F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4103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2A4FF1C-F3D0-4472-943C-7F2779312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49">
            <a:extLst>
              <a:ext uri="{FF2B5EF4-FFF2-40B4-BE49-F238E27FC236}">
                <a16:creationId xmlns:a16="http://schemas.microsoft.com/office/drawing/2014/main" id="{1175FEC7-BAA8-4245-9A12-EEF7B2BAC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50">
            <a:extLst>
              <a:ext uri="{FF2B5EF4-FFF2-40B4-BE49-F238E27FC236}">
                <a16:creationId xmlns:a16="http://schemas.microsoft.com/office/drawing/2014/main" id="{BCE98C1F-EA4F-484B-8472-5E88EB00F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pSp>
        <p:nvGrpSpPr>
          <p:cNvPr id="17" name="Gruppieren 16"/>
          <p:cNvGrpSpPr/>
          <p:nvPr/>
        </p:nvGrpSpPr>
        <p:grpSpPr>
          <a:xfrm>
            <a:off x="611549" y="3076032"/>
            <a:ext cx="9889435" cy="1538199"/>
            <a:chOff x="601261" y="2993034"/>
            <a:chExt cx="9889435" cy="1538199"/>
          </a:xfrm>
        </p:grpSpPr>
        <p:sp>
          <p:nvSpPr>
            <p:cNvPr id="29" name="Text Box 44">
              <a:extLst>
                <a:ext uri="{FF2B5EF4-FFF2-40B4-BE49-F238E27FC236}">
                  <a16:creationId xmlns:a16="http://schemas.microsoft.com/office/drawing/2014/main" id="{E7CACBE8-CBA0-4E53-AFDD-ED2A1B2AC8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261" y="3524083"/>
              <a:ext cx="2298350" cy="49735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Power-driven vehicle</a:t>
              </a:r>
              <a:endParaRPr kumimoji="0" lang="en-US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Textfeld 6">
              <a:extLst>
                <a:ext uri="{FF2B5EF4-FFF2-40B4-BE49-F238E27FC236}">
                  <a16:creationId xmlns:a16="http://schemas.microsoft.com/office/drawing/2014/main" id="{76F5CDBE-ED1E-4EA3-9448-5D2E68EC17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71336" y="3524083"/>
              <a:ext cx="1894295" cy="49735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O3/O4 Trailer </a:t>
              </a:r>
              <a:r>
                <a:rPr kumimoji="0" lang="de-DE" altLang="de-DE" sz="14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without</a:t>
              </a:r>
              <a:r>
                <a:rPr kumimoji="0" lang="de-DE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 </a:t>
              </a:r>
              <a:r>
                <a:rPr kumimoji="0" lang="de-DE" altLang="de-DE" sz="14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sensors</a:t>
              </a:r>
              <a:r>
                <a:rPr kumimoji="0" lang="de-DE" altLang="de-DE" sz="1400" b="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*</a:t>
              </a:r>
              <a:r>
                <a:rPr kumimoji="0" lang="de-DE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 (7.x.2)</a:t>
              </a:r>
              <a:endParaRPr kumimoji="0" lang="de-DE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71" name="Gerade Verbindung mit Pfeil 70">
              <a:extLst>
                <a:ext uri="{FF2B5EF4-FFF2-40B4-BE49-F238E27FC236}">
                  <a16:creationId xmlns:a16="http://schemas.microsoft.com/office/drawing/2014/main" id="{C8457253-A0E9-41EA-B3D3-BDA689CC02D3}"/>
                </a:ext>
              </a:extLst>
            </p:cNvPr>
            <p:cNvCxnSpPr>
              <a:cxnSpLocks/>
            </p:cNvCxnSpPr>
            <p:nvPr/>
          </p:nvCxnSpPr>
          <p:spPr>
            <a:xfrm>
              <a:off x="2958066" y="3756096"/>
              <a:ext cx="480020" cy="0"/>
            </a:xfrm>
            <a:prstGeom prst="straightConnector1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uppieren 14"/>
            <p:cNvGrpSpPr/>
            <p:nvPr/>
          </p:nvGrpSpPr>
          <p:grpSpPr>
            <a:xfrm>
              <a:off x="6026199" y="2993034"/>
              <a:ext cx="4464497" cy="1538199"/>
              <a:chOff x="6026199" y="2993034"/>
              <a:chExt cx="4464497" cy="1538199"/>
            </a:xfrm>
          </p:grpSpPr>
          <p:sp>
            <p:nvSpPr>
              <p:cNvPr id="83" name="Rechteck 82">
                <a:extLst>
                  <a:ext uri="{FF2B5EF4-FFF2-40B4-BE49-F238E27FC236}">
                    <a16:creationId xmlns:a16="http://schemas.microsoft.com/office/drawing/2014/main" id="{318C6CDB-9AC2-4E38-9A86-17EF35389FD1}"/>
                  </a:ext>
                </a:extLst>
              </p:cNvPr>
              <p:cNvSpPr/>
              <p:nvPr/>
            </p:nvSpPr>
            <p:spPr>
              <a:xfrm>
                <a:off x="6026199" y="2993034"/>
                <a:ext cx="4464497" cy="47723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4" name="Rechteck 83">
                <a:extLst>
                  <a:ext uri="{FF2B5EF4-FFF2-40B4-BE49-F238E27FC236}">
                    <a16:creationId xmlns:a16="http://schemas.microsoft.com/office/drawing/2014/main" id="{318C6CDB-9AC2-4E38-9A86-17EF35389FD1}"/>
                  </a:ext>
                </a:extLst>
              </p:cNvPr>
              <p:cNvSpPr/>
              <p:nvPr/>
            </p:nvSpPr>
            <p:spPr>
              <a:xfrm>
                <a:off x="6026199" y="4054001"/>
                <a:ext cx="4464497" cy="47723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90" name="Gruppieren 89"/>
              <p:cNvGrpSpPr/>
              <p:nvPr/>
            </p:nvGrpSpPr>
            <p:grpSpPr>
              <a:xfrm>
                <a:off x="6026199" y="3478698"/>
                <a:ext cx="3014900" cy="576064"/>
                <a:chOff x="6009068" y="5079344"/>
                <a:chExt cx="3014900" cy="576064"/>
              </a:xfrm>
            </p:grpSpPr>
            <p:grpSp>
              <p:nvGrpSpPr>
                <p:cNvPr id="91" name="Gruppieren 90"/>
                <p:cNvGrpSpPr/>
                <p:nvPr/>
              </p:nvGrpSpPr>
              <p:grpSpPr>
                <a:xfrm>
                  <a:off x="6009068" y="5079344"/>
                  <a:ext cx="1512168" cy="576064"/>
                  <a:chOff x="3189179" y="5435446"/>
                  <a:chExt cx="1512168" cy="576064"/>
                </a:xfrm>
              </p:grpSpPr>
              <p:sp>
                <p:nvSpPr>
                  <p:cNvPr id="96" name="Rechteck 95"/>
                  <p:cNvSpPr/>
                  <p:nvPr/>
                </p:nvSpPr>
                <p:spPr>
                  <a:xfrm>
                    <a:off x="3477211" y="5435446"/>
                    <a:ext cx="1224136" cy="576064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97" name="Rechteck 96"/>
                  <p:cNvSpPr/>
                  <p:nvPr/>
                </p:nvSpPr>
                <p:spPr>
                  <a:xfrm>
                    <a:off x="3189179" y="5435446"/>
                    <a:ext cx="288032" cy="576064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92" name="Gruppieren 91"/>
                <p:cNvGrpSpPr/>
                <p:nvPr/>
              </p:nvGrpSpPr>
              <p:grpSpPr>
                <a:xfrm>
                  <a:off x="7458662" y="5079344"/>
                  <a:ext cx="1565306" cy="576064"/>
                  <a:chOff x="4648209" y="5441640"/>
                  <a:chExt cx="1565306" cy="576064"/>
                </a:xfrm>
              </p:grpSpPr>
              <p:sp>
                <p:nvSpPr>
                  <p:cNvPr id="93" name="Rechteck 92"/>
                  <p:cNvSpPr/>
                  <p:nvPr/>
                </p:nvSpPr>
                <p:spPr>
                  <a:xfrm>
                    <a:off x="4989379" y="5441640"/>
                    <a:ext cx="1224136" cy="576064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cxnSp>
                <p:nvCxnSpPr>
                  <p:cNvPr id="94" name="Gerader Verbinder 93"/>
                  <p:cNvCxnSpPr>
                    <a:cxnSpLocks/>
                  </p:cNvCxnSpPr>
                  <p:nvPr/>
                </p:nvCxnSpPr>
                <p:spPr>
                  <a:xfrm flipH="1">
                    <a:off x="4648209" y="5599043"/>
                    <a:ext cx="366936" cy="144016"/>
                  </a:xfrm>
                  <a:prstGeom prst="line">
                    <a:avLst/>
                  </a:prstGeom>
                  <a:ln w="412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Gerader Verbinder 94"/>
                  <p:cNvCxnSpPr>
                    <a:cxnSpLocks/>
                  </p:cNvCxnSpPr>
                  <p:nvPr/>
                </p:nvCxnSpPr>
                <p:spPr>
                  <a:xfrm flipH="1" flipV="1">
                    <a:off x="4703787" y="5719588"/>
                    <a:ext cx="288032" cy="137822"/>
                  </a:xfrm>
                  <a:prstGeom prst="line">
                    <a:avLst/>
                  </a:prstGeom>
                  <a:ln w="412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grpSp>
        <p:nvGrpSpPr>
          <p:cNvPr id="18" name="Gruppieren 17"/>
          <p:cNvGrpSpPr/>
          <p:nvPr/>
        </p:nvGrpSpPr>
        <p:grpSpPr>
          <a:xfrm>
            <a:off x="563135" y="1238737"/>
            <a:ext cx="8654752" cy="1552282"/>
            <a:chOff x="609600" y="1264640"/>
            <a:chExt cx="8654752" cy="1552282"/>
          </a:xfrm>
        </p:grpSpPr>
        <p:grpSp>
          <p:nvGrpSpPr>
            <p:cNvPr id="13" name="Gruppieren 12"/>
            <p:cNvGrpSpPr/>
            <p:nvPr/>
          </p:nvGrpSpPr>
          <p:grpSpPr>
            <a:xfrm>
              <a:off x="609600" y="1778322"/>
              <a:ext cx="4766318" cy="497355"/>
              <a:chOff x="609600" y="1832309"/>
              <a:chExt cx="4766318" cy="497355"/>
            </a:xfrm>
          </p:grpSpPr>
          <p:sp>
            <p:nvSpPr>
              <p:cNvPr id="30" name="Text Box 38">
                <a:extLst>
                  <a:ext uri="{FF2B5EF4-FFF2-40B4-BE49-F238E27FC236}">
                    <a16:creationId xmlns:a16="http://schemas.microsoft.com/office/drawing/2014/main" id="{816029F5-DF65-454C-822B-C64CFFCEA7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9600" y="1832309"/>
                <a:ext cx="2298350" cy="497355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de-DE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SimSun" panose="02010600030101010101" pitchFamily="2" charset="-122"/>
                    <a:cs typeface="Calibri" panose="020F0502020204030204" pitchFamily="34" charset="0"/>
                  </a:rPr>
                  <a:t>Power-driven vehicle</a:t>
                </a:r>
                <a:endParaRPr kumimoji="0" lang="en-US" altLang="de-DE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" name="Textfeld 6">
                <a:extLst>
                  <a:ext uri="{FF2B5EF4-FFF2-40B4-BE49-F238E27FC236}">
                    <a16:creationId xmlns:a16="http://schemas.microsoft.com/office/drawing/2014/main" id="{B8A9B5E1-1557-4BC7-9A5C-B6377118E26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79676" y="1832309"/>
                <a:ext cx="1896242" cy="497355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SimSun" panose="02010600030101010101" pitchFamily="2" charset="-122"/>
                    <a:cs typeface="Calibri" panose="020F0502020204030204" pitchFamily="34" charset="0"/>
                  </a:rPr>
                  <a:t>No</a:t>
                </a:r>
                <a:r>
                  <a:rPr kumimoji="0" lang="de-DE" altLang="de-DE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SimSun" panose="02010600030101010101" pitchFamily="2" charset="-122"/>
                    <a:cs typeface="Calibri" panose="020F0502020204030204" pitchFamily="34" charset="0"/>
                  </a:rPr>
                  <a:t> O3/O4 Trailer (7.x.1)</a:t>
                </a:r>
                <a:endParaRPr kumimoji="0" lang="de-DE" altLang="de-DE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cxnSp>
            <p:nvCxnSpPr>
              <p:cNvPr id="72" name="Gerade Verbindung mit Pfeil 71">
                <a:extLst>
                  <a:ext uri="{FF2B5EF4-FFF2-40B4-BE49-F238E27FC236}">
                    <a16:creationId xmlns:a16="http://schemas.microsoft.com/office/drawing/2014/main" id="{C8457253-A0E9-41EA-B3D3-BDA689CC02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66405" y="2060848"/>
                <a:ext cx="480020" cy="0"/>
              </a:xfrm>
              <a:prstGeom prst="straightConnector1">
                <a:avLst/>
              </a:prstGeom>
              <a:ln w="57150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uppieren 13"/>
            <p:cNvGrpSpPr/>
            <p:nvPr/>
          </p:nvGrpSpPr>
          <p:grpSpPr>
            <a:xfrm>
              <a:off x="6026200" y="1264640"/>
              <a:ext cx="3238152" cy="1552282"/>
              <a:chOff x="6026200" y="1264640"/>
              <a:chExt cx="3238152" cy="1552282"/>
            </a:xfrm>
          </p:grpSpPr>
          <p:sp>
            <p:nvSpPr>
              <p:cNvPr id="85" name="Rechteck 84">
                <a:extLst>
                  <a:ext uri="{FF2B5EF4-FFF2-40B4-BE49-F238E27FC236}">
                    <a16:creationId xmlns:a16="http://schemas.microsoft.com/office/drawing/2014/main" id="{318C6CDB-9AC2-4E38-9A86-17EF35389FD1}"/>
                  </a:ext>
                </a:extLst>
              </p:cNvPr>
              <p:cNvSpPr/>
              <p:nvPr/>
            </p:nvSpPr>
            <p:spPr>
              <a:xfrm>
                <a:off x="7548655" y="1264640"/>
                <a:ext cx="1715697" cy="47723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Rechteck 85">
                <a:extLst>
                  <a:ext uri="{FF2B5EF4-FFF2-40B4-BE49-F238E27FC236}">
                    <a16:creationId xmlns:a16="http://schemas.microsoft.com/office/drawing/2014/main" id="{318C6CDB-9AC2-4E38-9A86-17EF35389FD1}"/>
                  </a:ext>
                </a:extLst>
              </p:cNvPr>
              <p:cNvSpPr/>
              <p:nvPr/>
            </p:nvSpPr>
            <p:spPr>
              <a:xfrm>
                <a:off x="7548655" y="2339690"/>
                <a:ext cx="1715697" cy="47723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68" name="Gruppieren 67"/>
              <p:cNvGrpSpPr/>
              <p:nvPr/>
            </p:nvGrpSpPr>
            <p:grpSpPr>
              <a:xfrm>
                <a:off x="6026200" y="1730937"/>
                <a:ext cx="1529303" cy="592127"/>
                <a:chOff x="3189179" y="5435446"/>
                <a:chExt cx="1512168" cy="576064"/>
              </a:xfrm>
            </p:grpSpPr>
            <p:sp>
              <p:nvSpPr>
                <p:cNvPr id="70" name="Rechteck 69"/>
                <p:cNvSpPr/>
                <p:nvPr/>
              </p:nvSpPr>
              <p:spPr>
                <a:xfrm>
                  <a:off x="3189179" y="5435446"/>
                  <a:ext cx="288032" cy="576064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9" name="Rechteck 68"/>
                <p:cNvSpPr/>
                <p:nvPr/>
              </p:nvSpPr>
              <p:spPr>
                <a:xfrm>
                  <a:off x="3477211" y="5435446"/>
                  <a:ext cx="1224136" cy="57606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sp>
        <p:nvSpPr>
          <p:cNvPr id="20" name="Textfeld 19"/>
          <p:cNvSpPr txBox="1"/>
          <p:nvPr/>
        </p:nvSpPr>
        <p:spPr>
          <a:xfrm>
            <a:off x="6146783" y="6521483"/>
            <a:ext cx="1365944" cy="187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de-DE" sz="1200" dirty="0" err="1">
                <a:solidFill>
                  <a:schemeClr val="tx1"/>
                </a:solidFill>
              </a:rPr>
              <a:t>truck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sensor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14" name="Textfeld 113"/>
          <p:cNvSpPr txBox="1"/>
          <p:nvPr/>
        </p:nvSpPr>
        <p:spPr>
          <a:xfrm>
            <a:off x="8795490" y="6521483"/>
            <a:ext cx="1365944" cy="187200"/>
          </a:xfrm>
          <a:prstGeom prst="rect">
            <a:avLst/>
          </a:prstGeom>
          <a:solidFill>
            <a:srgbClr val="DBF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algn="ctr"/>
          </a:lstStyle>
          <a:p>
            <a:r>
              <a:rPr lang="de-DE" sz="1200" dirty="0" err="1">
                <a:solidFill>
                  <a:schemeClr val="tx1"/>
                </a:solidFill>
              </a:rPr>
              <a:t>trailer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sensor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9073237" y="3236254"/>
            <a:ext cx="12815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/>
              <a:t>min. 55m</a:t>
            </a:r>
            <a:endParaRPr lang="en-GB" sz="1200" dirty="0"/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9073237" y="3501008"/>
            <a:ext cx="142774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feld 61"/>
          <p:cNvSpPr txBox="1"/>
          <p:nvPr/>
        </p:nvSpPr>
        <p:spPr>
          <a:xfrm>
            <a:off x="7766438" y="1407040"/>
            <a:ext cx="12815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/>
              <a:t>min. 55m</a:t>
            </a:r>
            <a:endParaRPr lang="en-GB" sz="1200" dirty="0"/>
          </a:p>
        </p:txBody>
      </p:sp>
      <p:cxnSp>
        <p:nvCxnSpPr>
          <p:cNvPr id="63" name="Gerade Verbindung mit Pfeil 62"/>
          <p:cNvCxnSpPr>
            <a:cxnSpLocks/>
          </p:cNvCxnSpPr>
          <p:nvPr/>
        </p:nvCxnSpPr>
        <p:spPr>
          <a:xfrm>
            <a:off x="7505612" y="1675046"/>
            <a:ext cx="171227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4</a:t>
            </a:fld>
            <a:endParaRPr lang="fr-FR" altLang="ja-JP"/>
          </a:p>
        </p:txBody>
      </p:sp>
      <p:sp>
        <p:nvSpPr>
          <p:cNvPr id="8" name="Textfeld 7"/>
          <p:cNvSpPr txBox="1"/>
          <p:nvPr/>
        </p:nvSpPr>
        <p:spPr>
          <a:xfrm>
            <a:off x="3446425" y="4185530"/>
            <a:ext cx="1929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rgbClr val="FF0000"/>
                </a:solidFill>
              </a:rPr>
              <a:t>* </a:t>
            </a:r>
            <a:r>
              <a:rPr lang="de-DE" sz="800" dirty="0" err="1">
                <a:solidFill>
                  <a:srgbClr val="FF0000"/>
                </a:solidFill>
              </a:rPr>
              <a:t>Includes</a:t>
            </a:r>
            <a:r>
              <a:rPr lang="de-DE" sz="800" dirty="0">
                <a:solidFill>
                  <a:srgbClr val="FF0000"/>
                </a:solidFill>
              </a:rPr>
              <a:t> </a:t>
            </a:r>
            <a:r>
              <a:rPr lang="de-DE" sz="800" dirty="0" err="1">
                <a:solidFill>
                  <a:srgbClr val="FF0000"/>
                </a:solidFill>
              </a:rPr>
              <a:t>trailer</a:t>
            </a:r>
            <a:r>
              <a:rPr lang="de-DE" sz="800" dirty="0">
                <a:solidFill>
                  <a:srgbClr val="FF0000"/>
                </a:solidFill>
              </a:rPr>
              <a:t> </a:t>
            </a:r>
            <a:r>
              <a:rPr lang="de-DE" sz="800" dirty="0" err="1">
                <a:solidFill>
                  <a:srgbClr val="FF0000"/>
                </a:solidFill>
              </a:rPr>
              <a:t>without</a:t>
            </a:r>
            <a:r>
              <a:rPr lang="de-DE" sz="800" dirty="0">
                <a:solidFill>
                  <a:srgbClr val="FF0000"/>
                </a:solidFill>
              </a:rPr>
              <a:t> </a:t>
            </a:r>
            <a:r>
              <a:rPr lang="de-DE" sz="800" dirty="0" err="1">
                <a:solidFill>
                  <a:srgbClr val="FF0000"/>
                </a:solidFill>
              </a:rPr>
              <a:t>sensor</a:t>
            </a:r>
            <a:r>
              <a:rPr lang="de-DE" sz="800" dirty="0">
                <a:solidFill>
                  <a:srgbClr val="FF0000"/>
                </a:solidFill>
              </a:rPr>
              <a:t> </a:t>
            </a:r>
            <a:r>
              <a:rPr lang="de-DE" sz="800" dirty="0" err="1">
                <a:solidFill>
                  <a:srgbClr val="FF0000"/>
                </a:solidFill>
              </a:rPr>
              <a:t>and</a:t>
            </a:r>
            <a:r>
              <a:rPr lang="de-DE" sz="800" dirty="0">
                <a:solidFill>
                  <a:srgbClr val="FF0000"/>
                </a:solidFill>
              </a:rPr>
              <a:t> </a:t>
            </a:r>
            <a:r>
              <a:rPr lang="de-DE" sz="800" dirty="0" err="1">
                <a:solidFill>
                  <a:srgbClr val="FF0000"/>
                </a:solidFill>
              </a:rPr>
              <a:t>trailer</a:t>
            </a:r>
            <a:r>
              <a:rPr lang="de-DE" sz="800" dirty="0">
                <a:solidFill>
                  <a:srgbClr val="FF0000"/>
                </a:solidFill>
              </a:rPr>
              <a:t> </a:t>
            </a:r>
            <a:r>
              <a:rPr lang="de-DE" sz="800" dirty="0" err="1">
                <a:solidFill>
                  <a:srgbClr val="FF0000"/>
                </a:solidFill>
              </a:rPr>
              <a:t>with</a:t>
            </a:r>
            <a:r>
              <a:rPr lang="de-DE" sz="800" dirty="0">
                <a:solidFill>
                  <a:srgbClr val="FF0000"/>
                </a:solidFill>
              </a:rPr>
              <a:t> </a:t>
            </a:r>
            <a:r>
              <a:rPr lang="de-DE" sz="800" dirty="0" err="1">
                <a:solidFill>
                  <a:srgbClr val="FF0000"/>
                </a:solidFill>
              </a:rPr>
              <a:t>sensor</a:t>
            </a:r>
            <a:r>
              <a:rPr lang="de-DE" sz="800" dirty="0">
                <a:solidFill>
                  <a:srgbClr val="FF0000"/>
                </a:solidFill>
              </a:rPr>
              <a:t> not </a:t>
            </a:r>
            <a:r>
              <a:rPr lang="de-DE" sz="800" dirty="0" err="1">
                <a:solidFill>
                  <a:srgbClr val="FF0000"/>
                </a:solidFill>
              </a:rPr>
              <a:t>used</a:t>
            </a:r>
            <a:r>
              <a:rPr lang="de-DE" sz="800" dirty="0">
                <a:solidFill>
                  <a:srgbClr val="FF0000"/>
                </a:solidFill>
              </a:rPr>
              <a:t> </a:t>
            </a:r>
            <a:r>
              <a:rPr lang="de-DE" sz="800" dirty="0" err="1">
                <a:solidFill>
                  <a:srgbClr val="FF0000"/>
                </a:solidFill>
              </a:rPr>
              <a:t>by</a:t>
            </a:r>
            <a:r>
              <a:rPr lang="de-DE" sz="800" dirty="0">
                <a:solidFill>
                  <a:srgbClr val="FF0000"/>
                </a:solidFill>
              </a:rPr>
              <a:t> </a:t>
            </a:r>
            <a:r>
              <a:rPr lang="de-DE" sz="800" dirty="0" err="1">
                <a:solidFill>
                  <a:srgbClr val="FF0000"/>
                </a:solidFill>
              </a:rPr>
              <a:t>the</a:t>
            </a:r>
            <a:r>
              <a:rPr lang="de-DE" sz="800" dirty="0">
                <a:solidFill>
                  <a:srgbClr val="FF0000"/>
                </a:solidFill>
              </a:rPr>
              <a:t> </a:t>
            </a:r>
            <a:r>
              <a:rPr lang="de-DE" sz="800" dirty="0" err="1">
                <a:solidFill>
                  <a:srgbClr val="FF0000"/>
                </a:solidFill>
              </a:rPr>
              <a:t>truck</a:t>
            </a:r>
            <a:endParaRPr lang="en-GB" sz="800" dirty="0">
              <a:solidFill>
                <a:srgbClr val="FF0000"/>
              </a:solidFill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623318" y="4874447"/>
            <a:ext cx="9867379" cy="1568818"/>
            <a:chOff x="623318" y="4874447"/>
            <a:chExt cx="9867379" cy="1568818"/>
          </a:xfrm>
        </p:grpSpPr>
        <p:sp>
          <p:nvSpPr>
            <p:cNvPr id="28" name="Text Box 37">
              <a:extLst>
                <a:ext uri="{FF2B5EF4-FFF2-40B4-BE49-F238E27FC236}">
                  <a16:creationId xmlns:a16="http://schemas.microsoft.com/office/drawing/2014/main" id="{7BE4E38B-8E4E-4274-915C-17FB2A879D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3318" y="5426675"/>
              <a:ext cx="2298350" cy="49735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Power-driven vehicle</a:t>
              </a:r>
              <a:endParaRPr kumimoji="0" lang="en-US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Textfeld 6">
              <a:extLst>
                <a:ext uri="{FF2B5EF4-FFF2-40B4-BE49-F238E27FC236}">
                  <a16:creationId xmlns:a16="http://schemas.microsoft.com/office/drawing/2014/main" id="{B2B9DB4D-11FA-4E00-BDF8-C447F13094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3393" y="5426675"/>
              <a:ext cx="1882525" cy="491167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O3/O4 Trailer with sensors (7.x.3. and 8.x.)</a:t>
              </a:r>
              <a:endParaRPr kumimoji="0" lang="en-US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73" name="Gerade Verbindung mit Pfeil 72">
              <a:extLst>
                <a:ext uri="{FF2B5EF4-FFF2-40B4-BE49-F238E27FC236}">
                  <a16:creationId xmlns:a16="http://schemas.microsoft.com/office/drawing/2014/main" id="{C8457253-A0E9-41EA-B3D3-BDA689CC02D3}"/>
                </a:ext>
              </a:extLst>
            </p:cNvPr>
            <p:cNvCxnSpPr>
              <a:cxnSpLocks/>
            </p:cNvCxnSpPr>
            <p:nvPr/>
          </p:nvCxnSpPr>
          <p:spPr>
            <a:xfrm>
              <a:off x="2980123" y="5666468"/>
              <a:ext cx="480020" cy="0"/>
            </a:xfrm>
            <a:prstGeom prst="straightConnector1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uppieren 9"/>
            <p:cNvGrpSpPr/>
            <p:nvPr/>
          </p:nvGrpSpPr>
          <p:grpSpPr>
            <a:xfrm>
              <a:off x="6036485" y="4874447"/>
              <a:ext cx="4454212" cy="1568818"/>
              <a:chOff x="6036485" y="4874447"/>
              <a:chExt cx="4454212" cy="1568818"/>
            </a:xfrm>
          </p:grpSpPr>
          <p:sp>
            <p:nvSpPr>
              <p:cNvPr id="88" name="Rechteck 87">
                <a:extLst>
                  <a:ext uri="{FF2B5EF4-FFF2-40B4-BE49-F238E27FC236}">
                    <a16:creationId xmlns:a16="http://schemas.microsoft.com/office/drawing/2014/main" id="{318C6CDB-9AC2-4E38-9A86-17EF35389FD1}"/>
                  </a:ext>
                </a:extLst>
              </p:cNvPr>
              <p:cNvSpPr/>
              <p:nvPr/>
            </p:nvSpPr>
            <p:spPr>
              <a:xfrm>
                <a:off x="6048050" y="4874447"/>
                <a:ext cx="1512170" cy="48396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9" name="Rechteck 88">
                <a:extLst>
                  <a:ext uri="{FF2B5EF4-FFF2-40B4-BE49-F238E27FC236}">
                    <a16:creationId xmlns:a16="http://schemas.microsoft.com/office/drawing/2014/main" id="{318C6CDB-9AC2-4E38-9A86-17EF35389FD1}"/>
                  </a:ext>
                </a:extLst>
              </p:cNvPr>
              <p:cNvSpPr/>
              <p:nvPr/>
            </p:nvSpPr>
            <p:spPr>
              <a:xfrm>
                <a:off x="8209319" y="4882673"/>
                <a:ext cx="2281378" cy="492130"/>
              </a:xfrm>
              <a:prstGeom prst="rect">
                <a:avLst/>
              </a:prstGeom>
              <a:solidFill>
                <a:srgbClr val="DBF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  <p:grpSp>
            <p:nvGrpSpPr>
              <p:cNvPr id="12" name="Gruppieren 11"/>
              <p:cNvGrpSpPr/>
              <p:nvPr/>
            </p:nvGrpSpPr>
            <p:grpSpPr>
              <a:xfrm>
                <a:off x="6048050" y="5375067"/>
                <a:ext cx="3014900" cy="576064"/>
                <a:chOff x="6009068" y="5079344"/>
                <a:chExt cx="3014900" cy="576064"/>
              </a:xfrm>
            </p:grpSpPr>
            <p:grpSp>
              <p:nvGrpSpPr>
                <p:cNvPr id="5" name="Gruppieren 4"/>
                <p:cNvGrpSpPr/>
                <p:nvPr/>
              </p:nvGrpSpPr>
              <p:grpSpPr>
                <a:xfrm>
                  <a:off x="6009068" y="5079344"/>
                  <a:ext cx="1512168" cy="576064"/>
                  <a:chOff x="3189179" y="5435446"/>
                  <a:chExt cx="1512168" cy="576064"/>
                </a:xfrm>
              </p:grpSpPr>
              <p:sp>
                <p:nvSpPr>
                  <p:cNvPr id="52" name="Rechteck 51"/>
                  <p:cNvSpPr/>
                  <p:nvPr/>
                </p:nvSpPr>
                <p:spPr>
                  <a:xfrm>
                    <a:off x="3477211" y="5435446"/>
                    <a:ext cx="1224136" cy="576064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6" name="Rechteck 55"/>
                  <p:cNvSpPr/>
                  <p:nvPr/>
                </p:nvSpPr>
                <p:spPr>
                  <a:xfrm>
                    <a:off x="3189179" y="5435446"/>
                    <a:ext cx="288032" cy="576064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" name="Gruppieren 3"/>
                <p:cNvGrpSpPr/>
                <p:nvPr/>
              </p:nvGrpSpPr>
              <p:grpSpPr>
                <a:xfrm>
                  <a:off x="7458662" y="5079344"/>
                  <a:ext cx="1565306" cy="576064"/>
                  <a:chOff x="4648209" y="5441640"/>
                  <a:chExt cx="1565306" cy="576064"/>
                </a:xfrm>
              </p:grpSpPr>
              <p:sp>
                <p:nvSpPr>
                  <p:cNvPr id="57" name="Rechteck 56"/>
                  <p:cNvSpPr/>
                  <p:nvPr/>
                </p:nvSpPr>
                <p:spPr>
                  <a:xfrm>
                    <a:off x="4989379" y="5441640"/>
                    <a:ext cx="1224136" cy="576064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cxnSp>
                <p:nvCxnSpPr>
                  <p:cNvPr id="59" name="Gerader Verbinder 58"/>
                  <p:cNvCxnSpPr>
                    <a:cxnSpLocks/>
                  </p:cNvCxnSpPr>
                  <p:nvPr/>
                </p:nvCxnSpPr>
                <p:spPr>
                  <a:xfrm flipH="1">
                    <a:off x="4648209" y="5599043"/>
                    <a:ext cx="366936" cy="144016"/>
                  </a:xfrm>
                  <a:prstGeom prst="line">
                    <a:avLst/>
                  </a:prstGeom>
                  <a:ln w="412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rader Verbinder 64"/>
                  <p:cNvCxnSpPr>
                    <a:cxnSpLocks/>
                  </p:cNvCxnSpPr>
                  <p:nvPr/>
                </p:nvCxnSpPr>
                <p:spPr>
                  <a:xfrm flipH="1" flipV="1">
                    <a:off x="4703787" y="5719588"/>
                    <a:ext cx="288032" cy="137822"/>
                  </a:xfrm>
                  <a:prstGeom prst="line">
                    <a:avLst/>
                  </a:prstGeom>
                  <a:ln w="412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10" name="Rechteck 109">
                <a:extLst>
                  <a:ext uri="{FF2B5EF4-FFF2-40B4-BE49-F238E27FC236}">
                    <a16:creationId xmlns:a16="http://schemas.microsoft.com/office/drawing/2014/main" id="{318C6CDB-9AC2-4E38-9A86-17EF35389FD1}"/>
                  </a:ext>
                </a:extLst>
              </p:cNvPr>
              <p:cNvSpPr/>
              <p:nvPr/>
            </p:nvSpPr>
            <p:spPr>
              <a:xfrm>
                <a:off x="6036485" y="5945137"/>
                <a:ext cx="1512170" cy="48396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2" name="Rechteck 111">
                <a:extLst>
                  <a:ext uri="{FF2B5EF4-FFF2-40B4-BE49-F238E27FC236}">
                    <a16:creationId xmlns:a16="http://schemas.microsoft.com/office/drawing/2014/main" id="{318C6CDB-9AC2-4E38-9A86-17EF35389FD1}"/>
                  </a:ext>
                </a:extLst>
              </p:cNvPr>
              <p:cNvSpPr/>
              <p:nvPr/>
            </p:nvSpPr>
            <p:spPr>
              <a:xfrm>
                <a:off x="8466227" y="5951135"/>
                <a:ext cx="2024470" cy="492130"/>
              </a:xfrm>
              <a:prstGeom prst="rect">
                <a:avLst/>
              </a:prstGeom>
              <a:solidFill>
                <a:srgbClr val="DBF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  <p:sp>
            <p:nvSpPr>
              <p:cNvPr id="60" name="Textfeld 59"/>
              <p:cNvSpPr txBox="1"/>
              <p:nvPr/>
            </p:nvSpPr>
            <p:spPr>
              <a:xfrm>
                <a:off x="9136062" y="5003637"/>
                <a:ext cx="12815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/>
                  <a:t>min. 55m</a:t>
                </a:r>
                <a:endParaRPr lang="en-GB" sz="1200" dirty="0"/>
              </a:p>
            </p:txBody>
          </p:sp>
          <p:cxnSp>
            <p:nvCxnSpPr>
              <p:cNvPr id="61" name="Gerade Verbindung mit Pfeil 60"/>
              <p:cNvCxnSpPr/>
              <p:nvPr/>
            </p:nvCxnSpPr>
            <p:spPr>
              <a:xfrm>
                <a:off x="9062950" y="5301208"/>
                <a:ext cx="1427747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Rechteck 63">
                <a:extLst>
                  <a:ext uri="{FF2B5EF4-FFF2-40B4-BE49-F238E27FC236}">
                    <a16:creationId xmlns:a16="http://schemas.microsoft.com/office/drawing/2014/main" id="{318C6CDB-9AC2-4E38-9A86-17EF35389FD1}"/>
                  </a:ext>
                </a:extLst>
              </p:cNvPr>
              <p:cNvSpPr/>
              <p:nvPr/>
            </p:nvSpPr>
            <p:spPr>
              <a:xfrm>
                <a:off x="7241793" y="4874447"/>
                <a:ext cx="1512170" cy="483966"/>
              </a:xfrm>
              <a:prstGeom prst="rect">
                <a:avLst/>
              </a:prstGeom>
              <a:gradFill flip="none" rotWithShape="1">
                <a:gsLst>
                  <a:gs pos="0">
                    <a:srgbClr val="DBF927"/>
                  </a:gs>
                  <a:gs pos="72000">
                    <a:srgbClr val="EDDD14"/>
                  </a:gs>
                  <a:gs pos="100000">
                    <a:srgbClr val="FFC000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Rechteck 65">
                <a:extLst>
                  <a:ext uri="{FF2B5EF4-FFF2-40B4-BE49-F238E27FC236}">
                    <a16:creationId xmlns:a16="http://schemas.microsoft.com/office/drawing/2014/main" id="{318C6CDB-9AC2-4E38-9A86-17EF35389FD1}"/>
                  </a:ext>
                </a:extLst>
              </p:cNvPr>
              <p:cNvSpPr/>
              <p:nvPr/>
            </p:nvSpPr>
            <p:spPr>
              <a:xfrm>
                <a:off x="7369079" y="5951220"/>
                <a:ext cx="1512170" cy="483966"/>
              </a:xfrm>
              <a:prstGeom prst="rect">
                <a:avLst/>
              </a:prstGeom>
              <a:gradFill flip="none" rotWithShape="1">
                <a:gsLst>
                  <a:gs pos="0">
                    <a:srgbClr val="DBF927"/>
                  </a:gs>
                  <a:gs pos="72000">
                    <a:srgbClr val="EDDD14"/>
                  </a:gs>
                  <a:gs pos="100000">
                    <a:srgbClr val="FFC000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9" name="Rechteck 8">
            <a:extLst>
              <a:ext uri="{FF2B5EF4-FFF2-40B4-BE49-F238E27FC236}">
                <a16:creationId xmlns:a16="http://schemas.microsoft.com/office/drawing/2014/main" id="{1C56AD3A-4C6B-4FD0-B049-E4EB2764CFB7}"/>
              </a:ext>
            </a:extLst>
          </p:cNvPr>
          <p:cNvSpPr/>
          <p:nvPr/>
        </p:nvSpPr>
        <p:spPr>
          <a:xfrm>
            <a:off x="407368" y="1155642"/>
            <a:ext cx="11449272" cy="17791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pic>
        <p:nvPicPr>
          <p:cNvPr id="67" name="Grafik 66">
            <a:extLst>
              <a:ext uri="{FF2B5EF4-FFF2-40B4-BE49-F238E27FC236}">
                <a16:creationId xmlns:a16="http://schemas.microsoft.com/office/drawing/2014/main" id="{0C81524A-1843-428E-859A-815CBCF1F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8777" y="1560390"/>
            <a:ext cx="2323839" cy="1047899"/>
          </a:xfrm>
          <a:prstGeom prst="rect">
            <a:avLst/>
          </a:prstGeom>
        </p:spPr>
      </p:pic>
      <p:sp>
        <p:nvSpPr>
          <p:cNvPr id="74" name="Textfeld 73">
            <a:extLst>
              <a:ext uri="{FF2B5EF4-FFF2-40B4-BE49-F238E27FC236}">
                <a16:creationId xmlns:a16="http://schemas.microsoft.com/office/drawing/2014/main" id="{E66B5E16-C0B8-4636-A23D-FD9C9BEA3678}"/>
              </a:ext>
            </a:extLst>
          </p:cNvPr>
          <p:cNvSpPr txBox="1"/>
          <p:nvPr/>
        </p:nvSpPr>
        <p:spPr>
          <a:xfrm>
            <a:off x="430442" y="1149730"/>
            <a:ext cx="5071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Copy </a:t>
            </a:r>
            <a:r>
              <a:rPr lang="de-DE" dirty="0" err="1"/>
              <a:t>approach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currently</a:t>
            </a:r>
            <a:r>
              <a:rPr lang="de-DE" dirty="0"/>
              <a:t> in R79</a:t>
            </a:r>
          </a:p>
        </p:txBody>
      </p:sp>
    </p:spTree>
    <p:extLst>
      <p:ext uri="{BB962C8B-B14F-4D97-AF65-F5344CB8AC3E}">
        <p14:creationId xmlns:p14="http://schemas.microsoft.com/office/powerpoint/2010/main" val="3701126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AE7871-3BF3-4987-822C-8BEC4E212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2204864"/>
            <a:ext cx="10972800" cy="1143000"/>
          </a:xfrm>
        </p:spPr>
        <p:txBody>
          <a:bodyPr/>
          <a:lstStyle/>
          <a:p>
            <a:r>
              <a:rPr lang="de-DE" dirty="0"/>
              <a:t>Backup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F677D56-03ED-40F6-B24B-3E54347A3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F580-C48E-4C14-8111-BE255E1134ED}" type="slidenum">
              <a:rPr lang="ja-JP" altLang="fr-FR" smtClean="0"/>
              <a:pPr/>
              <a:t>5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062285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8737600" y="6130076"/>
            <a:ext cx="2844800" cy="476250"/>
          </a:xfrm>
        </p:spPr>
        <p:txBody>
          <a:bodyPr/>
          <a:lstStyle/>
          <a:p>
            <a:fld id="{E4A5D464-134C-4C80-B41F-7081051DEBC1}" type="slidenum">
              <a:rPr lang="ja-JP" altLang="fr-FR" smtClean="0"/>
              <a:pPr/>
              <a:t>6</a:t>
            </a:fld>
            <a:endParaRPr lang="fr-FR" altLang="ja-JP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8658C13-6ACC-46CD-8BC2-6AD15761F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4103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2A4FF1C-F3D0-4472-943C-7F2779312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49">
            <a:extLst>
              <a:ext uri="{FF2B5EF4-FFF2-40B4-BE49-F238E27FC236}">
                <a16:creationId xmlns:a16="http://schemas.microsoft.com/office/drawing/2014/main" id="{1175FEC7-BAA8-4245-9A12-EEF7B2BAC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50">
            <a:extLst>
              <a:ext uri="{FF2B5EF4-FFF2-40B4-BE49-F238E27FC236}">
                <a16:creationId xmlns:a16="http://schemas.microsoft.com/office/drawing/2014/main" id="{BCE98C1F-EA4F-484B-8472-5E88EB00F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358725"/>
              </p:ext>
            </p:extLst>
          </p:nvPr>
        </p:nvGraphicFramePr>
        <p:xfrm>
          <a:off x="153833" y="908720"/>
          <a:ext cx="11938000" cy="5717499"/>
        </p:xfrm>
        <a:graphic>
          <a:graphicData uri="http://schemas.openxmlformats.org/drawingml/2006/table">
            <a:tbl>
              <a:tblPr/>
              <a:tblGrid>
                <a:gridCol w="1041400">
                  <a:extLst>
                    <a:ext uri="{9D8B030D-6E8A-4147-A177-3AD203B41FA5}">
                      <a16:colId xmlns:a16="http://schemas.microsoft.com/office/drawing/2014/main" val="607916258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1590704840"/>
                    </a:ext>
                  </a:extLst>
                </a:gridCol>
                <a:gridCol w="1943100">
                  <a:extLst>
                    <a:ext uri="{9D8B030D-6E8A-4147-A177-3AD203B41FA5}">
                      <a16:colId xmlns:a16="http://schemas.microsoft.com/office/drawing/2014/main" val="3388745433"/>
                    </a:ext>
                  </a:extLst>
                </a:gridCol>
                <a:gridCol w="1993900">
                  <a:extLst>
                    <a:ext uri="{9D8B030D-6E8A-4147-A177-3AD203B41FA5}">
                      <a16:colId xmlns:a16="http://schemas.microsoft.com/office/drawing/2014/main" val="535197226"/>
                    </a:ext>
                  </a:extLst>
                </a:gridCol>
                <a:gridCol w="1879600">
                  <a:extLst>
                    <a:ext uri="{9D8B030D-6E8A-4147-A177-3AD203B41FA5}">
                      <a16:colId xmlns:a16="http://schemas.microsoft.com/office/drawing/2014/main" val="28953451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123437809"/>
                    </a:ext>
                  </a:extLst>
                </a:gridCol>
                <a:gridCol w="2222500">
                  <a:extLst>
                    <a:ext uri="{9D8B030D-6E8A-4147-A177-3AD203B41FA5}">
                      <a16:colId xmlns:a16="http://schemas.microsoft.com/office/drawing/2014/main" val="2735593553"/>
                    </a:ext>
                  </a:extLst>
                </a:gridCol>
              </a:tblGrid>
              <a:tr h="471184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20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7.x.1</a:t>
                      </a: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  <a:prstDash val="soli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000" b="1" dirty="0"/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000" b="1" dirty="0"/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000" dirty="0"/>
                        <a:t>No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000" b="1" dirty="0"/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000" b="1" dirty="0"/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192476"/>
                  </a:ext>
                </a:extLst>
              </a:tr>
              <a:tr h="515287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20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7.x.2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000" dirty="0"/>
                        <a:t>no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000" b="1" dirty="0"/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000" dirty="0"/>
                        <a:t>No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000" dirty="0"/>
                        <a:t>No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000" b="1" dirty="0"/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5822707"/>
                  </a:ext>
                </a:extLst>
              </a:tr>
              <a:tr h="515287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20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7.x.3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no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no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/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/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/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2126058"/>
                  </a:ext>
                </a:extLst>
              </a:tr>
              <a:tr h="154455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b="1" dirty="0"/>
                        <a:t>Requirements</a:t>
                      </a:r>
                      <a:r>
                        <a:rPr lang="en-GB" b="1" baseline="0" dirty="0"/>
                        <a:t> applicable to the power-driven</a:t>
                      </a:r>
                      <a:endParaRPr lang="en-GB" b="1" dirty="0"/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088519"/>
                  </a:ext>
                </a:extLst>
              </a:tr>
              <a:tr h="133559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b="1" dirty="0"/>
                        <a:t>Possible combinations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b="1" dirty="0"/>
                        <a:t>Solo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445344"/>
                  </a:ext>
                </a:extLst>
              </a:tr>
              <a:tr h="13355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b="1" dirty="0"/>
                        <a:t>With trailer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74893"/>
                  </a:ext>
                </a:extLst>
              </a:tr>
            </a:tbl>
          </a:graphicData>
        </a:graphic>
      </p:graphicFrame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116632"/>
            <a:ext cx="10972800" cy="1143000"/>
          </a:xfrm>
        </p:spPr>
        <p:txBody>
          <a:bodyPr/>
          <a:lstStyle/>
          <a:p>
            <a:r>
              <a:rPr lang="en-GB" dirty="0"/>
              <a:t>Summary of technical requirements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9998711" y="2700219"/>
            <a:ext cx="1705478" cy="879604"/>
            <a:chOff x="294720" y="1910914"/>
            <a:chExt cx="1705478" cy="879604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294721" y="2270172"/>
              <a:ext cx="616043" cy="250712"/>
            </a:xfrm>
            <a:prstGeom prst="rect">
              <a:avLst/>
            </a:prstGeom>
          </p:spPr>
        </p:pic>
        <p:sp>
          <p:nvSpPr>
            <p:cNvPr id="38" name="Rectangle 37"/>
            <p:cNvSpPr/>
            <p:nvPr/>
          </p:nvSpPr>
          <p:spPr>
            <a:xfrm>
              <a:off x="294720" y="2501224"/>
              <a:ext cx="1702353" cy="289294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94722" y="2000539"/>
              <a:ext cx="1705476" cy="269633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 flipH="1" flipV="1">
              <a:off x="1386319" y="2064803"/>
              <a:ext cx="0" cy="354540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45" name="TextBox 44"/>
            <p:cNvSpPr txBox="1"/>
            <p:nvPr/>
          </p:nvSpPr>
          <p:spPr>
            <a:xfrm>
              <a:off x="1456500" y="1910914"/>
              <a:ext cx="5100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/>
                </a:rPr>
                <a:t>55m</a:t>
              </a: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>
              <a:off x="1387903" y="2176281"/>
              <a:ext cx="609170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</p:cxnSp>
      </p:grpSp>
      <p:grpSp>
        <p:nvGrpSpPr>
          <p:cNvPr id="51" name="Group 50"/>
          <p:cNvGrpSpPr/>
          <p:nvPr/>
        </p:nvGrpSpPr>
        <p:grpSpPr>
          <a:xfrm>
            <a:off x="2264413" y="2761883"/>
            <a:ext cx="1230224" cy="770318"/>
            <a:chOff x="424506" y="375983"/>
            <a:chExt cx="1230224" cy="770318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424506" y="636932"/>
              <a:ext cx="616043" cy="250712"/>
            </a:xfrm>
            <a:prstGeom prst="rect">
              <a:avLst/>
            </a:prstGeom>
          </p:spPr>
        </p:pic>
        <p:sp>
          <p:nvSpPr>
            <p:cNvPr id="53" name="Rectangle 52"/>
            <p:cNvSpPr/>
            <p:nvPr/>
          </p:nvSpPr>
          <p:spPr>
            <a:xfrm>
              <a:off x="1035786" y="876668"/>
              <a:ext cx="615690" cy="269633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035539" y="375983"/>
              <a:ext cx="615937" cy="269633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>
            <a:xfrm flipH="1" flipV="1">
              <a:off x="1035786" y="431563"/>
              <a:ext cx="0" cy="354540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56" name="Straight Arrow Connector 55"/>
            <p:cNvCxnSpPr/>
            <p:nvPr/>
          </p:nvCxnSpPr>
          <p:spPr>
            <a:xfrm>
              <a:off x="1045560" y="543043"/>
              <a:ext cx="609170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</p:cxnSp>
      </p:grpSp>
      <p:grpSp>
        <p:nvGrpSpPr>
          <p:cNvPr id="57" name="Group 56"/>
          <p:cNvGrpSpPr/>
          <p:nvPr/>
        </p:nvGrpSpPr>
        <p:grpSpPr>
          <a:xfrm>
            <a:off x="4048231" y="2700219"/>
            <a:ext cx="1705476" cy="839237"/>
            <a:chOff x="294721" y="1910914"/>
            <a:chExt cx="1705476" cy="839237"/>
          </a:xfrm>
        </p:grpSpPr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294721" y="2270172"/>
              <a:ext cx="616043" cy="250712"/>
            </a:xfrm>
            <a:prstGeom prst="rect">
              <a:avLst/>
            </a:prstGeom>
          </p:spPr>
        </p:pic>
        <p:sp>
          <p:nvSpPr>
            <p:cNvPr id="59" name="Rectangle 58"/>
            <p:cNvSpPr/>
            <p:nvPr/>
          </p:nvSpPr>
          <p:spPr>
            <a:xfrm>
              <a:off x="319041" y="2510751"/>
              <a:ext cx="1678033" cy="239400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19040" y="2000539"/>
              <a:ext cx="1681157" cy="249973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1" name="Straight Connector 60"/>
            <p:cNvCxnSpPr/>
            <p:nvPr/>
          </p:nvCxnSpPr>
          <p:spPr>
            <a:xfrm flipH="1" flipV="1">
              <a:off x="1398773" y="2064803"/>
              <a:ext cx="0" cy="354540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sp>
          <p:nvSpPr>
            <p:cNvPr id="62" name="TextBox 61"/>
            <p:cNvSpPr txBox="1"/>
            <p:nvPr/>
          </p:nvSpPr>
          <p:spPr>
            <a:xfrm>
              <a:off x="1456500" y="1910914"/>
              <a:ext cx="5100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/>
                </a:rPr>
                <a:t>55m</a:t>
              </a: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>
              <a:off x="1387903" y="2176281"/>
              <a:ext cx="609170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</p:cxnSp>
      </p:grpSp>
      <p:grpSp>
        <p:nvGrpSpPr>
          <p:cNvPr id="64" name="Group 63"/>
          <p:cNvGrpSpPr/>
          <p:nvPr/>
        </p:nvGrpSpPr>
        <p:grpSpPr>
          <a:xfrm>
            <a:off x="6067464" y="2761883"/>
            <a:ext cx="616044" cy="770318"/>
            <a:chOff x="294722" y="3699522"/>
            <a:chExt cx="616044" cy="770318"/>
          </a:xfrm>
        </p:grpSpPr>
        <p:sp>
          <p:nvSpPr>
            <p:cNvPr id="65" name="Rectangle 64"/>
            <p:cNvSpPr/>
            <p:nvPr/>
          </p:nvSpPr>
          <p:spPr>
            <a:xfrm>
              <a:off x="332329" y="4200207"/>
              <a:ext cx="576797" cy="269633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32330" y="3699522"/>
              <a:ext cx="578436" cy="269633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294722" y="3969155"/>
              <a:ext cx="616043" cy="250712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7956718" y="2665779"/>
            <a:ext cx="1235626" cy="866422"/>
            <a:chOff x="7956718" y="2885030"/>
            <a:chExt cx="1235626" cy="866422"/>
          </a:xfrm>
        </p:grpSpPr>
        <p:grpSp>
          <p:nvGrpSpPr>
            <p:cNvPr id="68" name="Group 67"/>
            <p:cNvGrpSpPr/>
            <p:nvPr/>
          </p:nvGrpSpPr>
          <p:grpSpPr>
            <a:xfrm>
              <a:off x="7956718" y="2981134"/>
              <a:ext cx="1230224" cy="770318"/>
              <a:chOff x="424506" y="375983"/>
              <a:chExt cx="1230224" cy="770318"/>
            </a:xfrm>
          </p:grpSpPr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>
                <a:off x="424506" y="636932"/>
                <a:ext cx="616043" cy="250712"/>
              </a:xfrm>
              <a:prstGeom prst="rect">
                <a:avLst/>
              </a:prstGeom>
            </p:spPr>
          </p:pic>
          <p:sp>
            <p:nvSpPr>
              <p:cNvPr id="70" name="Rectangle 69"/>
              <p:cNvSpPr/>
              <p:nvPr/>
            </p:nvSpPr>
            <p:spPr>
              <a:xfrm>
                <a:off x="424506" y="876668"/>
                <a:ext cx="1226970" cy="269633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424506" y="375983"/>
                <a:ext cx="1226971" cy="269633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 flipH="1" flipV="1">
                <a:off x="1035786" y="431563"/>
                <a:ext cx="0" cy="354540"/>
              </a:xfrm>
              <a:prstGeom prst="line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3" name="Straight Arrow Connector 72"/>
              <p:cNvCxnSpPr/>
              <p:nvPr/>
            </p:nvCxnSpPr>
            <p:spPr>
              <a:xfrm>
                <a:off x="1045560" y="543043"/>
                <a:ext cx="609170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headEnd type="triangle" w="med" len="med"/>
                <a:tailEnd type="triangle" w="med" len="med"/>
              </a:ln>
              <a:effectLst/>
            </p:spPr>
          </p:cxnSp>
        </p:grpSp>
        <p:sp>
          <p:nvSpPr>
            <p:cNvPr id="74" name="TextBox 73"/>
            <p:cNvSpPr txBox="1"/>
            <p:nvPr/>
          </p:nvSpPr>
          <p:spPr>
            <a:xfrm>
              <a:off x="8682268" y="2885030"/>
              <a:ext cx="5100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b="1" dirty="0">
                  <a:solidFill>
                    <a:srgbClr val="0070C0"/>
                  </a:solidFill>
                  <a:latin typeface="Calibri" panose="020F0502020204030204"/>
                </a:rPr>
                <a:t>55m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275884" y="4244740"/>
            <a:ext cx="1226970" cy="770318"/>
            <a:chOff x="424506" y="375983"/>
            <a:chExt cx="1226970" cy="770318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424506" y="636932"/>
              <a:ext cx="616043" cy="250712"/>
            </a:xfrm>
            <a:prstGeom prst="rect">
              <a:avLst/>
            </a:prstGeom>
          </p:spPr>
        </p:pic>
        <p:sp>
          <p:nvSpPr>
            <p:cNvPr id="77" name="Rectangle 76"/>
            <p:cNvSpPr/>
            <p:nvPr/>
          </p:nvSpPr>
          <p:spPr>
            <a:xfrm>
              <a:off x="1035786" y="876668"/>
              <a:ext cx="615690" cy="269633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035539" y="375983"/>
              <a:ext cx="615937" cy="269633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10022882" y="4252065"/>
            <a:ext cx="1705478" cy="789979"/>
            <a:chOff x="294720" y="2000539"/>
            <a:chExt cx="1705478" cy="789979"/>
          </a:xfrm>
        </p:grpSpPr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294721" y="2270172"/>
              <a:ext cx="616043" cy="250712"/>
            </a:xfrm>
            <a:prstGeom prst="rect">
              <a:avLst/>
            </a:prstGeom>
          </p:spPr>
        </p:pic>
        <p:sp>
          <p:nvSpPr>
            <p:cNvPr id="97" name="Rectangle 96"/>
            <p:cNvSpPr/>
            <p:nvPr/>
          </p:nvSpPr>
          <p:spPr>
            <a:xfrm>
              <a:off x="294720" y="2501224"/>
              <a:ext cx="1702353" cy="289294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294722" y="2000539"/>
              <a:ext cx="1705476" cy="269633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4072402" y="4252065"/>
            <a:ext cx="1705476" cy="749612"/>
            <a:chOff x="294721" y="2000539"/>
            <a:chExt cx="1705476" cy="749612"/>
          </a:xfrm>
        </p:grpSpPr>
        <p:pic>
          <p:nvPicPr>
            <p:cNvPr id="100" name="Picture 9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294721" y="2270172"/>
              <a:ext cx="616043" cy="250712"/>
            </a:xfrm>
            <a:prstGeom prst="rect">
              <a:avLst/>
            </a:prstGeom>
          </p:spPr>
        </p:pic>
        <p:sp>
          <p:nvSpPr>
            <p:cNvPr id="101" name="Rectangle 100"/>
            <p:cNvSpPr/>
            <p:nvPr/>
          </p:nvSpPr>
          <p:spPr>
            <a:xfrm>
              <a:off x="319041" y="2510751"/>
              <a:ext cx="1678033" cy="239400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319040" y="2000539"/>
              <a:ext cx="1681157" cy="249973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7980889" y="4224104"/>
            <a:ext cx="1226971" cy="770318"/>
            <a:chOff x="424506" y="375983"/>
            <a:chExt cx="1226971" cy="770318"/>
          </a:xfrm>
        </p:grpSpPr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424506" y="636932"/>
              <a:ext cx="616043" cy="250712"/>
            </a:xfrm>
            <a:prstGeom prst="rect">
              <a:avLst/>
            </a:prstGeom>
          </p:spPr>
        </p:pic>
        <p:sp>
          <p:nvSpPr>
            <p:cNvPr id="105" name="Rectangle 104"/>
            <p:cNvSpPr/>
            <p:nvPr/>
          </p:nvSpPr>
          <p:spPr>
            <a:xfrm>
              <a:off x="424506" y="876668"/>
              <a:ext cx="1226970" cy="269633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424506" y="375983"/>
              <a:ext cx="1226971" cy="269633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059702" y="5578824"/>
            <a:ext cx="1705476" cy="749612"/>
            <a:chOff x="4059702" y="5693973"/>
            <a:chExt cx="1705476" cy="749612"/>
          </a:xfrm>
        </p:grpSpPr>
        <p:grpSp>
          <p:nvGrpSpPr>
            <p:cNvPr id="83" name="Group 82"/>
            <p:cNvGrpSpPr/>
            <p:nvPr/>
          </p:nvGrpSpPr>
          <p:grpSpPr>
            <a:xfrm>
              <a:off x="4059702" y="5693973"/>
              <a:ext cx="1705476" cy="749612"/>
              <a:chOff x="294721" y="2000539"/>
              <a:chExt cx="1705476" cy="749612"/>
            </a:xfrm>
          </p:grpSpPr>
          <p:pic>
            <p:nvPicPr>
              <p:cNvPr id="84" name="Picture 8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>
                <a:off x="294721" y="2270172"/>
                <a:ext cx="616043" cy="250712"/>
              </a:xfrm>
              <a:prstGeom prst="rect">
                <a:avLst/>
              </a:prstGeom>
            </p:spPr>
          </p:pic>
          <p:sp>
            <p:nvSpPr>
              <p:cNvPr id="85" name="Rectangle 84"/>
              <p:cNvSpPr/>
              <p:nvPr/>
            </p:nvSpPr>
            <p:spPr>
              <a:xfrm>
                <a:off x="319041" y="2510751"/>
                <a:ext cx="1678033" cy="239400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319040" y="2000539"/>
                <a:ext cx="1681157" cy="249973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107" name="Picture 10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4670396" y="5978989"/>
              <a:ext cx="472828" cy="222752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6056659" y="5444474"/>
            <a:ext cx="1755815" cy="880182"/>
            <a:chOff x="6056659" y="5559623"/>
            <a:chExt cx="1755815" cy="880182"/>
          </a:xfrm>
        </p:grpSpPr>
        <p:grpSp>
          <p:nvGrpSpPr>
            <p:cNvPr id="87" name="Group 86"/>
            <p:cNvGrpSpPr/>
            <p:nvPr/>
          </p:nvGrpSpPr>
          <p:grpSpPr>
            <a:xfrm>
              <a:off x="6056659" y="5666012"/>
              <a:ext cx="616044" cy="770318"/>
              <a:chOff x="294722" y="3699522"/>
              <a:chExt cx="616044" cy="770318"/>
            </a:xfrm>
          </p:grpSpPr>
          <p:sp>
            <p:nvSpPr>
              <p:cNvPr id="88" name="Rectangle 87"/>
              <p:cNvSpPr/>
              <p:nvPr/>
            </p:nvSpPr>
            <p:spPr>
              <a:xfrm>
                <a:off x="332329" y="4200207"/>
                <a:ext cx="576797" cy="269633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332330" y="3699522"/>
                <a:ext cx="578436" cy="269633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90" name="Picture 8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>
                <a:off x="294722" y="3969155"/>
                <a:ext cx="616043" cy="250712"/>
              </a:xfrm>
              <a:prstGeom prst="rect">
                <a:avLst/>
              </a:prstGeom>
            </p:spPr>
          </p:pic>
        </p:grpSp>
        <p:grpSp>
          <p:nvGrpSpPr>
            <p:cNvPr id="108" name="Group 107"/>
            <p:cNvGrpSpPr/>
            <p:nvPr/>
          </p:nvGrpSpPr>
          <p:grpSpPr>
            <a:xfrm>
              <a:off x="6671064" y="5559623"/>
              <a:ext cx="1141410" cy="880182"/>
              <a:chOff x="6644231" y="5573937"/>
              <a:chExt cx="1141410" cy="880182"/>
            </a:xfrm>
          </p:grpSpPr>
          <p:pic>
            <p:nvPicPr>
              <p:cNvPr id="109" name="Picture 10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>
                <a:off x="6651374" y="5963939"/>
                <a:ext cx="472828" cy="222752"/>
              </a:xfrm>
              <a:prstGeom prst="rect">
                <a:avLst/>
              </a:prstGeom>
            </p:spPr>
          </p:pic>
          <p:sp>
            <p:nvSpPr>
              <p:cNvPr id="110" name="Rectangle 109"/>
              <p:cNvSpPr/>
              <p:nvPr/>
            </p:nvSpPr>
            <p:spPr>
              <a:xfrm>
                <a:off x="6644231" y="5680326"/>
                <a:ext cx="1067210" cy="277933"/>
              </a:xfrm>
              <a:prstGeom prst="rect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6651373" y="6198777"/>
                <a:ext cx="1067210" cy="255342"/>
              </a:xfrm>
              <a:prstGeom prst="rect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7222666" y="5573937"/>
                <a:ext cx="56297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8.x</a:t>
                </a:r>
              </a:p>
            </p:txBody>
          </p:sp>
          <p:cxnSp>
            <p:nvCxnSpPr>
              <p:cNvPr id="113" name="Straight Arrow Connector 112"/>
              <p:cNvCxnSpPr/>
              <p:nvPr/>
            </p:nvCxnSpPr>
            <p:spPr>
              <a:xfrm flipH="1">
                <a:off x="7005996" y="5941275"/>
                <a:ext cx="318737" cy="108383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</p:grpSp>
      <p:sp>
        <p:nvSpPr>
          <p:cNvPr id="126" name="TextBox 125"/>
          <p:cNvSpPr txBox="1"/>
          <p:nvPr/>
        </p:nvSpPr>
        <p:spPr>
          <a:xfrm>
            <a:off x="2928500" y="2681693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0070C0"/>
                </a:solidFill>
                <a:latin typeface="Calibri" panose="020F0502020204030204"/>
              </a:rPr>
              <a:t>55m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968189" y="5440510"/>
            <a:ext cx="1757453" cy="880671"/>
            <a:chOff x="7968189" y="5555659"/>
            <a:chExt cx="1757453" cy="880671"/>
          </a:xfrm>
        </p:grpSpPr>
        <p:grpSp>
          <p:nvGrpSpPr>
            <p:cNvPr id="91" name="Group 90"/>
            <p:cNvGrpSpPr/>
            <p:nvPr/>
          </p:nvGrpSpPr>
          <p:grpSpPr>
            <a:xfrm>
              <a:off x="7968189" y="5666012"/>
              <a:ext cx="1226971" cy="770318"/>
              <a:chOff x="424506" y="375983"/>
              <a:chExt cx="1226971" cy="770318"/>
            </a:xfrm>
          </p:grpSpPr>
          <p:pic>
            <p:nvPicPr>
              <p:cNvPr id="92" name="Picture 9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>
                <a:off x="424506" y="636932"/>
                <a:ext cx="616043" cy="250712"/>
              </a:xfrm>
              <a:prstGeom prst="rect">
                <a:avLst/>
              </a:prstGeom>
            </p:spPr>
          </p:pic>
          <p:sp>
            <p:nvSpPr>
              <p:cNvPr id="93" name="Rectangle 92"/>
              <p:cNvSpPr/>
              <p:nvPr/>
            </p:nvSpPr>
            <p:spPr>
              <a:xfrm>
                <a:off x="424506" y="876668"/>
                <a:ext cx="1226970" cy="269633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424506" y="375983"/>
                <a:ext cx="1226971" cy="269633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27" name="Group 126"/>
            <p:cNvGrpSpPr/>
            <p:nvPr/>
          </p:nvGrpSpPr>
          <p:grpSpPr>
            <a:xfrm>
              <a:off x="8584232" y="5555659"/>
              <a:ext cx="1141410" cy="880182"/>
              <a:chOff x="6644231" y="5573937"/>
              <a:chExt cx="1141410" cy="880182"/>
            </a:xfrm>
          </p:grpSpPr>
          <p:pic>
            <p:nvPicPr>
              <p:cNvPr id="128" name="Picture 12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>
                <a:off x="6651374" y="5963939"/>
                <a:ext cx="472828" cy="222752"/>
              </a:xfrm>
              <a:prstGeom prst="rect">
                <a:avLst/>
              </a:prstGeom>
            </p:spPr>
          </p:pic>
          <p:sp>
            <p:nvSpPr>
              <p:cNvPr id="129" name="Rectangle 128"/>
              <p:cNvSpPr/>
              <p:nvPr/>
            </p:nvSpPr>
            <p:spPr>
              <a:xfrm>
                <a:off x="6644231" y="5680326"/>
                <a:ext cx="1067210" cy="277933"/>
              </a:xfrm>
              <a:prstGeom prst="rect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6651373" y="6198777"/>
                <a:ext cx="1067210" cy="255342"/>
              </a:xfrm>
              <a:prstGeom prst="rect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7222666" y="5573937"/>
                <a:ext cx="56297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8.x</a:t>
                </a:r>
              </a:p>
            </p:txBody>
          </p:sp>
          <p:cxnSp>
            <p:nvCxnSpPr>
              <p:cNvPr id="132" name="Straight Arrow Connector 131"/>
              <p:cNvCxnSpPr/>
              <p:nvPr/>
            </p:nvCxnSpPr>
            <p:spPr>
              <a:xfrm flipH="1">
                <a:off x="7005996" y="5941275"/>
                <a:ext cx="318737" cy="108383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</p:grpSp>
      <p:grpSp>
        <p:nvGrpSpPr>
          <p:cNvPr id="12" name="Group 11"/>
          <p:cNvGrpSpPr/>
          <p:nvPr/>
        </p:nvGrpSpPr>
        <p:grpSpPr>
          <a:xfrm>
            <a:off x="10237019" y="5929541"/>
            <a:ext cx="1266064" cy="628194"/>
            <a:chOff x="10329369" y="6024767"/>
            <a:chExt cx="1266064" cy="628194"/>
          </a:xfrm>
        </p:grpSpPr>
        <p:grpSp>
          <p:nvGrpSpPr>
            <p:cNvPr id="145" name="Group 144"/>
            <p:cNvGrpSpPr/>
            <p:nvPr/>
          </p:nvGrpSpPr>
          <p:grpSpPr>
            <a:xfrm>
              <a:off x="10329369" y="6101423"/>
              <a:ext cx="858424" cy="551538"/>
              <a:chOff x="424506" y="371523"/>
              <a:chExt cx="1226971" cy="774778"/>
            </a:xfrm>
          </p:grpSpPr>
          <p:pic>
            <p:nvPicPr>
              <p:cNvPr id="146" name="Picture 14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>
                <a:off x="424506" y="636932"/>
                <a:ext cx="616043" cy="250712"/>
              </a:xfrm>
              <a:prstGeom prst="rect">
                <a:avLst/>
              </a:prstGeom>
            </p:spPr>
          </p:pic>
          <p:sp>
            <p:nvSpPr>
              <p:cNvPr id="147" name="Rectangle 146"/>
              <p:cNvSpPr/>
              <p:nvPr/>
            </p:nvSpPr>
            <p:spPr>
              <a:xfrm>
                <a:off x="424506" y="876668"/>
                <a:ext cx="1226970" cy="269633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424506" y="371523"/>
                <a:ext cx="1226971" cy="269632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10746561" y="6024767"/>
              <a:ext cx="848872" cy="626571"/>
              <a:chOff x="6644231" y="5573937"/>
              <a:chExt cx="1141410" cy="880182"/>
            </a:xfrm>
          </p:grpSpPr>
          <p:pic>
            <p:nvPicPr>
              <p:cNvPr id="150" name="Picture 14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0800000">
                <a:off x="6651374" y="5963939"/>
                <a:ext cx="472828" cy="222752"/>
              </a:xfrm>
              <a:prstGeom prst="rect">
                <a:avLst/>
              </a:prstGeom>
            </p:spPr>
          </p:pic>
          <p:sp>
            <p:nvSpPr>
              <p:cNvPr id="151" name="Rectangle 150"/>
              <p:cNvSpPr/>
              <p:nvPr/>
            </p:nvSpPr>
            <p:spPr>
              <a:xfrm>
                <a:off x="6644231" y="5680326"/>
                <a:ext cx="1067210" cy="277933"/>
              </a:xfrm>
              <a:prstGeom prst="rect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6651373" y="6198777"/>
                <a:ext cx="1067210" cy="255342"/>
              </a:xfrm>
              <a:prstGeom prst="rect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7222666" y="5573937"/>
                <a:ext cx="56297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8.x</a:t>
                </a:r>
              </a:p>
            </p:txBody>
          </p:sp>
          <p:cxnSp>
            <p:nvCxnSpPr>
              <p:cNvPr id="154" name="Straight Arrow Connector 153"/>
              <p:cNvCxnSpPr/>
              <p:nvPr/>
            </p:nvCxnSpPr>
            <p:spPr>
              <a:xfrm flipH="1">
                <a:off x="7005996" y="5941275"/>
                <a:ext cx="318737" cy="108383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</p:grpSp>
      <p:grpSp>
        <p:nvGrpSpPr>
          <p:cNvPr id="11" name="Group 10"/>
          <p:cNvGrpSpPr/>
          <p:nvPr/>
        </p:nvGrpSpPr>
        <p:grpSpPr>
          <a:xfrm>
            <a:off x="10237019" y="5351942"/>
            <a:ext cx="1206356" cy="533757"/>
            <a:chOff x="10316789" y="5497623"/>
            <a:chExt cx="1206356" cy="533757"/>
          </a:xfrm>
        </p:grpSpPr>
        <p:grpSp>
          <p:nvGrpSpPr>
            <p:cNvPr id="141" name="Group 140"/>
            <p:cNvGrpSpPr/>
            <p:nvPr/>
          </p:nvGrpSpPr>
          <p:grpSpPr>
            <a:xfrm>
              <a:off x="10316789" y="5497623"/>
              <a:ext cx="1206356" cy="533757"/>
              <a:chOff x="294721" y="2022648"/>
              <a:chExt cx="1705476" cy="727503"/>
            </a:xfrm>
          </p:grpSpPr>
          <p:pic>
            <p:nvPicPr>
              <p:cNvPr id="142" name="Picture 14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>
                <a:off x="294721" y="2270172"/>
                <a:ext cx="616043" cy="250712"/>
              </a:xfrm>
              <a:prstGeom prst="rect">
                <a:avLst/>
              </a:prstGeom>
            </p:spPr>
          </p:pic>
          <p:sp>
            <p:nvSpPr>
              <p:cNvPr id="143" name="Rectangle 142"/>
              <p:cNvSpPr/>
              <p:nvPr/>
            </p:nvSpPr>
            <p:spPr>
              <a:xfrm>
                <a:off x="319041" y="2510751"/>
                <a:ext cx="1678033" cy="239400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319040" y="2022648"/>
                <a:ext cx="1681157" cy="249973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155" name="Picture 15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10747950" y="5685067"/>
              <a:ext cx="349340" cy="164576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9857364" y="6013473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(*)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03550" y="6567155"/>
            <a:ext cx="36872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/>
              <a:t>(*) the truck may not use the trailer sensors but rely on its own</a:t>
            </a:r>
          </a:p>
        </p:txBody>
      </p:sp>
    </p:spTree>
    <p:extLst>
      <p:ext uri="{BB962C8B-B14F-4D97-AF65-F5344CB8AC3E}">
        <p14:creationId xmlns:p14="http://schemas.microsoft.com/office/powerpoint/2010/main" val="3553232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Types of possible combinations</a:t>
            </a:r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8658C13-6ACC-46CD-8BC2-6AD15761F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4103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2A4FF1C-F3D0-4472-943C-7F2779312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49">
            <a:extLst>
              <a:ext uri="{FF2B5EF4-FFF2-40B4-BE49-F238E27FC236}">
                <a16:creationId xmlns:a16="http://schemas.microsoft.com/office/drawing/2014/main" id="{1175FEC7-BAA8-4245-9A12-EEF7B2BAC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50">
            <a:extLst>
              <a:ext uri="{FF2B5EF4-FFF2-40B4-BE49-F238E27FC236}">
                <a16:creationId xmlns:a16="http://schemas.microsoft.com/office/drawing/2014/main" id="{BCE98C1F-EA4F-484B-8472-5E88EB00F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pSp>
        <p:nvGrpSpPr>
          <p:cNvPr id="15" name="Gruppieren 14"/>
          <p:cNvGrpSpPr/>
          <p:nvPr/>
        </p:nvGrpSpPr>
        <p:grpSpPr>
          <a:xfrm>
            <a:off x="6223629" y="1249357"/>
            <a:ext cx="2160240" cy="911952"/>
            <a:chOff x="6026199" y="2993034"/>
            <a:chExt cx="4464497" cy="1538199"/>
          </a:xfrm>
        </p:grpSpPr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318C6CDB-9AC2-4E38-9A86-17EF35389FD1}"/>
                </a:ext>
              </a:extLst>
            </p:cNvPr>
            <p:cNvSpPr/>
            <p:nvPr/>
          </p:nvSpPr>
          <p:spPr>
            <a:xfrm>
              <a:off x="6026199" y="2993034"/>
              <a:ext cx="4464497" cy="47723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4" name="Rechteck 83">
              <a:extLst>
                <a:ext uri="{FF2B5EF4-FFF2-40B4-BE49-F238E27FC236}">
                  <a16:creationId xmlns:a16="http://schemas.microsoft.com/office/drawing/2014/main" id="{318C6CDB-9AC2-4E38-9A86-17EF35389FD1}"/>
                </a:ext>
              </a:extLst>
            </p:cNvPr>
            <p:cNvSpPr/>
            <p:nvPr/>
          </p:nvSpPr>
          <p:spPr>
            <a:xfrm>
              <a:off x="6026199" y="4054001"/>
              <a:ext cx="4464497" cy="47723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90" name="Gruppieren 89"/>
            <p:cNvGrpSpPr/>
            <p:nvPr/>
          </p:nvGrpSpPr>
          <p:grpSpPr>
            <a:xfrm>
              <a:off x="6026199" y="3478698"/>
              <a:ext cx="3014900" cy="576064"/>
              <a:chOff x="6009068" y="5079344"/>
              <a:chExt cx="3014900" cy="576064"/>
            </a:xfrm>
          </p:grpSpPr>
          <p:grpSp>
            <p:nvGrpSpPr>
              <p:cNvPr id="91" name="Gruppieren 90"/>
              <p:cNvGrpSpPr/>
              <p:nvPr/>
            </p:nvGrpSpPr>
            <p:grpSpPr>
              <a:xfrm>
                <a:off x="6009068" y="5079344"/>
                <a:ext cx="1512168" cy="576064"/>
                <a:chOff x="3189179" y="5435446"/>
                <a:chExt cx="1512168" cy="576064"/>
              </a:xfrm>
            </p:grpSpPr>
            <p:sp>
              <p:nvSpPr>
                <p:cNvPr id="96" name="Rechteck 95"/>
                <p:cNvSpPr/>
                <p:nvPr/>
              </p:nvSpPr>
              <p:spPr>
                <a:xfrm>
                  <a:off x="3477211" y="5435446"/>
                  <a:ext cx="1224136" cy="57606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7" name="Rechteck 96"/>
                <p:cNvSpPr/>
                <p:nvPr/>
              </p:nvSpPr>
              <p:spPr>
                <a:xfrm>
                  <a:off x="3189179" y="5435446"/>
                  <a:ext cx="288032" cy="576064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92" name="Gruppieren 91"/>
              <p:cNvGrpSpPr/>
              <p:nvPr/>
            </p:nvGrpSpPr>
            <p:grpSpPr>
              <a:xfrm>
                <a:off x="7458662" y="5079344"/>
                <a:ext cx="1565306" cy="576064"/>
                <a:chOff x="4648209" y="5441640"/>
                <a:chExt cx="1565306" cy="576064"/>
              </a:xfrm>
            </p:grpSpPr>
            <p:sp>
              <p:nvSpPr>
                <p:cNvPr id="93" name="Rechteck 92"/>
                <p:cNvSpPr/>
                <p:nvPr/>
              </p:nvSpPr>
              <p:spPr>
                <a:xfrm>
                  <a:off x="4989379" y="5441640"/>
                  <a:ext cx="1224136" cy="57606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94" name="Gerader Verbinder 93"/>
                <p:cNvCxnSpPr>
                  <a:cxnSpLocks/>
                </p:cNvCxnSpPr>
                <p:nvPr/>
              </p:nvCxnSpPr>
              <p:spPr>
                <a:xfrm flipH="1">
                  <a:off x="4648209" y="5599043"/>
                  <a:ext cx="366936" cy="144016"/>
                </a:xfrm>
                <a:prstGeom prst="line">
                  <a:avLst/>
                </a:prstGeom>
                <a:ln w="412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Gerader Verbinder 94"/>
                <p:cNvCxnSpPr>
                  <a:cxnSpLocks/>
                </p:cNvCxnSpPr>
                <p:nvPr/>
              </p:nvCxnSpPr>
              <p:spPr>
                <a:xfrm flipH="1" flipV="1">
                  <a:off x="4703787" y="5719588"/>
                  <a:ext cx="288032" cy="137822"/>
                </a:xfrm>
                <a:prstGeom prst="line">
                  <a:avLst/>
                </a:prstGeom>
                <a:ln w="412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4" name="Gruppieren 13"/>
          <p:cNvGrpSpPr/>
          <p:nvPr/>
        </p:nvGrpSpPr>
        <p:grpSpPr>
          <a:xfrm>
            <a:off x="3582784" y="1249357"/>
            <a:ext cx="1315301" cy="911952"/>
            <a:chOff x="6026200" y="1264640"/>
            <a:chExt cx="2768903" cy="1552282"/>
          </a:xfrm>
        </p:grpSpPr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318C6CDB-9AC2-4E38-9A86-17EF35389FD1}"/>
                </a:ext>
              </a:extLst>
            </p:cNvPr>
            <p:cNvSpPr/>
            <p:nvPr/>
          </p:nvSpPr>
          <p:spPr>
            <a:xfrm>
              <a:off x="7555504" y="1264640"/>
              <a:ext cx="1239599" cy="47723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318C6CDB-9AC2-4E38-9A86-17EF35389FD1}"/>
                </a:ext>
              </a:extLst>
            </p:cNvPr>
            <p:cNvSpPr/>
            <p:nvPr/>
          </p:nvSpPr>
          <p:spPr>
            <a:xfrm>
              <a:off x="7555499" y="2339689"/>
              <a:ext cx="1239602" cy="47723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68" name="Gruppieren 67"/>
            <p:cNvGrpSpPr/>
            <p:nvPr/>
          </p:nvGrpSpPr>
          <p:grpSpPr>
            <a:xfrm>
              <a:off x="6026200" y="1730937"/>
              <a:ext cx="1529303" cy="592127"/>
              <a:chOff x="3189179" y="5435446"/>
              <a:chExt cx="1512168" cy="576064"/>
            </a:xfrm>
          </p:grpSpPr>
          <p:sp>
            <p:nvSpPr>
              <p:cNvPr id="70" name="Rechteck 69"/>
              <p:cNvSpPr/>
              <p:nvPr/>
            </p:nvSpPr>
            <p:spPr>
              <a:xfrm>
                <a:off x="3189179" y="5435446"/>
                <a:ext cx="288032" cy="576064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9" name="Rechteck 68"/>
              <p:cNvSpPr/>
              <p:nvPr/>
            </p:nvSpPr>
            <p:spPr>
              <a:xfrm>
                <a:off x="3477211" y="5435446"/>
                <a:ext cx="1224136" cy="576064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551383" y="2166136"/>
          <a:ext cx="5152155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7">
                  <a:extLst>
                    <a:ext uri="{9D8B030D-6E8A-4147-A177-3AD203B41FA5}">
                      <a16:colId xmlns:a16="http://schemas.microsoft.com/office/drawing/2014/main" val="1361257978"/>
                    </a:ext>
                  </a:extLst>
                </a:gridCol>
                <a:gridCol w="2127818">
                  <a:extLst>
                    <a:ext uri="{9D8B030D-6E8A-4147-A177-3AD203B41FA5}">
                      <a16:colId xmlns:a16="http://schemas.microsoft.com/office/drawing/2014/main" val="3983617962"/>
                    </a:ext>
                  </a:extLst>
                </a:gridCol>
              </a:tblGrid>
              <a:tr h="346809">
                <a:tc>
                  <a:txBody>
                    <a:bodyPr/>
                    <a:lstStyle/>
                    <a:p>
                      <a:r>
                        <a:rPr lang="de-DE" sz="1200" dirty="0"/>
                        <a:t>Tests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Truck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1352070"/>
                  </a:ext>
                </a:extLst>
              </a:tr>
              <a:tr h="346809">
                <a:tc>
                  <a:txBody>
                    <a:bodyPr/>
                    <a:lstStyle/>
                    <a:p>
                      <a:r>
                        <a:rPr lang="en-GB" sz="1200" b="1" dirty="0"/>
                        <a:t>3.5.1. Lane change functional 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973889"/>
                  </a:ext>
                </a:extLst>
              </a:tr>
              <a:tr h="346809">
                <a:tc>
                  <a:txBody>
                    <a:bodyPr/>
                    <a:lstStyle/>
                    <a:p>
                      <a:r>
                        <a:rPr lang="en-GB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3.5.2. Minimum activation speed test </a:t>
                      </a:r>
                      <a:r>
                        <a:rPr lang="en-GB" sz="10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Vsmin</a:t>
                      </a:r>
                      <a:r>
                        <a:rPr lang="en-GB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223046"/>
                  </a:ext>
                </a:extLst>
              </a:tr>
              <a:tr h="3468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3.5.3. Overriding 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51700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3.5.4. Lane Change Procedure suppression 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98649"/>
                  </a:ext>
                </a:extLst>
              </a:tr>
              <a:tr h="3468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3.5.5. Sensor performance 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9590261"/>
                  </a:ext>
                </a:extLst>
              </a:tr>
              <a:tr h="3468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3.5.6. Sensor blindness 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886163"/>
                  </a:ext>
                </a:extLst>
              </a:tr>
              <a:tr h="3468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3.5.7. Engine start/run cycle 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815622"/>
                  </a:ext>
                </a:extLst>
              </a:tr>
              <a:tr h="3468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3.5.8.1. Lane change suppression test*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889645"/>
                  </a:ext>
                </a:extLst>
              </a:tr>
              <a:tr h="3468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3.5.8.2. Lane change suppression test*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5102721"/>
                  </a:ext>
                </a:extLst>
              </a:tr>
              <a:tr h="3468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3.5.9.</a:t>
                      </a:r>
                      <a:r>
                        <a:rPr lang="en-GB" sz="1200" b="1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Trailer Object detection test*</a:t>
                      </a:r>
                      <a:endParaRPr lang="en-GB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551694"/>
                  </a:ext>
                </a:extLst>
              </a:tr>
            </a:tbl>
          </a:graphicData>
        </a:graphic>
      </p:graphicFrame>
      <p:graphicFrame>
        <p:nvGraphicFramePr>
          <p:cNvPr id="58" name="Tabelle 57"/>
          <p:cNvGraphicFramePr>
            <a:graphicFrameLocks noGrp="1"/>
          </p:cNvGraphicFramePr>
          <p:nvPr/>
        </p:nvGraphicFramePr>
        <p:xfrm>
          <a:off x="6223629" y="2161305"/>
          <a:ext cx="2160240" cy="4119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719">
                  <a:extLst>
                    <a:ext uri="{9D8B030D-6E8A-4147-A177-3AD203B41FA5}">
                      <a16:colId xmlns:a16="http://schemas.microsoft.com/office/drawing/2014/main" val="1361257978"/>
                    </a:ext>
                  </a:extLst>
                </a:gridCol>
                <a:gridCol w="1070521">
                  <a:extLst>
                    <a:ext uri="{9D8B030D-6E8A-4147-A177-3AD203B41FA5}">
                      <a16:colId xmlns:a16="http://schemas.microsoft.com/office/drawing/2014/main" val="3983617962"/>
                    </a:ext>
                  </a:extLst>
                </a:gridCol>
              </a:tblGrid>
              <a:tr h="374512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Truck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Trailer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1352070"/>
                  </a:ext>
                </a:extLst>
              </a:tr>
              <a:tr h="374512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973889"/>
                  </a:ext>
                </a:extLst>
              </a:tr>
              <a:tr h="374512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223046"/>
                  </a:ext>
                </a:extLst>
              </a:tr>
              <a:tr h="374512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51700"/>
                  </a:ext>
                </a:extLst>
              </a:tr>
              <a:tr h="374512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98649"/>
                  </a:ext>
                </a:extLst>
              </a:tr>
              <a:tr h="374512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9590261"/>
                  </a:ext>
                </a:extLst>
              </a:tr>
              <a:tr h="374512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886163"/>
                  </a:ext>
                </a:extLst>
              </a:tr>
              <a:tr h="374512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815622"/>
                  </a:ext>
                </a:extLst>
              </a:tr>
              <a:tr h="374512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7292442"/>
                  </a:ext>
                </a:extLst>
              </a:tr>
              <a:tr h="374512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943904"/>
                  </a:ext>
                </a:extLst>
              </a:tr>
              <a:tr h="374512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431132"/>
                  </a:ext>
                </a:extLst>
              </a:tr>
            </a:tbl>
          </a:graphicData>
        </a:graphic>
      </p:graphicFrame>
      <p:graphicFrame>
        <p:nvGraphicFramePr>
          <p:cNvPr id="60" name="Tabelle 59"/>
          <p:cNvGraphicFramePr>
            <a:graphicFrameLocks noGrp="1"/>
          </p:cNvGraphicFramePr>
          <p:nvPr/>
        </p:nvGraphicFramePr>
        <p:xfrm>
          <a:off x="8972202" y="2166135"/>
          <a:ext cx="2160240" cy="4114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719">
                  <a:extLst>
                    <a:ext uri="{9D8B030D-6E8A-4147-A177-3AD203B41FA5}">
                      <a16:colId xmlns:a16="http://schemas.microsoft.com/office/drawing/2014/main" val="1361257978"/>
                    </a:ext>
                  </a:extLst>
                </a:gridCol>
                <a:gridCol w="1070521">
                  <a:extLst>
                    <a:ext uri="{9D8B030D-6E8A-4147-A177-3AD203B41FA5}">
                      <a16:colId xmlns:a16="http://schemas.microsoft.com/office/drawing/2014/main" val="3983617962"/>
                    </a:ext>
                  </a:extLst>
                </a:gridCol>
              </a:tblGrid>
              <a:tr h="374073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Truck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Trailer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1352070"/>
                  </a:ext>
                </a:extLst>
              </a:tr>
              <a:tr h="374073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973889"/>
                  </a:ext>
                </a:extLst>
              </a:tr>
              <a:tr h="374073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223046"/>
                  </a:ext>
                </a:extLst>
              </a:tr>
              <a:tr h="374073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51700"/>
                  </a:ext>
                </a:extLst>
              </a:tr>
              <a:tr h="374073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98649"/>
                  </a:ext>
                </a:extLst>
              </a:tr>
              <a:tr h="374073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9590261"/>
                  </a:ext>
                </a:extLst>
              </a:tr>
              <a:tr h="374073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886163"/>
                  </a:ext>
                </a:extLst>
              </a:tr>
              <a:tr h="374073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815622"/>
                  </a:ext>
                </a:extLst>
              </a:tr>
              <a:tr h="374073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709146"/>
                  </a:ext>
                </a:extLst>
              </a:tr>
              <a:tr h="374073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9491124"/>
                  </a:ext>
                </a:extLst>
              </a:tr>
              <a:tr h="374073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276878"/>
                  </a:ext>
                </a:extLst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551383" y="6357873"/>
            <a:ext cx="3031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FF0000"/>
                </a:solidFill>
              </a:rPr>
              <a:t>*New </a:t>
            </a:r>
            <a:r>
              <a:rPr lang="de-DE" sz="1200" dirty="0" err="1">
                <a:solidFill>
                  <a:srgbClr val="FF0000"/>
                </a:solidFill>
              </a:rPr>
              <a:t>tests</a:t>
            </a:r>
            <a:r>
              <a:rPr lang="de-DE" sz="1200" dirty="0">
                <a:solidFill>
                  <a:srgbClr val="FF0000"/>
                </a:solidFill>
              </a:rPr>
              <a:t> in </a:t>
            </a:r>
            <a:r>
              <a:rPr lang="de-DE" sz="1200" dirty="0" err="1">
                <a:solidFill>
                  <a:srgbClr val="FF0000"/>
                </a:solidFill>
              </a:rPr>
              <a:t>red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61" name="Textfeld 60"/>
          <p:cNvSpPr txBox="1"/>
          <p:nvPr/>
        </p:nvSpPr>
        <p:spPr>
          <a:xfrm>
            <a:off x="8972201" y="6381328"/>
            <a:ext cx="1053837" cy="25354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de-DE" sz="1200" dirty="0" err="1">
                <a:solidFill>
                  <a:schemeClr val="tx1"/>
                </a:solidFill>
              </a:rPr>
              <a:t>truck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sensor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10058648" y="6381328"/>
            <a:ext cx="1073794" cy="253543"/>
          </a:xfrm>
          <a:prstGeom prst="rect">
            <a:avLst/>
          </a:prstGeom>
          <a:solidFill>
            <a:srgbClr val="DBF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algn="ctr"/>
          </a:lstStyle>
          <a:p>
            <a:r>
              <a:rPr lang="de-DE" sz="1200" dirty="0" err="1">
                <a:solidFill>
                  <a:schemeClr val="tx1"/>
                </a:solidFill>
              </a:rPr>
              <a:t>trailer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sensor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7</a:t>
            </a:fld>
            <a:endParaRPr lang="fr-FR" altLang="ja-JP"/>
          </a:p>
        </p:txBody>
      </p:sp>
      <p:grpSp>
        <p:nvGrpSpPr>
          <p:cNvPr id="8" name="Gruppieren 7"/>
          <p:cNvGrpSpPr/>
          <p:nvPr/>
        </p:nvGrpSpPr>
        <p:grpSpPr>
          <a:xfrm>
            <a:off x="8972202" y="1249356"/>
            <a:ext cx="2160240" cy="903639"/>
            <a:chOff x="8972202" y="1249356"/>
            <a:chExt cx="2160240" cy="903639"/>
          </a:xfrm>
        </p:grpSpPr>
        <p:grpSp>
          <p:nvGrpSpPr>
            <p:cNvPr id="16" name="Gruppieren 15"/>
            <p:cNvGrpSpPr/>
            <p:nvPr/>
          </p:nvGrpSpPr>
          <p:grpSpPr>
            <a:xfrm>
              <a:off x="8972202" y="1249356"/>
              <a:ext cx="2160240" cy="903639"/>
              <a:chOff x="6026197" y="4869160"/>
              <a:chExt cx="4447367" cy="1560592"/>
            </a:xfrm>
          </p:grpSpPr>
          <p:sp>
            <p:nvSpPr>
              <p:cNvPr id="88" name="Rechteck 87">
                <a:extLst>
                  <a:ext uri="{FF2B5EF4-FFF2-40B4-BE49-F238E27FC236}">
                    <a16:creationId xmlns:a16="http://schemas.microsoft.com/office/drawing/2014/main" id="{318C6CDB-9AC2-4E38-9A86-17EF35389FD1}"/>
                  </a:ext>
                </a:extLst>
              </p:cNvPr>
              <p:cNvSpPr/>
              <p:nvPr/>
            </p:nvSpPr>
            <p:spPr>
              <a:xfrm>
                <a:off x="6026199" y="4872985"/>
                <a:ext cx="1512170" cy="48396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9" name="Rechteck 88">
                <a:extLst>
                  <a:ext uri="{FF2B5EF4-FFF2-40B4-BE49-F238E27FC236}">
                    <a16:creationId xmlns:a16="http://schemas.microsoft.com/office/drawing/2014/main" id="{318C6CDB-9AC2-4E38-9A86-17EF35389FD1}"/>
                  </a:ext>
                </a:extLst>
              </p:cNvPr>
              <p:cNvSpPr/>
              <p:nvPr/>
            </p:nvSpPr>
            <p:spPr>
              <a:xfrm>
                <a:off x="8449094" y="4869160"/>
                <a:ext cx="2024470" cy="492130"/>
              </a:xfrm>
              <a:prstGeom prst="rect">
                <a:avLst/>
              </a:prstGeom>
              <a:solidFill>
                <a:srgbClr val="DBF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  <p:grpSp>
            <p:nvGrpSpPr>
              <p:cNvPr id="12" name="Gruppieren 11"/>
              <p:cNvGrpSpPr/>
              <p:nvPr/>
            </p:nvGrpSpPr>
            <p:grpSpPr>
              <a:xfrm>
                <a:off x="6030917" y="5361554"/>
                <a:ext cx="3014900" cy="576064"/>
                <a:chOff x="6009068" y="5079344"/>
                <a:chExt cx="3014900" cy="576064"/>
              </a:xfrm>
            </p:grpSpPr>
            <p:grpSp>
              <p:nvGrpSpPr>
                <p:cNvPr id="5" name="Gruppieren 4"/>
                <p:cNvGrpSpPr/>
                <p:nvPr/>
              </p:nvGrpSpPr>
              <p:grpSpPr>
                <a:xfrm>
                  <a:off x="6009068" y="5079344"/>
                  <a:ext cx="1512168" cy="576064"/>
                  <a:chOff x="3189179" y="5435446"/>
                  <a:chExt cx="1512168" cy="576064"/>
                </a:xfrm>
              </p:grpSpPr>
              <p:sp>
                <p:nvSpPr>
                  <p:cNvPr id="52" name="Rechteck 51"/>
                  <p:cNvSpPr/>
                  <p:nvPr/>
                </p:nvSpPr>
                <p:spPr>
                  <a:xfrm>
                    <a:off x="3477211" y="5435446"/>
                    <a:ext cx="1224136" cy="576064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6" name="Rechteck 55"/>
                  <p:cNvSpPr/>
                  <p:nvPr/>
                </p:nvSpPr>
                <p:spPr>
                  <a:xfrm>
                    <a:off x="3189179" y="5435446"/>
                    <a:ext cx="288032" cy="576064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" name="Gruppieren 3"/>
                <p:cNvGrpSpPr/>
                <p:nvPr/>
              </p:nvGrpSpPr>
              <p:grpSpPr>
                <a:xfrm>
                  <a:off x="7458662" y="5079344"/>
                  <a:ext cx="1565306" cy="576064"/>
                  <a:chOff x="4648209" y="5441640"/>
                  <a:chExt cx="1565306" cy="576064"/>
                </a:xfrm>
              </p:grpSpPr>
              <p:sp>
                <p:nvSpPr>
                  <p:cNvPr id="57" name="Rechteck 56"/>
                  <p:cNvSpPr/>
                  <p:nvPr/>
                </p:nvSpPr>
                <p:spPr>
                  <a:xfrm>
                    <a:off x="4989379" y="5441640"/>
                    <a:ext cx="1224136" cy="576064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cxnSp>
                <p:nvCxnSpPr>
                  <p:cNvPr id="59" name="Gerader Verbinder 58"/>
                  <p:cNvCxnSpPr>
                    <a:cxnSpLocks/>
                  </p:cNvCxnSpPr>
                  <p:nvPr/>
                </p:nvCxnSpPr>
                <p:spPr>
                  <a:xfrm flipH="1">
                    <a:off x="4648209" y="5599043"/>
                    <a:ext cx="366936" cy="144016"/>
                  </a:xfrm>
                  <a:prstGeom prst="line">
                    <a:avLst/>
                  </a:prstGeom>
                  <a:ln w="412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rader Verbinder 64"/>
                  <p:cNvCxnSpPr>
                    <a:cxnSpLocks/>
                  </p:cNvCxnSpPr>
                  <p:nvPr/>
                </p:nvCxnSpPr>
                <p:spPr>
                  <a:xfrm flipH="1" flipV="1">
                    <a:off x="4703787" y="5719588"/>
                    <a:ext cx="288032" cy="137822"/>
                  </a:xfrm>
                  <a:prstGeom prst="line">
                    <a:avLst/>
                  </a:prstGeom>
                  <a:ln w="412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10" name="Rechteck 109">
                <a:extLst>
                  <a:ext uri="{FF2B5EF4-FFF2-40B4-BE49-F238E27FC236}">
                    <a16:creationId xmlns:a16="http://schemas.microsoft.com/office/drawing/2014/main" id="{318C6CDB-9AC2-4E38-9A86-17EF35389FD1}"/>
                  </a:ext>
                </a:extLst>
              </p:cNvPr>
              <p:cNvSpPr/>
              <p:nvPr/>
            </p:nvSpPr>
            <p:spPr>
              <a:xfrm>
                <a:off x="6026197" y="5942229"/>
                <a:ext cx="1512170" cy="48396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2" name="Rechteck 111">
                <a:extLst>
                  <a:ext uri="{FF2B5EF4-FFF2-40B4-BE49-F238E27FC236}">
                    <a16:creationId xmlns:a16="http://schemas.microsoft.com/office/drawing/2014/main" id="{318C6CDB-9AC2-4E38-9A86-17EF35389FD1}"/>
                  </a:ext>
                </a:extLst>
              </p:cNvPr>
              <p:cNvSpPr/>
              <p:nvPr/>
            </p:nvSpPr>
            <p:spPr>
              <a:xfrm>
                <a:off x="8449094" y="5937622"/>
                <a:ext cx="2024470" cy="492130"/>
              </a:xfrm>
              <a:prstGeom prst="rect">
                <a:avLst/>
              </a:prstGeom>
              <a:solidFill>
                <a:srgbClr val="DBF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</p:grpSp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318C6CDB-9AC2-4E38-9A86-17EF35389FD1}"/>
                </a:ext>
              </a:extLst>
            </p:cNvPr>
            <p:cNvSpPr/>
            <p:nvPr/>
          </p:nvSpPr>
          <p:spPr>
            <a:xfrm>
              <a:off x="9560796" y="1254923"/>
              <a:ext cx="870431" cy="273229"/>
            </a:xfrm>
            <a:prstGeom prst="rect">
              <a:avLst/>
            </a:prstGeom>
            <a:gradFill flip="none" rotWithShape="1">
              <a:gsLst>
                <a:gs pos="0">
                  <a:srgbClr val="DBF927"/>
                </a:gs>
                <a:gs pos="72000">
                  <a:srgbClr val="EDDD14"/>
                </a:gs>
                <a:gs pos="100000">
                  <a:srgbClr val="FFC00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Rechteck 52">
              <a:extLst>
                <a:ext uri="{FF2B5EF4-FFF2-40B4-BE49-F238E27FC236}">
                  <a16:creationId xmlns:a16="http://schemas.microsoft.com/office/drawing/2014/main" id="{318C6CDB-9AC2-4E38-9A86-17EF35389FD1}"/>
                </a:ext>
              </a:extLst>
            </p:cNvPr>
            <p:cNvSpPr/>
            <p:nvPr/>
          </p:nvSpPr>
          <p:spPr>
            <a:xfrm>
              <a:off x="9617106" y="1872776"/>
              <a:ext cx="870431" cy="273229"/>
            </a:xfrm>
            <a:prstGeom prst="rect">
              <a:avLst/>
            </a:prstGeom>
            <a:gradFill flip="none" rotWithShape="1">
              <a:gsLst>
                <a:gs pos="0">
                  <a:srgbClr val="DBF927"/>
                </a:gs>
                <a:gs pos="72000">
                  <a:srgbClr val="EDDD14"/>
                </a:gs>
                <a:gs pos="100000">
                  <a:srgbClr val="FFC00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54" name="Textfeld 53"/>
          <p:cNvSpPr txBox="1"/>
          <p:nvPr/>
        </p:nvSpPr>
        <p:spPr>
          <a:xfrm>
            <a:off x="6223629" y="6381327"/>
            <a:ext cx="2160240" cy="25354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de-DE" sz="1200" dirty="0" err="1">
                <a:solidFill>
                  <a:schemeClr val="tx1"/>
                </a:solidFill>
              </a:rPr>
              <a:t>truck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sensor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3582784" y="6381327"/>
            <a:ext cx="2120753" cy="25354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de-DE" sz="1200" dirty="0" err="1">
                <a:solidFill>
                  <a:schemeClr val="tx1"/>
                </a:solidFill>
              </a:rPr>
              <a:t>truck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sensor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F314ED7F-8F31-4FB5-8EA2-DA82D3E647A0}"/>
              </a:ext>
            </a:extLst>
          </p:cNvPr>
          <p:cNvSpPr txBox="1"/>
          <p:nvPr/>
        </p:nvSpPr>
        <p:spPr>
          <a:xfrm>
            <a:off x="4091585" y="1229691"/>
            <a:ext cx="1062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/>
              <a:t>min. 55m</a:t>
            </a:r>
            <a:endParaRPr lang="en-GB" sz="1200" dirty="0"/>
          </a:p>
        </p:txBody>
      </p:sp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2F43448B-1742-4143-9CC8-3F913112A2BF}"/>
              </a:ext>
            </a:extLst>
          </p:cNvPr>
          <p:cNvCxnSpPr>
            <a:cxnSpLocks/>
          </p:cNvCxnSpPr>
          <p:nvPr/>
        </p:nvCxnSpPr>
        <p:spPr>
          <a:xfrm>
            <a:off x="4318636" y="1496885"/>
            <a:ext cx="614123" cy="867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276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86757"/>
            <a:ext cx="10972800" cy="1143000"/>
          </a:xfrm>
        </p:spPr>
        <p:txBody>
          <a:bodyPr/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Tests </a:t>
            </a:r>
            <a:r>
              <a:rPr lang="en-GB" dirty="0"/>
              <a:t>ACSF Cat. C for Truck &amp; Trailer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8658C13-6ACC-46CD-8BC2-6AD15761F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4103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2A4FF1C-F3D0-4472-943C-7F2779312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49">
            <a:extLst>
              <a:ext uri="{FF2B5EF4-FFF2-40B4-BE49-F238E27FC236}">
                <a16:creationId xmlns:a16="http://schemas.microsoft.com/office/drawing/2014/main" id="{1175FEC7-BAA8-4245-9A12-EEF7B2BAC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50">
            <a:extLst>
              <a:ext uri="{FF2B5EF4-FFF2-40B4-BE49-F238E27FC236}">
                <a16:creationId xmlns:a16="http://schemas.microsoft.com/office/drawing/2014/main" id="{BCE98C1F-EA4F-484B-8472-5E88EB00F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" name="Textfeld 25"/>
          <p:cNvSpPr txBox="1"/>
          <p:nvPr/>
        </p:nvSpPr>
        <p:spPr>
          <a:xfrm>
            <a:off x="1271468" y="1170736"/>
            <a:ext cx="4239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regulation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R79/03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. 03: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1271465" y="1634530"/>
            <a:ext cx="10183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3.5.1. Lane change functional test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System must be active to follow the test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Test for Truck only with a Trailer with or without sensors, depending on version of the towing vehicle </a:t>
            </a:r>
          </a:p>
        </p:txBody>
      </p:sp>
      <p:sp>
        <p:nvSpPr>
          <p:cNvPr id="28" name="Rechteck 27"/>
          <p:cNvSpPr/>
          <p:nvPr/>
        </p:nvSpPr>
        <p:spPr>
          <a:xfrm>
            <a:off x="1271465" y="2263105"/>
            <a:ext cx="101830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3.5.2. Minimum activation speed test </a:t>
            </a:r>
            <a:r>
              <a:rPr lang="en-GB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sz="1200" b="1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smin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System must be active to follow the test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Test for Truck only with a Trailer with or without sensors, depending on version of the towing vehicle 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1271466" y="2892296"/>
            <a:ext cx="10183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3.5.3. Overriding test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System must be active to follow the test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Test for Truck only with a Trailer with or without sensors, depending on version of the towing vehicle 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1271465" y="3529800"/>
            <a:ext cx="101830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3.5.4. Lane Change Procedure suppression test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System must be active to follow the test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Test for Truck only with a Trailer with or without sensors, depending on version of the towing vehicle 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1271465" y="4158991"/>
            <a:ext cx="101830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3.5.5. Sensor performance test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System must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activ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follow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Test for Truck only with a Trailer with or without sensors, depending on version of the towing vehicle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1271465" y="4763243"/>
            <a:ext cx="101830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3.5.6. Sensor blindness test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System must be active to follow the test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Test for Truck only with a Trailer with or without sensors, depending on version of the towing vehicle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Test for Trailer in a non dynamic situation </a:t>
            </a:r>
          </a:p>
          <a:p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1271464" y="5631378"/>
            <a:ext cx="101830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3.5.7. Engine start/run cycle test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System must be active to follow the test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Test for Truck only with a Trailer with or without sensors, depending on version of the towing vehicle </a:t>
            </a:r>
          </a:p>
          <a:p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8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074371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Tests </a:t>
            </a:r>
            <a:r>
              <a:rPr lang="en-GB" dirty="0"/>
              <a:t>ACSF Cat. </a:t>
            </a:r>
            <a:r>
              <a:rPr lang="en-GB"/>
              <a:t>C for Truck &amp; Trailer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8658C13-6ACC-46CD-8BC2-6AD15761F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4103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2A4FF1C-F3D0-4472-943C-7F2779312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49">
            <a:extLst>
              <a:ext uri="{FF2B5EF4-FFF2-40B4-BE49-F238E27FC236}">
                <a16:creationId xmlns:a16="http://schemas.microsoft.com/office/drawing/2014/main" id="{1175FEC7-BAA8-4245-9A12-EEF7B2BAC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50">
            <a:extLst>
              <a:ext uri="{FF2B5EF4-FFF2-40B4-BE49-F238E27FC236}">
                <a16:creationId xmlns:a16="http://schemas.microsoft.com/office/drawing/2014/main" id="{BCE98C1F-EA4F-484B-8472-5E88EB00F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6" name="Textfeld 25"/>
          <p:cNvSpPr txBox="1"/>
          <p:nvPr/>
        </p:nvSpPr>
        <p:spPr>
          <a:xfrm>
            <a:off x="1271468" y="1170736"/>
            <a:ext cx="4239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de-DE" sz="1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de-DE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regulation</a:t>
            </a:r>
            <a:r>
              <a:rPr lang="de-DE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R79 </a:t>
            </a:r>
            <a:r>
              <a:rPr lang="de-DE" sz="1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CVs:</a:t>
            </a:r>
            <a:endParaRPr lang="en-GB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1271465" y="1634530"/>
            <a:ext cx="10183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3.5.8. Lane change suppression test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must be active to follow the test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for Truck only with a Trailer with or without sensors, depending on version of the towing vehicle </a:t>
            </a:r>
          </a:p>
        </p:txBody>
      </p:sp>
      <p:sp>
        <p:nvSpPr>
          <p:cNvPr id="28" name="Rechteck 27"/>
          <p:cNvSpPr/>
          <p:nvPr/>
        </p:nvSpPr>
        <p:spPr>
          <a:xfrm>
            <a:off x="1271464" y="3206233"/>
            <a:ext cx="101830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3.5.9. Trailer object detection test for trailers supporting lane change function(s) according to paragraph 8.x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must be active to follow the test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for Trailer only with sensors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9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842765630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3B64F82E7098488BA699CD80F6C817" ma:contentTypeVersion="12" ma:contentTypeDescription="Create a new document." ma:contentTypeScope="" ma:versionID="277ebf662d848dea0c34255404869c57">
  <xsd:schema xmlns:xsd="http://www.w3.org/2001/XMLSchema" xmlns:xs="http://www.w3.org/2001/XMLSchema" xmlns:p="http://schemas.microsoft.com/office/2006/metadata/properties" xmlns:ns2="beab5909-2256-4ef5-9bfe-179cc9eb78a8" xmlns:ns3="a2803eea-376f-4b0d-b851-13f11d2e39ae" targetNamespace="http://schemas.microsoft.com/office/2006/metadata/properties" ma:root="true" ma:fieldsID="1898f4346036b0565a083ebaf0c905c5" ns2:_="" ns3:_="">
    <xsd:import namespace="beab5909-2256-4ef5-9bfe-179cc9eb78a8"/>
    <xsd:import namespace="a2803eea-376f-4b0d-b851-13f11d2e39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ab5909-2256-4ef5-9bfe-179cc9eb78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03eea-376f-4b0d-b851-13f11d2e39a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D37819-8DD3-4E1A-8EAD-6E8A14FDB1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ab5909-2256-4ef5-9bfe-179cc9eb78a8"/>
    <ds:schemaRef ds:uri="a2803eea-376f-4b0d-b851-13f11d2e39a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120882-89CE-43E2-864B-6BD81CB7D18F}">
  <ds:schemaRefs>
    <ds:schemaRef ds:uri="http://purl.org/dc/elements/1.1/"/>
    <ds:schemaRef ds:uri="http://schemas.microsoft.com/office/2006/metadata/properties"/>
    <ds:schemaRef ds:uri="beab5909-2256-4ef5-9bfe-179cc9eb78a8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a2803eea-376f-4b0d-b851-13f11d2e39ae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5DE3D92-756F-4F48-A90C-9B9BF30D4E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OICA PP Template (16_9)</Template>
  <TotalTime>0</TotalTime>
  <Words>935</Words>
  <Application>Microsoft Office PowerPoint</Application>
  <PresentationFormat>Breitbild</PresentationFormat>
  <Paragraphs>183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Arial</vt:lpstr>
      <vt:lpstr>Calibri</vt:lpstr>
      <vt:lpstr>Courier New</vt:lpstr>
      <vt:lpstr>Times New Roman</vt:lpstr>
      <vt:lpstr>Wingdings</vt:lpstr>
      <vt:lpstr>Masque présentation OICA</vt:lpstr>
      <vt:lpstr>ACSF Cat. C for Truck &amp; Trailer</vt:lpstr>
      <vt:lpstr>Motivation of the proposal for ACSF-C Truck &amp; Trailer</vt:lpstr>
      <vt:lpstr>Types of possible combinations</vt:lpstr>
      <vt:lpstr>Types of possible combinations</vt:lpstr>
      <vt:lpstr>Backup</vt:lpstr>
      <vt:lpstr>Summary of technical requirements</vt:lpstr>
      <vt:lpstr>Types of possible combinations</vt:lpstr>
      <vt:lpstr>Tests ACSF Cat. C for Truck &amp; Trailer</vt:lpstr>
      <vt:lpstr>Tests ACSF Cat. C for Truck &amp; Trailer</vt:lpstr>
    </vt:vector>
  </TitlesOfParts>
  <Company>Daimler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Rieg, Andreas (019)</dc:creator>
  <cp:lastModifiedBy>Garczorz, Thomas</cp:lastModifiedBy>
  <cp:revision>90</cp:revision>
  <cp:lastPrinted>2021-07-01T13:30:21Z</cp:lastPrinted>
  <dcterms:created xsi:type="dcterms:W3CDTF">2019-06-07T09:24:16Z</dcterms:created>
  <dcterms:modified xsi:type="dcterms:W3CDTF">2021-07-09T14:13:19Z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0x0101004B3B64F82E7098488BA699CD80F6C817</vt:lpwstr>
  </property>
  <property fmtid="{D5CDD505-2E9C-101B-9397-08002B2CF9AE}" pid="3" name="MSIP_Label_19540963-e559-4020-8a90-fe8a502c2801_Enabled">
    <vt:lpwstr>true</vt:lpwstr>
  </property>
  <property fmtid="{D5CDD505-2E9C-101B-9397-08002B2CF9AE}" pid="4" name="MSIP_Label_19540963-e559-4020-8a90-fe8a502c2801_SetDate">
    <vt:lpwstr>2021-07-06T15:04:33Z</vt:lpwstr>
  </property>
  <property fmtid="{D5CDD505-2E9C-101B-9397-08002B2CF9AE}" pid="5" name="MSIP_Label_19540963-e559-4020-8a90-fe8a502c2801_Method">
    <vt:lpwstr>Standard</vt:lpwstr>
  </property>
  <property fmtid="{D5CDD505-2E9C-101B-9397-08002B2CF9AE}" pid="6" name="MSIP_Label_19540963-e559-4020-8a90-fe8a502c2801_Name">
    <vt:lpwstr>19540963-e559-4020-8a90-fe8a502c2801</vt:lpwstr>
  </property>
  <property fmtid="{D5CDD505-2E9C-101B-9397-08002B2CF9AE}" pid="7" name="MSIP_Label_19540963-e559-4020-8a90-fe8a502c2801_SiteId">
    <vt:lpwstr>f25493ae-1c98-41d7-8a33-0be75f5fe603</vt:lpwstr>
  </property>
  <property fmtid="{D5CDD505-2E9C-101B-9397-08002B2CF9AE}" pid="8" name="MSIP_Label_19540963-e559-4020-8a90-fe8a502c2801_ActionId">
    <vt:lpwstr>24309084-8456-4197-9277-b94540a26dee</vt:lpwstr>
  </property>
  <property fmtid="{D5CDD505-2E9C-101B-9397-08002B2CF9AE}" pid="9" name="MSIP_Label_19540963-e559-4020-8a90-fe8a502c2801_ContentBits">
    <vt:lpwstr>0</vt:lpwstr>
  </property>
</Properties>
</file>