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Lst>
  <p:sldIdLst>
    <p:sldId id="264" r:id="rId3"/>
    <p:sldId id="268" r:id="rId4"/>
    <p:sldId id="259" r:id="rId5"/>
    <p:sldId id="269" r:id="rId6"/>
    <p:sldId id="271" r:id="rId7"/>
    <p:sldId id="270" r:id="rId8"/>
  </p:sldIdLst>
  <p:sldSz cx="12192000" cy="6858000"/>
  <p:notesSz cx="7559675" cy="10691813"/>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33CC"/>
    <a:srgbClr val="FF00FF"/>
    <a:srgbClr val="00FFFF"/>
    <a:srgbClr val="990000"/>
    <a:srgbClr val="00FF00"/>
    <a:srgbClr val="808000"/>
    <a:srgbClr val="0099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1" autoAdjust="0"/>
    <p:restoredTop sz="94660"/>
  </p:normalViewPr>
  <p:slideViewPr>
    <p:cSldViewPr snapToGrid="0">
      <p:cViewPr varScale="1">
        <p:scale>
          <a:sx n="105" d="100"/>
          <a:sy n="105" d="100"/>
        </p:scale>
        <p:origin x="720"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tableStyles" Target="tableStyle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theme" Target="theme/theme1.xml"/><Relationship Id="rId5" Type="http://schemas.openxmlformats.org/officeDocument/2006/relationships/slide" Target="slides/slide3.xml"/><Relationship Id="rId10"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26"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27"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29"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1"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2"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34"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5"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6"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7"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8"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39"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4"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45"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47"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49"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50"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2"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5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55"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56"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5" name="PlaceHolder 2"/>
          <p:cNvSpPr>
            <a:spLocks noGrp="1"/>
          </p:cNvSpPr>
          <p:nvPr>
            <p:ph type="subTitle"/>
          </p:nvPr>
        </p:nvSpPr>
        <p:spPr>
          <a:xfrm>
            <a:off x="609480" y="1604520"/>
            <a:ext cx="10972440" cy="397728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5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5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60"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6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6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64"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5"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66" name="PlaceHolder 2"/>
          <p:cNvSpPr>
            <a:spLocks noGrp="1"/>
          </p:cNvSpPr>
          <p:nvPr>
            <p:ph type="body"/>
          </p:nvPr>
        </p:nvSpPr>
        <p:spPr>
          <a:xfrm>
            <a:off x="609480" y="160452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67" name="PlaceHolder 3"/>
          <p:cNvSpPr>
            <a:spLocks noGrp="1"/>
          </p:cNvSpPr>
          <p:nvPr>
            <p:ph type="body"/>
          </p:nvPr>
        </p:nvSpPr>
        <p:spPr>
          <a:xfrm>
            <a:off x="609480" y="368208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69"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0"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1"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2" name="PlaceHolder 5"/>
          <p:cNvSpPr>
            <a:spLocks noGrp="1"/>
          </p:cNvSpPr>
          <p:nvPr>
            <p:ph type="body"/>
          </p:nvPr>
        </p:nvSpPr>
        <p:spPr>
          <a:xfrm>
            <a:off x="623196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74" name="PlaceHolder 2"/>
          <p:cNvSpPr>
            <a:spLocks noGrp="1"/>
          </p:cNvSpPr>
          <p:nvPr>
            <p:ph type="body"/>
          </p:nvPr>
        </p:nvSpPr>
        <p:spPr>
          <a:xfrm>
            <a:off x="60948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5" name="PlaceHolder 3"/>
          <p:cNvSpPr>
            <a:spLocks noGrp="1"/>
          </p:cNvSpPr>
          <p:nvPr>
            <p:ph type="body"/>
          </p:nvPr>
        </p:nvSpPr>
        <p:spPr>
          <a:xfrm>
            <a:off x="431964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6" name="PlaceHolder 4"/>
          <p:cNvSpPr>
            <a:spLocks noGrp="1"/>
          </p:cNvSpPr>
          <p:nvPr>
            <p:ph type="body"/>
          </p:nvPr>
        </p:nvSpPr>
        <p:spPr>
          <a:xfrm>
            <a:off x="8029800" y="160452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7" name="PlaceHolder 5"/>
          <p:cNvSpPr>
            <a:spLocks noGrp="1"/>
          </p:cNvSpPr>
          <p:nvPr>
            <p:ph type="body"/>
          </p:nvPr>
        </p:nvSpPr>
        <p:spPr>
          <a:xfrm>
            <a:off x="60948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8" name="PlaceHolder 6"/>
          <p:cNvSpPr>
            <a:spLocks noGrp="1"/>
          </p:cNvSpPr>
          <p:nvPr>
            <p:ph type="body"/>
          </p:nvPr>
        </p:nvSpPr>
        <p:spPr>
          <a:xfrm>
            <a:off x="431964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79" name="PlaceHolder 7"/>
          <p:cNvSpPr>
            <a:spLocks noGrp="1"/>
          </p:cNvSpPr>
          <p:nvPr>
            <p:ph type="body"/>
          </p:nvPr>
        </p:nvSpPr>
        <p:spPr>
          <a:xfrm>
            <a:off x="8029800" y="3682080"/>
            <a:ext cx="35330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7" name="PlaceHolder 2"/>
          <p:cNvSpPr>
            <a:spLocks noGrp="1"/>
          </p:cNvSpPr>
          <p:nvPr>
            <p:ph type="body"/>
          </p:nvPr>
        </p:nvSpPr>
        <p:spPr>
          <a:xfrm>
            <a:off x="609480" y="1604520"/>
            <a:ext cx="10972440" cy="397728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9"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10"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2" name="PlaceHolder 1"/>
          <p:cNvSpPr>
            <a:spLocks noGrp="1"/>
          </p:cNvSpPr>
          <p:nvPr>
            <p:ph type="subTitle"/>
          </p:nvPr>
        </p:nvSpPr>
        <p:spPr>
          <a:xfrm>
            <a:off x="609480" y="273600"/>
            <a:ext cx="10972440" cy="5307840"/>
          </a:xfrm>
          <a:prstGeom prst="rect">
            <a:avLst/>
          </a:prstGeom>
        </p:spPr>
        <p:txBody>
          <a:bodyPr lIns="0" tIns="0" rIns="0" bIns="0" anchor="ctr">
            <a:noAutofit/>
          </a:bodyPr>
          <a:lstStyle/>
          <a:p>
            <a:pPr algn="ctr"/>
            <a:endParaRPr lang="de-DE"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14"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15" name="PlaceHolder 3"/>
          <p:cNvSpPr>
            <a:spLocks noGrp="1"/>
          </p:cNvSpPr>
          <p:nvPr>
            <p:ph type="body"/>
          </p:nvPr>
        </p:nvSpPr>
        <p:spPr>
          <a:xfrm>
            <a:off x="623196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16" name="PlaceHolder 4"/>
          <p:cNvSpPr>
            <a:spLocks noGrp="1"/>
          </p:cNvSpPr>
          <p:nvPr>
            <p:ph type="body"/>
          </p:nvPr>
        </p:nvSpPr>
        <p:spPr>
          <a:xfrm>
            <a:off x="60948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7"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18" name="PlaceHolder 2"/>
          <p:cNvSpPr>
            <a:spLocks noGrp="1"/>
          </p:cNvSpPr>
          <p:nvPr>
            <p:ph type="body"/>
          </p:nvPr>
        </p:nvSpPr>
        <p:spPr>
          <a:xfrm>
            <a:off x="609480" y="1604520"/>
            <a:ext cx="5354280" cy="397728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19"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20" name="PlaceHolder 4"/>
          <p:cNvSpPr>
            <a:spLocks noGrp="1"/>
          </p:cNvSpPr>
          <p:nvPr>
            <p:ph type="body"/>
          </p:nvPr>
        </p:nvSpPr>
        <p:spPr>
          <a:xfrm>
            <a:off x="6231960" y="368208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1" name="PlaceHolder 1"/>
          <p:cNvSpPr>
            <a:spLocks noGrp="1"/>
          </p:cNvSpPr>
          <p:nvPr>
            <p:ph type="title"/>
          </p:nvPr>
        </p:nvSpPr>
        <p:spPr>
          <a:xfrm>
            <a:off x="609480" y="273600"/>
            <a:ext cx="10972440" cy="1144800"/>
          </a:xfrm>
          <a:prstGeom prst="rect">
            <a:avLst/>
          </a:prstGeom>
        </p:spPr>
        <p:txBody>
          <a:bodyPr lIns="0" tIns="0" rIns="0" bIns="0" anchor="ctr">
            <a:noAutofit/>
          </a:bodyPr>
          <a:lstStyle/>
          <a:p>
            <a:endParaRPr lang="de-DE" sz="1800" b="0" strike="noStrike" spc="-1">
              <a:solidFill>
                <a:srgbClr val="000000"/>
              </a:solidFill>
              <a:latin typeface="Arial"/>
            </a:endParaRPr>
          </a:p>
        </p:txBody>
      </p:sp>
      <p:sp>
        <p:nvSpPr>
          <p:cNvPr id="22" name="PlaceHolder 2"/>
          <p:cNvSpPr>
            <a:spLocks noGrp="1"/>
          </p:cNvSpPr>
          <p:nvPr>
            <p:ph type="body"/>
          </p:nvPr>
        </p:nvSpPr>
        <p:spPr>
          <a:xfrm>
            <a:off x="60948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23" name="PlaceHolder 3"/>
          <p:cNvSpPr>
            <a:spLocks noGrp="1"/>
          </p:cNvSpPr>
          <p:nvPr>
            <p:ph type="body"/>
          </p:nvPr>
        </p:nvSpPr>
        <p:spPr>
          <a:xfrm>
            <a:off x="6231960" y="1604520"/>
            <a:ext cx="5354280" cy="1896840"/>
          </a:xfrm>
          <a:prstGeom prst="rect">
            <a:avLst/>
          </a:prstGeom>
        </p:spPr>
        <p:txBody>
          <a:bodyPr lIns="0" tIns="0" rIns="0" bIns="0">
            <a:normAutofit/>
          </a:bodyPr>
          <a:lstStyle/>
          <a:p>
            <a:endParaRPr lang="de-DE" sz="2800" b="0" strike="noStrike" spc="-1">
              <a:solidFill>
                <a:srgbClr val="000000"/>
              </a:solidFill>
              <a:latin typeface="Arial"/>
            </a:endParaRPr>
          </a:p>
        </p:txBody>
      </p:sp>
      <p:sp>
        <p:nvSpPr>
          <p:cNvPr id="24" name="PlaceHolder 4"/>
          <p:cNvSpPr>
            <a:spLocks noGrp="1"/>
          </p:cNvSpPr>
          <p:nvPr>
            <p:ph type="body"/>
          </p:nvPr>
        </p:nvSpPr>
        <p:spPr>
          <a:xfrm>
            <a:off x="609480" y="3682080"/>
            <a:ext cx="10972440" cy="1896840"/>
          </a:xfrm>
          <a:prstGeom prst="rect">
            <a:avLst/>
          </a:prstGeom>
        </p:spPr>
        <p:txBody>
          <a:bodyPr lIns="0" tIns="0" rIns="0" bIns="0">
            <a:normAutofit/>
          </a:bodyPr>
          <a:lstStyle/>
          <a:p>
            <a:endParaRPr lang="de-DE" sz="28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image" Target="../media/image3.png"/><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 name="Picture 2" descr="\\DROBO-FS\QuickDrops\JB\PPTX NG\Droplets\LightingOverlay.png"/>
          <p:cNvPicPr/>
          <p:nvPr/>
        </p:nvPicPr>
        <p:blipFill>
          <a:blip r:embed="rId14"/>
          <a:stretch/>
        </p:blipFill>
        <p:spPr>
          <a:xfrm>
            <a:off x="0" y="0"/>
            <a:ext cx="12191040" cy="6856920"/>
          </a:xfrm>
          <a:prstGeom prst="rect">
            <a:avLst/>
          </a:prstGeom>
          <a:ln>
            <a:noFill/>
          </a:ln>
        </p:spPr>
      </p:pic>
      <p:pic>
        <p:nvPicPr>
          <p:cNvPr id="5" name="Picture 6" descr="Droplets-HD-Title-R1d.png"/>
          <p:cNvPicPr/>
          <p:nvPr/>
        </p:nvPicPr>
        <p:blipFill>
          <a:blip r:embed="rId15"/>
          <a:stretch/>
        </p:blipFill>
        <p:spPr>
          <a:xfrm>
            <a:off x="0" y="0"/>
            <a:ext cx="12191040" cy="6856920"/>
          </a:xfrm>
          <a:prstGeom prst="rect">
            <a:avLst/>
          </a:prstGeom>
          <a:ln>
            <a:noFill/>
          </a:ln>
        </p:spPr>
      </p:pic>
      <p:sp>
        <p:nvSpPr>
          <p:cNvPr id="2" name="PlaceHolder 1"/>
          <p:cNvSpPr>
            <a:spLocks noGrp="1"/>
          </p:cNvSpPr>
          <p:nvPr>
            <p:ph type="title"/>
          </p:nvPr>
        </p:nvSpPr>
        <p:spPr>
          <a:xfrm>
            <a:off x="609480" y="273600"/>
            <a:ext cx="10972080" cy="1144440"/>
          </a:xfrm>
          <a:prstGeom prst="rect">
            <a:avLst/>
          </a:prstGeom>
        </p:spPr>
        <p:txBody>
          <a:bodyPr lIns="0" tIns="0" rIns="0" bIns="0" anchor="ctr">
            <a:noAutofit/>
          </a:bodyPr>
          <a:lstStyle/>
          <a:p>
            <a:pPr algn="ctr"/>
            <a:r>
              <a:rPr lang="de-DE" sz="4400" b="0" strike="noStrike" spc="-1">
                <a:solidFill>
                  <a:srgbClr val="000000"/>
                </a:solidFill>
                <a:latin typeface="Arial"/>
              </a:rPr>
              <a:t>Format des Titeltextes durch Klicken bearbeiten</a:t>
            </a:r>
          </a:p>
        </p:txBody>
      </p:sp>
      <p:sp>
        <p:nvSpPr>
          <p:cNvPr id="3" name="PlaceHolder 2"/>
          <p:cNvSpPr>
            <a:spLocks noGrp="1"/>
          </p:cNvSpPr>
          <p:nvPr>
            <p:ph type="body"/>
          </p:nvPr>
        </p:nvSpPr>
        <p:spPr>
          <a:xfrm>
            <a:off x="609480" y="1604520"/>
            <a:ext cx="10972080" cy="3976920"/>
          </a:xfrm>
          <a:prstGeom prst="rect">
            <a:avLst/>
          </a:prstGeom>
        </p:spPr>
        <p:txBody>
          <a:bodyPr lIns="0" tIns="0" rIns="0" bIns="0">
            <a:normAutofit/>
          </a:bodyPr>
          <a:lstStyle/>
          <a:p>
            <a:pPr marL="432000" indent="-324000" algn="ctr">
              <a:spcBef>
                <a:spcPts val="1417"/>
              </a:spcBef>
              <a:buClr>
                <a:srgbClr val="000000"/>
              </a:buClr>
              <a:buSzPct val="45000"/>
              <a:buFont typeface="Wingdings" charset="2"/>
              <a:buChar char=""/>
            </a:pPr>
            <a:r>
              <a:rPr lang="de-DE" sz="2800" b="0" strike="noStrike" spc="-1">
                <a:solidFill>
                  <a:srgbClr val="000000"/>
                </a:solidFill>
                <a:latin typeface="Arial"/>
              </a:rPr>
              <a:t>Format des Gliederungstextes durch Klicken bearbeiten</a:t>
            </a:r>
          </a:p>
          <a:p>
            <a:pPr marL="864000" lvl="1" indent="-324000" algn="ctr">
              <a:spcBef>
                <a:spcPts val="1134"/>
              </a:spcBef>
              <a:buClr>
                <a:srgbClr val="000000"/>
              </a:buClr>
              <a:buSzPct val="75000"/>
              <a:buFont typeface="Symbol" charset="2"/>
              <a:buChar char=""/>
            </a:pPr>
            <a:r>
              <a:rPr lang="de-DE" sz="2800" b="0" strike="noStrike" spc="-1">
                <a:solidFill>
                  <a:srgbClr val="000000"/>
                </a:solidFill>
                <a:latin typeface="Arial"/>
              </a:rPr>
              <a:t>Zweite Gliederungsebene</a:t>
            </a:r>
          </a:p>
          <a:p>
            <a:pPr marL="1296000" lvl="2" indent="-288000" algn="ctr">
              <a:spcBef>
                <a:spcPts val="850"/>
              </a:spcBef>
              <a:buClr>
                <a:srgbClr val="000000"/>
              </a:buClr>
              <a:buSzPct val="45000"/>
              <a:buFont typeface="Wingdings" charset="2"/>
              <a:buChar char=""/>
            </a:pPr>
            <a:r>
              <a:rPr lang="de-DE" sz="2800" b="0" strike="noStrike" spc="-1">
                <a:solidFill>
                  <a:srgbClr val="000000"/>
                </a:solidFill>
                <a:latin typeface="Arial"/>
              </a:rPr>
              <a:t>Dritte Gliederungsebene</a:t>
            </a:r>
          </a:p>
          <a:p>
            <a:pPr marL="1728000" lvl="3" indent="-216000" algn="ctr">
              <a:spcBef>
                <a:spcPts val="567"/>
              </a:spcBef>
              <a:buClr>
                <a:srgbClr val="000000"/>
              </a:buClr>
              <a:buSzPct val="75000"/>
              <a:buFont typeface="Symbol" charset="2"/>
              <a:buChar char=""/>
            </a:pPr>
            <a:r>
              <a:rPr lang="de-DE" sz="2800" b="0" strike="noStrike" spc="-1">
                <a:solidFill>
                  <a:srgbClr val="000000"/>
                </a:solidFill>
                <a:latin typeface="Arial"/>
              </a:rPr>
              <a:t>Vierte Gliederungsebene</a:t>
            </a:r>
          </a:p>
          <a:p>
            <a:pPr marL="2160000" lvl="4" indent="-216000" algn="ctr">
              <a:spcBef>
                <a:spcPts val="283"/>
              </a:spcBef>
              <a:buClr>
                <a:srgbClr val="000000"/>
              </a:buClr>
              <a:buSzPct val="45000"/>
              <a:buFont typeface="Wingdings" charset="2"/>
              <a:buChar char=""/>
            </a:pPr>
            <a:r>
              <a:rPr lang="de-DE" sz="2800" b="0" strike="noStrike" spc="-1">
                <a:solidFill>
                  <a:srgbClr val="000000"/>
                </a:solidFill>
                <a:latin typeface="Arial"/>
              </a:rPr>
              <a:t>Fünfte Gliederungsebene</a:t>
            </a:r>
          </a:p>
          <a:p>
            <a:pPr marL="2592000" lvl="5" indent="-216000" algn="ctr">
              <a:spcBef>
                <a:spcPts val="283"/>
              </a:spcBef>
              <a:buClr>
                <a:srgbClr val="000000"/>
              </a:buClr>
              <a:buSzPct val="45000"/>
              <a:buFont typeface="Wingdings" charset="2"/>
              <a:buChar char=""/>
            </a:pPr>
            <a:r>
              <a:rPr lang="de-DE" sz="2800" b="0" strike="noStrike" spc="-1">
                <a:solidFill>
                  <a:srgbClr val="000000"/>
                </a:solidFill>
                <a:latin typeface="Arial"/>
              </a:rPr>
              <a:t>Sechste Gliederungsebene</a:t>
            </a:r>
          </a:p>
          <a:p>
            <a:pPr marL="3024000" lvl="6" indent="-216000" algn="ctr">
              <a:spcBef>
                <a:spcPts val="283"/>
              </a:spcBef>
              <a:buClr>
                <a:srgbClr val="000000"/>
              </a:buClr>
              <a:buSzPct val="45000"/>
              <a:buFont typeface="Wingdings" charset="2"/>
              <a:buChar char=""/>
            </a:pPr>
            <a:r>
              <a:rPr lang="de-DE" sz="2800" b="0" strike="noStrike" spc="-1">
                <a:solidFill>
                  <a:srgbClr val="000000"/>
                </a:solid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40" name="Picture 2" descr="\\DROBO-FS\QuickDrops\JB\PPTX NG\Droplets\LightingOverlay.png"/>
          <p:cNvPicPr/>
          <p:nvPr/>
        </p:nvPicPr>
        <p:blipFill>
          <a:blip r:embed="rId14"/>
          <a:stretch/>
        </p:blipFill>
        <p:spPr>
          <a:xfrm>
            <a:off x="0" y="0"/>
            <a:ext cx="12191040" cy="6856920"/>
          </a:xfrm>
          <a:prstGeom prst="rect">
            <a:avLst/>
          </a:prstGeom>
          <a:ln>
            <a:noFill/>
          </a:ln>
        </p:spPr>
      </p:pic>
      <p:pic>
        <p:nvPicPr>
          <p:cNvPr id="41" name="Picture 6" descr="Droplets-HD-Content-R1d.png"/>
          <p:cNvPicPr/>
          <p:nvPr/>
        </p:nvPicPr>
        <p:blipFill>
          <a:blip r:embed="rId15"/>
          <a:stretch/>
        </p:blipFill>
        <p:spPr>
          <a:xfrm>
            <a:off x="0" y="0"/>
            <a:ext cx="12191040" cy="6856920"/>
          </a:xfrm>
          <a:prstGeom prst="rect">
            <a:avLst/>
          </a:prstGeom>
          <a:ln>
            <a:noFill/>
          </a:ln>
        </p:spPr>
      </p:pic>
      <p:sp>
        <p:nvSpPr>
          <p:cNvPr id="42" name="PlaceHolder 1"/>
          <p:cNvSpPr>
            <a:spLocks noGrp="1"/>
          </p:cNvSpPr>
          <p:nvPr>
            <p:ph type="title"/>
          </p:nvPr>
        </p:nvSpPr>
        <p:spPr>
          <a:xfrm>
            <a:off x="609480" y="273600"/>
            <a:ext cx="10972440" cy="1144800"/>
          </a:xfrm>
          <a:prstGeom prst="rect">
            <a:avLst/>
          </a:prstGeom>
        </p:spPr>
        <p:txBody>
          <a:bodyPr lIns="0" tIns="0" rIns="0" bIns="0" anchor="ctr">
            <a:noAutofit/>
          </a:bodyPr>
          <a:lstStyle/>
          <a:p>
            <a:r>
              <a:rPr lang="de-DE" sz="1800" b="0" strike="noStrike" spc="-1">
                <a:solidFill>
                  <a:srgbClr val="000000"/>
                </a:solidFill>
                <a:latin typeface="Arial"/>
              </a:rPr>
              <a:t>Format des Titeltextes durch Klicken bearbeiten</a:t>
            </a:r>
          </a:p>
        </p:txBody>
      </p:sp>
      <p:sp>
        <p:nvSpPr>
          <p:cNvPr id="43" name="PlaceHolder 2"/>
          <p:cNvSpPr>
            <a:spLocks noGrp="1"/>
          </p:cNvSpPr>
          <p:nvPr>
            <p:ph type="body"/>
          </p:nvPr>
        </p:nvSpPr>
        <p:spPr>
          <a:xfrm>
            <a:off x="609480" y="1604520"/>
            <a:ext cx="109724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de-DE" sz="2800" b="0" strike="noStrike" spc="-1">
                <a:solidFill>
                  <a:srgbClr val="000000"/>
                </a:solidFill>
                <a:latin typeface="Arial"/>
              </a:rPr>
              <a:t>Format des Gliederungstextes durch Klicken bearbeiten</a:t>
            </a:r>
          </a:p>
          <a:p>
            <a:pPr marL="864000" lvl="1" indent="-324000">
              <a:spcBef>
                <a:spcPts val="1134"/>
              </a:spcBef>
              <a:buClr>
                <a:srgbClr val="000000"/>
              </a:buClr>
              <a:buSzPct val="75000"/>
              <a:buFont typeface="Symbol" charset="2"/>
              <a:buChar char=""/>
            </a:pPr>
            <a:r>
              <a:rPr lang="de-DE" sz="2000" b="0" strike="noStrike" spc="-1">
                <a:solidFill>
                  <a:srgbClr val="000000"/>
                </a:solidFill>
                <a:latin typeface="Arial"/>
              </a:rPr>
              <a:t>Zweite Gliederungsebene</a:t>
            </a:r>
          </a:p>
          <a:p>
            <a:pPr marL="1296000" lvl="2" indent="-288000">
              <a:spcBef>
                <a:spcPts val="850"/>
              </a:spcBef>
              <a:buClr>
                <a:srgbClr val="000000"/>
              </a:buClr>
              <a:buSzPct val="45000"/>
              <a:buFont typeface="Wingdings" charset="2"/>
              <a:buChar char=""/>
            </a:pPr>
            <a:r>
              <a:rPr lang="de-DE" sz="1800" b="0" strike="noStrike" spc="-1">
                <a:solidFill>
                  <a:srgbClr val="000000"/>
                </a:solidFill>
                <a:latin typeface="Arial"/>
              </a:rPr>
              <a:t>Dritte Gliederungsebene</a:t>
            </a:r>
          </a:p>
          <a:p>
            <a:pPr marL="1728000" lvl="3" indent="-216000">
              <a:spcBef>
                <a:spcPts val="567"/>
              </a:spcBef>
              <a:buClr>
                <a:srgbClr val="000000"/>
              </a:buClr>
              <a:buSzPct val="75000"/>
              <a:buFont typeface="Symbol" charset="2"/>
              <a:buChar char=""/>
            </a:pPr>
            <a:r>
              <a:rPr lang="de-DE" sz="1800" b="0" strike="noStrike" spc="-1">
                <a:solidFill>
                  <a:srgbClr val="000000"/>
                </a:solidFill>
                <a:latin typeface="Arial"/>
              </a:rPr>
              <a:t>Vierte Gliederungsebene</a:t>
            </a:r>
          </a:p>
          <a:p>
            <a:pPr marL="2160000" lvl="4" indent="-216000">
              <a:spcBef>
                <a:spcPts val="283"/>
              </a:spcBef>
              <a:buClr>
                <a:srgbClr val="000000"/>
              </a:buClr>
              <a:buSzPct val="45000"/>
              <a:buFont typeface="Wingdings" charset="2"/>
              <a:buChar char=""/>
            </a:pPr>
            <a:r>
              <a:rPr lang="de-DE" sz="2000" b="0" strike="noStrike" spc="-1">
                <a:solidFill>
                  <a:srgbClr val="000000"/>
                </a:solidFill>
                <a:latin typeface="Arial"/>
              </a:rPr>
              <a:t>Fünfte Gliederungsebene</a:t>
            </a:r>
          </a:p>
          <a:p>
            <a:pPr marL="2592000" lvl="5" indent="-216000">
              <a:spcBef>
                <a:spcPts val="283"/>
              </a:spcBef>
              <a:buClr>
                <a:srgbClr val="000000"/>
              </a:buClr>
              <a:buSzPct val="45000"/>
              <a:buFont typeface="Wingdings" charset="2"/>
              <a:buChar char=""/>
            </a:pPr>
            <a:r>
              <a:rPr lang="de-DE" sz="2000" b="0" strike="noStrike" spc="-1">
                <a:solidFill>
                  <a:srgbClr val="000000"/>
                </a:solidFill>
                <a:latin typeface="Arial"/>
              </a:rPr>
              <a:t>Sechste Gliederungsebene</a:t>
            </a:r>
          </a:p>
          <a:p>
            <a:pPr marL="3024000" lvl="6" indent="-216000">
              <a:spcBef>
                <a:spcPts val="283"/>
              </a:spcBef>
              <a:buClr>
                <a:srgbClr val="000000"/>
              </a:buClr>
              <a:buSzPct val="45000"/>
              <a:buFont typeface="Wingdings" charset="2"/>
              <a:buChar char=""/>
            </a:pPr>
            <a:r>
              <a:rPr lang="de-DE" sz="2000" b="0" strike="noStrike" spc="-1">
                <a:solidFill>
                  <a:srgbClr val="000000"/>
                </a:solidFill>
                <a:latin typeface="Arial"/>
              </a:rPr>
              <a:t>Siebte Gliederungsebene</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CustomShape 13"/>
          <p:cNvSpPr/>
          <p:nvPr/>
        </p:nvSpPr>
        <p:spPr>
          <a:xfrm>
            <a:off x="707400" y="6423840"/>
            <a:ext cx="752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000" b="0" strike="noStrike" spc="-1" dirty="0">
                <a:solidFill>
                  <a:srgbClr val="000000"/>
                </a:solidFill>
                <a:latin typeface="Tw Cen MT"/>
                <a:ea typeface="DejaVu Sans"/>
              </a:rPr>
              <a:t>Page </a:t>
            </a:r>
            <a:fld id="{10BE22C5-4C85-4E54-9A99-016A7C0A17C4}" type="slidenum">
              <a:rPr lang="de-DE" sz="1000" b="0" strike="noStrike" spc="-1">
                <a:solidFill>
                  <a:srgbClr val="000000"/>
                </a:solidFill>
                <a:latin typeface="Tw Cen MT"/>
                <a:ea typeface="DejaVu Sans"/>
              </a:rPr>
              <a:t>1</a:t>
            </a:fld>
            <a:endParaRPr lang="de-DE" sz="1000" b="0" strike="noStrike" spc="-1" dirty="0">
              <a:latin typeface="Arial"/>
            </a:endParaRPr>
          </a:p>
        </p:txBody>
      </p:sp>
      <p:sp>
        <p:nvSpPr>
          <p:cNvPr id="96" name="CustomShape 17"/>
          <p:cNvSpPr/>
          <p:nvPr/>
        </p:nvSpPr>
        <p:spPr>
          <a:xfrm>
            <a:off x="600392" y="2489159"/>
            <a:ext cx="10782000" cy="2860868"/>
          </a:xfrm>
          <a:prstGeom prst="rect">
            <a:avLst/>
          </a:prstGeom>
          <a:solidFill>
            <a:schemeClr val="accent2">
              <a:lumMod val="20000"/>
              <a:lumOff val="80000"/>
            </a:schemeClr>
          </a:solidFill>
          <a:ln>
            <a:solidFill>
              <a:schemeClr val="tx1">
                <a:lumMod val="75000"/>
                <a:lumOff val="25000"/>
              </a:schemeClr>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spcBef>
                <a:spcPts val="601"/>
              </a:spcBef>
              <a:spcAft>
                <a:spcPts val="601"/>
              </a:spcAft>
            </a:pPr>
            <a:r>
              <a:rPr lang="en-GB" sz="2800" strike="noStrike" spc="-1" dirty="0">
                <a:solidFill>
                  <a:srgbClr val="000000"/>
                </a:solidFill>
                <a:latin typeface="Times New Roman"/>
                <a:ea typeface="Times New Roman"/>
              </a:rPr>
              <a:t>This presentation supports the draft proposal for a </a:t>
            </a:r>
          </a:p>
          <a:p>
            <a:pPr algn="ctr">
              <a:lnSpc>
                <a:spcPct val="100000"/>
              </a:lnSpc>
              <a:spcBef>
                <a:spcPts val="601"/>
              </a:spcBef>
              <a:spcAft>
                <a:spcPts val="601"/>
              </a:spcAft>
            </a:pPr>
            <a:r>
              <a:rPr lang="en-GB" sz="2800" strike="noStrike" spc="-1" dirty="0">
                <a:solidFill>
                  <a:srgbClr val="000000"/>
                </a:solidFill>
                <a:latin typeface="Times New Roman"/>
                <a:ea typeface="Times New Roman"/>
              </a:rPr>
              <a:t>new series of amendments to UN-Regulation No. 148</a:t>
            </a:r>
          </a:p>
          <a:p>
            <a:pPr algn="ctr">
              <a:lnSpc>
                <a:spcPct val="100000"/>
              </a:lnSpc>
              <a:spcBef>
                <a:spcPts val="601"/>
              </a:spcBef>
              <a:spcAft>
                <a:spcPts val="601"/>
              </a:spcAft>
            </a:pPr>
            <a:endParaRPr lang="en-GB" sz="2800" spc="-1" dirty="0">
              <a:solidFill>
                <a:srgbClr val="000000"/>
              </a:solidFill>
              <a:latin typeface="Times New Roman"/>
            </a:endParaRPr>
          </a:p>
          <a:p>
            <a:pPr algn="ctr">
              <a:lnSpc>
                <a:spcPct val="100000"/>
              </a:lnSpc>
              <a:spcBef>
                <a:spcPts val="601"/>
              </a:spcBef>
              <a:spcAft>
                <a:spcPts val="601"/>
              </a:spcAft>
            </a:pPr>
            <a:r>
              <a:rPr lang="en-GB" sz="2800" strike="noStrike" spc="-1" dirty="0">
                <a:solidFill>
                  <a:srgbClr val="000000"/>
                </a:solidFill>
                <a:latin typeface="Times New Roman"/>
              </a:rPr>
              <a:t>It correspondents with the marked and commented </a:t>
            </a:r>
          </a:p>
          <a:p>
            <a:pPr algn="ctr">
              <a:lnSpc>
                <a:spcPct val="100000"/>
              </a:lnSpc>
              <a:spcBef>
                <a:spcPts val="601"/>
              </a:spcBef>
              <a:spcAft>
                <a:spcPts val="601"/>
              </a:spcAft>
            </a:pPr>
            <a:r>
              <a:rPr lang="en-GB" sz="2800" strike="noStrike" spc="-1" dirty="0">
                <a:solidFill>
                  <a:srgbClr val="000000"/>
                </a:solidFill>
                <a:latin typeface="Times New Roman"/>
              </a:rPr>
              <a:t>changes in document GRE/2021/xx</a:t>
            </a:r>
            <a:endParaRPr lang="en-GB" sz="2800" strike="noStrike" spc="-1" dirty="0">
              <a:latin typeface="Arial"/>
            </a:endParaRPr>
          </a:p>
        </p:txBody>
      </p:sp>
      <p:sp>
        <p:nvSpPr>
          <p:cNvPr id="45" name="CustomShape 14">
            <a:extLst>
              <a:ext uri="{FF2B5EF4-FFF2-40B4-BE49-F238E27FC236}">
                <a16:creationId xmlns:a16="http://schemas.microsoft.com/office/drawing/2014/main" id="{DE2EB65A-6FB5-4094-94A9-66A9D4B25017}"/>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de-DE" sz="1800" b="1" strike="noStrike" spc="-1" dirty="0">
                <a:solidFill>
                  <a:srgbClr val="000000"/>
                </a:solidFill>
                <a:latin typeface="Tw Cen MT"/>
                <a:ea typeface="DejaVu Sans"/>
              </a:rPr>
              <a:t>GRE IWG „</a:t>
            </a:r>
            <a:r>
              <a:rPr lang="de-DE" sz="1800" b="1" strike="noStrike" spc="-1" dirty="0" err="1">
                <a:solidFill>
                  <a:srgbClr val="000000"/>
                </a:solidFill>
                <a:latin typeface="Tw Cen MT"/>
                <a:ea typeface="DejaVu Sans"/>
              </a:rPr>
              <a:t>Simplification</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of</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Lighting</a:t>
            </a:r>
            <a:r>
              <a:rPr lang="de-DE" sz="1800" b="1" strike="noStrike" spc="-1" dirty="0">
                <a:solidFill>
                  <a:srgbClr val="000000"/>
                </a:solidFill>
                <a:latin typeface="Tw Cen MT"/>
                <a:ea typeface="DejaVu Sans"/>
              </a:rPr>
              <a:t> and Light-</a:t>
            </a:r>
            <a:r>
              <a:rPr lang="de-DE" sz="1800" b="1" strike="noStrike" spc="-1" dirty="0" err="1">
                <a:solidFill>
                  <a:srgbClr val="000000"/>
                </a:solidFill>
                <a:latin typeface="Tw Cen MT"/>
                <a:ea typeface="DejaVu Sans"/>
              </a:rPr>
              <a:t>Signalling</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Regulations</a:t>
            </a:r>
            <a:r>
              <a:rPr lang="de-DE" sz="1800" b="1" strike="noStrike" spc="-1" dirty="0">
                <a:solidFill>
                  <a:srgbClr val="000000"/>
                </a:solidFill>
                <a:latin typeface="Tw Cen MT"/>
                <a:ea typeface="DejaVu Sans"/>
              </a:rPr>
              <a:t>“</a:t>
            </a:r>
            <a:endParaRPr lang="de-DE" sz="1800" b="0" strike="noStrike" spc="-1" dirty="0">
              <a:latin typeface="Arial"/>
            </a:endParaRPr>
          </a:p>
          <a:p>
            <a:pPr algn="r">
              <a:lnSpc>
                <a:spcPct val="100000"/>
              </a:lnSpc>
            </a:pPr>
            <a:r>
              <a:rPr lang="de-DE" sz="1800" b="1" strike="noStrike" spc="-1" dirty="0">
                <a:solidFill>
                  <a:srgbClr val="000000"/>
                </a:solidFill>
                <a:latin typeface="Tw Cen MT"/>
                <a:ea typeface="DejaVu Sans"/>
              </a:rPr>
              <a:t>Reg. 148 Stage II, </a:t>
            </a:r>
            <a:r>
              <a:rPr lang="de-DE" sz="1800" b="1" strike="noStrike" spc="-1" dirty="0" err="1">
                <a:solidFill>
                  <a:srgbClr val="000000"/>
                </a:solidFill>
                <a:latin typeface="Tw Cen MT"/>
                <a:ea typeface="DejaVu Sans"/>
              </a:rPr>
              <a:t>Step</a:t>
            </a:r>
            <a:r>
              <a:rPr lang="de-DE" sz="1800" b="1" strike="noStrike" spc="-1" dirty="0">
                <a:solidFill>
                  <a:srgbClr val="000000"/>
                </a:solidFill>
                <a:latin typeface="Tw Cen MT"/>
                <a:ea typeface="DejaVu Sans"/>
              </a:rPr>
              <a:t> 1 – Summary</a:t>
            </a:r>
            <a:endParaRPr lang="de-DE" sz="1800" b="0" strike="noStrike" spc="-1" dirty="0">
              <a:latin typeface="Arial"/>
            </a:endParaRPr>
          </a:p>
        </p:txBody>
      </p:sp>
      <p:grpSp>
        <p:nvGrpSpPr>
          <p:cNvPr id="46" name="Group 45">
            <a:extLst>
              <a:ext uri="{FF2B5EF4-FFF2-40B4-BE49-F238E27FC236}">
                <a16:creationId xmlns:a16="http://schemas.microsoft.com/office/drawing/2014/main" id="{DF4CEBCA-EDCC-44BB-89A6-12B5449232BD}"/>
              </a:ext>
            </a:extLst>
          </p:cNvPr>
          <p:cNvGrpSpPr/>
          <p:nvPr/>
        </p:nvGrpSpPr>
        <p:grpSpPr>
          <a:xfrm>
            <a:off x="689880" y="173403"/>
            <a:ext cx="576000" cy="585125"/>
            <a:chOff x="689880" y="173403"/>
            <a:chExt cx="576000" cy="585125"/>
          </a:xfrm>
        </p:grpSpPr>
        <p:sp>
          <p:nvSpPr>
            <p:cNvPr id="47" name="CustomShape 4">
              <a:extLst>
                <a:ext uri="{FF2B5EF4-FFF2-40B4-BE49-F238E27FC236}">
                  <a16:creationId xmlns:a16="http://schemas.microsoft.com/office/drawing/2014/main" id="{74974B84-20FA-46DF-84AF-DE74E6DECC81}"/>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48" name="CustomShape 5">
              <a:extLst>
                <a:ext uri="{FF2B5EF4-FFF2-40B4-BE49-F238E27FC236}">
                  <a16:creationId xmlns:a16="http://schemas.microsoft.com/office/drawing/2014/main" id="{4F462318-955D-43CE-A4AB-E7CB92D05480}"/>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sp>
        <p:nvSpPr>
          <p:cNvPr id="9" name="CustomShape 29">
            <a:extLst>
              <a:ext uri="{FF2B5EF4-FFF2-40B4-BE49-F238E27FC236}">
                <a16:creationId xmlns:a16="http://schemas.microsoft.com/office/drawing/2014/main" id="{579AD680-C09F-4C3A-BE1D-298843BBA707}"/>
              </a:ext>
            </a:extLst>
          </p:cNvPr>
          <p:cNvSpPr/>
          <p:nvPr/>
        </p:nvSpPr>
        <p:spPr>
          <a:xfrm>
            <a:off x="9967969" y="6419922"/>
            <a:ext cx="1422617"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de-DE" sz="1800" b="1" strike="noStrike" spc="-1" dirty="0">
                <a:solidFill>
                  <a:srgbClr val="000000"/>
                </a:solidFill>
                <a:latin typeface="Arial"/>
                <a:ea typeface="DejaVu Sans"/>
              </a:rPr>
              <a:t>SLR-49-04</a:t>
            </a:r>
            <a:endParaRPr lang="de-DE" sz="1800" b="0" strike="noStrike" spc="-1" dirty="0">
              <a:latin typeface="Arial"/>
            </a:endParaRPr>
          </a:p>
        </p:txBody>
      </p:sp>
    </p:spTree>
    <p:extLst>
      <p:ext uri="{BB962C8B-B14F-4D97-AF65-F5344CB8AC3E}">
        <p14:creationId xmlns:p14="http://schemas.microsoft.com/office/powerpoint/2010/main" val="37820899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CustomShape 13"/>
          <p:cNvSpPr/>
          <p:nvPr/>
        </p:nvSpPr>
        <p:spPr>
          <a:xfrm>
            <a:off x="707400" y="6423840"/>
            <a:ext cx="752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000" b="0" strike="noStrike" spc="-1">
                <a:solidFill>
                  <a:srgbClr val="000000"/>
                </a:solidFill>
                <a:latin typeface="Tw Cen MT"/>
                <a:ea typeface="DejaVu Sans"/>
              </a:rPr>
              <a:t>Page </a:t>
            </a:r>
            <a:fld id="{10BE22C5-4C85-4E54-9A99-016A7C0A17C4}" type="slidenum">
              <a:rPr lang="de-DE" sz="1000" b="0" strike="noStrike" spc="-1">
                <a:solidFill>
                  <a:srgbClr val="000000"/>
                </a:solidFill>
                <a:latin typeface="Tw Cen MT"/>
                <a:ea typeface="DejaVu Sans"/>
              </a:rPr>
              <a:t>2</a:t>
            </a:fld>
            <a:endParaRPr lang="de-DE" sz="1000" b="0" strike="noStrike" spc="-1">
              <a:latin typeface="Arial"/>
            </a:endParaRPr>
          </a:p>
        </p:txBody>
      </p:sp>
      <p:sp>
        <p:nvSpPr>
          <p:cNvPr id="96" name="CustomShape 17"/>
          <p:cNvSpPr/>
          <p:nvPr/>
        </p:nvSpPr>
        <p:spPr>
          <a:xfrm>
            <a:off x="585000" y="1222920"/>
            <a:ext cx="10809360"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just">
              <a:lnSpc>
                <a:spcPct val="100000"/>
              </a:lnSpc>
              <a:spcBef>
                <a:spcPts val="601"/>
              </a:spcBef>
              <a:spcAft>
                <a:spcPts val="601"/>
              </a:spcAft>
            </a:pPr>
            <a:r>
              <a:rPr lang="en-GB" sz="1600" b="1" strike="noStrike" spc="-1" dirty="0">
                <a:solidFill>
                  <a:srgbClr val="000000"/>
                </a:solidFill>
                <a:latin typeface="Times New Roman"/>
                <a:ea typeface="Times New Roman"/>
              </a:rPr>
              <a:t>A summary of the documents/SLR sessions taken into account as basis for requirement/provision changes is listed below:</a:t>
            </a:r>
            <a:endParaRPr lang="en-GB" sz="1600" b="1" strike="noStrike" spc="-1" dirty="0">
              <a:latin typeface="Arial"/>
            </a:endParaRPr>
          </a:p>
        </p:txBody>
      </p:sp>
      <p:sp>
        <p:nvSpPr>
          <p:cNvPr id="45" name="CustomShape 14">
            <a:extLst>
              <a:ext uri="{FF2B5EF4-FFF2-40B4-BE49-F238E27FC236}">
                <a16:creationId xmlns:a16="http://schemas.microsoft.com/office/drawing/2014/main" id="{DE2EB65A-6FB5-4094-94A9-66A9D4B25017}"/>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de-DE" sz="1800" b="1" strike="noStrike" spc="-1" dirty="0">
                <a:solidFill>
                  <a:srgbClr val="000000"/>
                </a:solidFill>
                <a:latin typeface="Tw Cen MT"/>
                <a:ea typeface="DejaVu Sans"/>
              </a:rPr>
              <a:t>GRE IWG „</a:t>
            </a:r>
            <a:r>
              <a:rPr lang="de-DE" sz="1800" b="1" strike="noStrike" spc="-1" dirty="0" err="1">
                <a:solidFill>
                  <a:srgbClr val="000000"/>
                </a:solidFill>
                <a:latin typeface="Tw Cen MT"/>
                <a:ea typeface="DejaVu Sans"/>
              </a:rPr>
              <a:t>Simplification</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of</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Lighting</a:t>
            </a:r>
            <a:r>
              <a:rPr lang="de-DE" sz="1800" b="1" strike="noStrike" spc="-1" dirty="0">
                <a:solidFill>
                  <a:srgbClr val="000000"/>
                </a:solidFill>
                <a:latin typeface="Tw Cen MT"/>
                <a:ea typeface="DejaVu Sans"/>
              </a:rPr>
              <a:t> and Light-</a:t>
            </a:r>
            <a:r>
              <a:rPr lang="de-DE" sz="1800" b="1" strike="noStrike" spc="-1" dirty="0" err="1">
                <a:solidFill>
                  <a:srgbClr val="000000"/>
                </a:solidFill>
                <a:latin typeface="Tw Cen MT"/>
                <a:ea typeface="DejaVu Sans"/>
              </a:rPr>
              <a:t>Signalling</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Regulations</a:t>
            </a:r>
            <a:r>
              <a:rPr lang="de-DE" sz="1800" b="1" strike="noStrike" spc="-1" dirty="0">
                <a:solidFill>
                  <a:srgbClr val="000000"/>
                </a:solidFill>
                <a:latin typeface="Tw Cen MT"/>
                <a:ea typeface="DejaVu Sans"/>
              </a:rPr>
              <a:t>“</a:t>
            </a:r>
            <a:endParaRPr lang="de-DE" sz="1800" b="0" strike="noStrike" spc="-1" dirty="0">
              <a:latin typeface="Arial"/>
            </a:endParaRPr>
          </a:p>
          <a:p>
            <a:pPr algn="r">
              <a:lnSpc>
                <a:spcPct val="100000"/>
              </a:lnSpc>
            </a:pPr>
            <a:r>
              <a:rPr lang="de-DE" sz="1800" b="1" strike="noStrike" spc="-1" dirty="0">
                <a:solidFill>
                  <a:srgbClr val="000000"/>
                </a:solidFill>
                <a:latin typeface="Tw Cen MT"/>
                <a:ea typeface="DejaVu Sans"/>
              </a:rPr>
              <a:t>Reg. 148 Stage II, </a:t>
            </a:r>
            <a:r>
              <a:rPr lang="de-DE" sz="1800" b="1" strike="noStrike" spc="-1" dirty="0" err="1">
                <a:solidFill>
                  <a:srgbClr val="000000"/>
                </a:solidFill>
                <a:latin typeface="Tw Cen MT"/>
                <a:ea typeface="DejaVu Sans"/>
              </a:rPr>
              <a:t>Step</a:t>
            </a:r>
            <a:r>
              <a:rPr lang="de-DE" sz="1800" b="1" strike="noStrike" spc="-1" dirty="0">
                <a:solidFill>
                  <a:srgbClr val="000000"/>
                </a:solidFill>
                <a:latin typeface="Tw Cen MT"/>
                <a:ea typeface="DejaVu Sans"/>
              </a:rPr>
              <a:t> 1 – Summary</a:t>
            </a:r>
            <a:endParaRPr lang="de-DE" sz="1800" b="0" strike="noStrike" spc="-1" dirty="0">
              <a:latin typeface="Arial"/>
            </a:endParaRPr>
          </a:p>
        </p:txBody>
      </p:sp>
      <p:grpSp>
        <p:nvGrpSpPr>
          <p:cNvPr id="46" name="Group 45">
            <a:extLst>
              <a:ext uri="{FF2B5EF4-FFF2-40B4-BE49-F238E27FC236}">
                <a16:creationId xmlns:a16="http://schemas.microsoft.com/office/drawing/2014/main" id="{DF4CEBCA-EDCC-44BB-89A6-12B5449232BD}"/>
              </a:ext>
            </a:extLst>
          </p:cNvPr>
          <p:cNvGrpSpPr/>
          <p:nvPr/>
        </p:nvGrpSpPr>
        <p:grpSpPr>
          <a:xfrm>
            <a:off x="689880" y="173403"/>
            <a:ext cx="576000" cy="585125"/>
            <a:chOff x="689880" y="173403"/>
            <a:chExt cx="576000" cy="585125"/>
          </a:xfrm>
        </p:grpSpPr>
        <p:sp>
          <p:nvSpPr>
            <p:cNvPr id="47" name="CustomShape 4">
              <a:extLst>
                <a:ext uri="{FF2B5EF4-FFF2-40B4-BE49-F238E27FC236}">
                  <a16:creationId xmlns:a16="http://schemas.microsoft.com/office/drawing/2014/main" id="{74974B84-20FA-46DF-84AF-DE74E6DECC81}"/>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48" name="CustomShape 5">
              <a:extLst>
                <a:ext uri="{FF2B5EF4-FFF2-40B4-BE49-F238E27FC236}">
                  <a16:creationId xmlns:a16="http://schemas.microsoft.com/office/drawing/2014/main" id="{4F462318-955D-43CE-A4AB-E7CB92D05480}"/>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graphicFrame>
        <p:nvGraphicFramePr>
          <p:cNvPr id="2" name="Table 2">
            <a:extLst>
              <a:ext uri="{FF2B5EF4-FFF2-40B4-BE49-F238E27FC236}">
                <a16:creationId xmlns:a16="http://schemas.microsoft.com/office/drawing/2014/main" id="{216E06D9-54C3-4815-B838-430640042F6E}"/>
              </a:ext>
            </a:extLst>
          </p:cNvPr>
          <p:cNvGraphicFramePr>
            <a:graphicFrameLocks noGrp="1"/>
          </p:cNvGraphicFramePr>
          <p:nvPr>
            <p:extLst>
              <p:ext uri="{D42A27DB-BD31-4B8C-83A1-F6EECF244321}">
                <p14:modId xmlns:p14="http://schemas.microsoft.com/office/powerpoint/2010/main" val="815769568"/>
              </p:ext>
            </p:extLst>
          </p:nvPr>
        </p:nvGraphicFramePr>
        <p:xfrm>
          <a:off x="689879" y="1695566"/>
          <a:ext cx="10704481" cy="4469568"/>
        </p:xfrm>
        <a:graphic>
          <a:graphicData uri="http://schemas.openxmlformats.org/drawingml/2006/table">
            <a:tbl>
              <a:tblPr firstRow="1" bandRow="1">
                <a:tableStyleId>{5940675A-B579-460E-94D1-54222C63F5DA}</a:tableStyleId>
              </a:tblPr>
              <a:tblGrid>
                <a:gridCol w="2215451">
                  <a:extLst>
                    <a:ext uri="{9D8B030D-6E8A-4147-A177-3AD203B41FA5}">
                      <a16:colId xmlns:a16="http://schemas.microsoft.com/office/drawing/2014/main" val="3442973059"/>
                    </a:ext>
                  </a:extLst>
                </a:gridCol>
                <a:gridCol w="8489030">
                  <a:extLst>
                    <a:ext uri="{9D8B030D-6E8A-4147-A177-3AD203B41FA5}">
                      <a16:colId xmlns:a16="http://schemas.microsoft.com/office/drawing/2014/main" val="3604086710"/>
                    </a:ext>
                  </a:extLst>
                </a:gridCol>
              </a:tblGrid>
              <a:tr h="3724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SLR-33-02</a:t>
                      </a:r>
                      <a:endParaRPr lang="de-DE" sz="1400" dirty="0">
                        <a:solidFill>
                          <a:schemeClr val="tx1"/>
                        </a:solidFill>
                        <a:latin typeface="Times New Roman" panose="02020603050405020304" pitchFamily="18" charset="0"/>
                        <a:cs typeface="Times New Roman" panose="02020603050405020304" pitchFamily="18" charset="0"/>
                      </a:endParaRPr>
                    </a:p>
                  </a:txBody>
                  <a:tcPr anchor="ctr">
                    <a:noFill/>
                  </a:tcPr>
                </a:tc>
                <a:tc>
                  <a:txBody>
                    <a:bodyPr/>
                    <a:lstStyle/>
                    <a:p>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Alignment max intensities direction indicator</a:t>
                      </a:r>
                      <a:endParaRPr lang="de-DE" sz="1400" dirty="0">
                        <a:solidFill>
                          <a:schemeClr val="tx1"/>
                        </a:solidFill>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503924052"/>
                  </a:ext>
                </a:extLst>
              </a:tr>
              <a:tr h="372464">
                <a:tc>
                  <a:txBody>
                    <a:bodyPr/>
                    <a:lstStyle/>
                    <a:p>
                      <a:r>
                        <a:rPr lang="de-DE" sz="1400" dirty="0">
                          <a:solidFill>
                            <a:schemeClr val="tx1"/>
                          </a:solidFill>
                          <a:latin typeface="Times New Roman" panose="02020603050405020304" pitchFamily="18" charset="0"/>
                          <a:cs typeface="Times New Roman" panose="02020603050405020304" pitchFamily="18" charset="0"/>
                        </a:rPr>
                        <a:t>SLR-35-01</a:t>
                      </a:r>
                    </a:p>
                  </a:txBody>
                  <a:tcPr anchor="ctr">
                    <a:noFill/>
                  </a:tcPr>
                </a:tc>
                <a:tc>
                  <a:txBody>
                    <a:bodyPr/>
                    <a:lstStyle/>
                    <a:p>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Different corrections to series 00 and 01, failure provisions and missing text</a:t>
                      </a:r>
                      <a:endParaRPr lang="de-DE" sz="1400" dirty="0">
                        <a:solidFill>
                          <a:schemeClr val="tx1"/>
                        </a:solidFill>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3526317204"/>
                  </a:ext>
                </a:extLst>
              </a:tr>
              <a:tr h="372464">
                <a:tc>
                  <a:txBody>
                    <a:bodyPr/>
                    <a:lstStyle/>
                    <a:p>
                      <a:r>
                        <a:rPr lang="de-DE" sz="1400" dirty="0">
                          <a:solidFill>
                            <a:schemeClr val="tx1"/>
                          </a:solidFill>
                          <a:latin typeface="Times New Roman" panose="02020603050405020304" pitchFamily="18" charset="0"/>
                          <a:cs typeface="Times New Roman" panose="02020603050405020304" pitchFamily="18" charset="0"/>
                        </a:rPr>
                        <a:t>SLR-37-05-Rev.1</a:t>
                      </a:r>
                    </a:p>
                  </a:txBody>
                  <a:tcPr anchor="ctr">
                    <a:noFill/>
                  </a:tcPr>
                </a:tc>
                <a:tc>
                  <a:txBody>
                    <a:bodyPr/>
                    <a:lstStyle/>
                    <a:p>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Clarification of failure provisions</a:t>
                      </a:r>
                      <a:endParaRPr lang="de-DE" sz="1400" dirty="0">
                        <a:solidFill>
                          <a:schemeClr val="tx1"/>
                        </a:solidFill>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366837641"/>
                  </a:ext>
                </a:extLst>
              </a:tr>
              <a:tr h="372464">
                <a:tc>
                  <a:txBody>
                    <a:bodyPr/>
                    <a:lstStyle/>
                    <a:p>
                      <a:r>
                        <a:rPr lang="de-DE" sz="1400" dirty="0">
                          <a:solidFill>
                            <a:schemeClr val="tx1"/>
                          </a:solidFill>
                          <a:latin typeface="Times New Roman" panose="02020603050405020304" pitchFamily="18" charset="0"/>
                          <a:cs typeface="Times New Roman" panose="02020603050405020304" pitchFamily="18" charset="0"/>
                        </a:rPr>
                        <a:t>SLR-37-06</a:t>
                      </a:r>
                    </a:p>
                  </a:txBody>
                  <a:tcPr anchor="ctr">
                    <a:noFill/>
                  </a:tcPr>
                </a:tc>
                <a:tc>
                  <a:txBody>
                    <a:bodyPr/>
                    <a:lstStyle/>
                    <a:p>
                      <a:r>
                        <a:rPr lang="de-DE" sz="1400" dirty="0">
                          <a:solidFill>
                            <a:schemeClr val="tx1"/>
                          </a:solidFill>
                          <a:latin typeface="Times New Roman" panose="02020603050405020304" pitchFamily="18" charset="0"/>
                          <a:cs typeface="Times New Roman" panose="02020603050405020304" pitchFamily="18" charset="0"/>
                        </a:rPr>
                        <a:t>Added D-lamp option for DRL</a:t>
                      </a:r>
                    </a:p>
                  </a:txBody>
                  <a:tcPr anchor="ctr">
                    <a:noFill/>
                  </a:tcPr>
                </a:tc>
                <a:extLst>
                  <a:ext uri="{0D108BD9-81ED-4DB2-BD59-A6C34878D82A}">
                    <a16:rowId xmlns:a16="http://schemas.microsoft.com/office/drawing/2014/main" val="3536748448"/>
                  </a:ext>
                </a:extLst>
              </a:tr>
              <a:tr h="372464">
                <a:tc>
                  <a:txBody>
                    <a:bodyPr/>
                    <a:lstStyle/>
                    <a:p>
                      <a:r>
                        <a:rPr lang="de-DE" sz="1400" dirty="0">
                          <a:solidFill>
                            <a:schemeClr val="tx1"/>
                          </a:solidFill>
                          <a:latin typeface="Times New Roman" panose="02020603050405020304" pitchFamily="18" charset="0"/>
                          <a:cs typeface="Times New Roman" panose="02020603050405020304" pitchFamily="18" charset="0"/>
                        </a:rPr>
                        <a:t>SLR-40</a:t>
                      </a:r>
                    </a:p>
                  </a:txBody>
                  <a:tcPr anchor="ctr">
                    <a:noFill/>
                  </a:tcPr>
                </a:tc>
                <a:tc>
                  <a:txBody>
                    <a:bodyPr/>
                    <a:lstStyle/>
                    <a:p>
                      <a:r>
                        <a:rPr lang="de-DE" sz="1400" dirty="0">
                          <a:solidFill>
                            <a:schemeClr val="tx1"/>
                          </a:solidFill>
                          <a:latin typeface="Times New Roman" panose="02020603050405020304" pitchFamily="18" charset="0"/>
                          <a:cs typeface="Times New Roman" panose="02020603050405020304" pitchFamily="18" charset="0"/>
                        </a:rPr>
                        <a:t>Simplify the marking requirements</a:t>
                      </a:r>
                    </a:p>
                  </a:txBody>
                  <a:tcPr anchor="ctr">
                    <a:noFill/>
                  </a:tcPr>
                </a:tc>
                <a:extLst>
                  <a:ext uri="{0D108BD9-81ED-4DB2-BD59-A6C34878D82A}">
                    <a16:rowId xmlns:a16="http://schemas.microsoft.com/office/drawing/2014/main" val="908565041"/>
                  </a:ext>
                </a:extLst>
              </a:tr>
              <a:tr h="372464">
                <a:tc>
                  <a:txBody>
                    <a:bodyPr/>
                    <a:lstStyle/>
                    <a:p>
                      <a:r>
                        <a:rPr lang="de-DE" sz="1400" dirty="0">
                          <a:solidFill>
                            <a:schemeClr val="tx1"/>
                          </a:solidFill>
                          <a:latin typeface="Times New Roman" panose="02020603050405020304" pitchFamily="18" charset="0"/>
                          <a:cs typeface="Times New Roman" panose="02020603050405020304" pitchFamily="18" charset="0"/>
                        </a:rPr>
                        <a:t>SLR-44-07</a:t>
                      </a:r>
                    </a:p>
                  </a:txBody>
                  <a:tcPr anchor="ctr">
                    <a:noFill/>
                  </a:tcPr>
                </a:tc>
                <a:tc>
                  <a:txBody>
                    <a:bodyPr/>
                    <a:lstStyle/>
                    <a:p>
                      <a:r>
                        <a:rPr lang="en-GB" sz="1400" spc="-1" dirty="0">
                          <a:solidFill>
                            <a:schemeClr val="tx1"/>
                          </a:solidFill>
                          <a:latin typeface="Times New Roman" panose="02020603050405020304" pitchFamily="18" charset="0"/>
                          <a:ea typeface="Times New Roman"/>
                          <a:cs typeface="Times New Roman" panose="02020603050405020304" pitchFamily="18" charset="0"/>
                        </a:rPr>
                        <a:t>Added optional tests with regard to red light to the front &amp; white light to the rear</a:t>
                      </a:r>
                      <a:endParaRPr lang="de-DE" sz="1400" dirty="0">
                        <a:solidFill>
                          <a:schemeClr val="tx1"/>
                        </a:solidFill>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157138606"/>
                  </a:ext>
                </a:extLst>
              </a:tr>
              <a:tr h="372464">
                <a:tc>
                  <a:txBody>
                    <a:bodyPr/>
                    <a:lstStyle/>
                    <a:p>
                      <a:r>
                        <a:rPr lang="de-DE" sz="1400" dirty="0">
                          <a:solidFill>
                            <a:schemeClr val="tx1"/>
                          </a:solidFill>
                          <a:latin typeface="Times New Roman" panose="02020603050405020304" pitchFamily="18" charset="0"/>
                          <a:cs typeface="Times New Roman" panose="02020603050405020304" pitchFamily="18" charset="0"/>
                        </a:rPr>
                        <a:t>SLR-43-09</a:t>
                      </a:r>
                    </a:p>
                  </a:txBody>
                  <a:tcPr anchor="ctr">
                    <a:noFill/>
                  </a:tcPr>
                </a:tc>
                <a:tc>
                  <a:txBody>
                    <a:bodyPr/>
                    <a:lstStyle/>
                    <a:p>
                      <a:r>
                        <a:rPr lang="en-GB" sz="1400" spc="-1" dirty="0">
                          <a:solidFill>
                            <a:schemeClr val="tx1"/>
                          </a:solidFill>
                          <a:latin typeface="Times New Roman" panose="02020603050405020304" pitchFamily="18" charset="0"/>
                          <a:ea typeface="Times New Roman"/>
                          <a:cs typeface="Times New Roman" panose="02020603050405020304" pitchFamily="18" charset="0"/>
                        </a:rPr>
                        <a:t>Clarification failure provisions, failure for CoP values, clarification 700 cd DRL</a:t>
                      </a:r>
                      <a:endParaRPr lang="de-DE" sz="1400" dirty="0">
                        <a:solidFill>
                          <a:schemeClr val="tx1"/>
                        </a:solidFill>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4138362274"/>
                  </a:ext>
                </a:extLst>
              </a:tr>
              <a:tr h="372464">
                <a:tc>
                  <a:txBody>
                    <a:bodyPr/>
                    <a:lstStyle/>
                    <a:p>
                      <a:r>
                        <a:rPr lang="de-DE" sz="1400" dirty="0">
                          <a:solidFill>
                            <a:schemeClr val="tx1"/>
                          </a:solidFill>
                          <a:latin typeface="Times New Roman" panose="02020603050405020304" pitchFamily="18" charset="0"/>
                          <a:cs typeface="Times New Roman" panose="02020603050405020304" pitchFamily="18" charset="0"/>
                        </a:rPr>
                        <a:t>SLR-45-05</a:t>
                      </a:r>
                    </a:p>
                  </a:txBody>
                  <a:tcPr anchor="ctr">
                    <a:noFill/>
                  </a:tcPr>
                </a:tc>
                <a:tc>
                  <a:txBody>
                    <a:bodyPr/>
                    <a:lstStyle/>
                    <a:p>
                      <a:r>
                        <a:rPr lang="de-DE" sz="1400" dirty="0">
                          <a:solidFill>
                            <a:schemeClr val="tx1"/>
                          </a:solidFill>
                          <a:latin typeface="Times New Roman" panose="02020603050405020304" pitchFamily="18" charset="0"/>
                          <a:cs typeface="Times New Roman" panose="02020603050405020304" pitchFamily="18" charset="0"/>
                        </a:rPr>
                        <a:t>Transitional provisions</a:t>
                      </a:r>
                    </a:p>
                  </a:txBody>
                  <a:tcPr anchor="ctr">
                    <a:noFill/>
                  </a:tcPr>
                </a:tc>
                <a:extLst>
                  <a:ext uri="{0D108BD9-81ED-4DB2-BD59-A6C34878D82A}">
                    <a16:rowId xmlns:a16="http://schemas.microsoft.com/office/drawing/2014/main" val="108129980"/>
                  </a:ext>
                </a:extLst>
              </a:tr>
              <a:tr h="3724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latin typeface="Times New Roman" panose="02020603050405020304" pitchFamily="18" charset="0"/>
                          <a:cs typeface="Times New Roman" panose="02020603050405020304" pitchFamily="18" charset="0"/>
                        </a:rPr>
                        <a:t>SLR-46-15-Rev.1</a:t>
                      </a:r>
                    </a:p>
                  </a:txBody>
                  <a:tcPr anchor="ctr">
                    <a:noFill/>
                  </a:tcPr>
                </a:tc>
                <a:tc>
                  <a:txBody>
                    <a:bodyPr/>
                    <a:lstStyle/>
                    <a:p>
                      <a:r>
                        <a:rPr lang="en-US" sz="1400" dirty="0">
                          <a:solidFill>
                            <a:schemeClr val="tx1"/>
                          </a:solidFill>
                          <a:latin typeface="Times New Roman" panose="02020603050405020304" pitchFamily="18" charset="0"/>
                          <a:cs typeface="Times New Roman" panose="02020603050405020304" pitchFamily="18" charset="0"/>
                        </a:rPr>
                        <a:t>Par. 3.1.2.1. and 3.1.2.2., description and drawing</a:t>
                      </a:r>
                      <a:endParaRPr lang="de-DE" sz="1400" dirty="0">
                        <a:solidFill>
                          <a:schemeClr val="tx1"/>
                        </a:solidFill>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768054621"/>
                  </a:ext>
                </a:extLst>
              </a:tr>
              <a:tr h="372464">
                <a:tc>
                  <a:txBody>
                    <a:bodyPr/>
                    <a:lstStyle/>
                    <a:p>
                      <a:r>
                        <a:rPr lang="de-DE" sz="1400" dirty="0">
                          <a:solidFill>
                            <a:schemeClr val="tx1"/>
                          </a:solidFill>
                          <a:latin typeface="Times New Roman" panose="02020603050405020304" pitchFamily="18" charset="0"/>
                          <a:cs typeface="Times New Roman" panose="02020603050405020304" pitchFamily="18" charset="0"/>
                        </a:rPr>
                        <a:t>SLR-45-13-Rev.1</a:t>
                      </a:r>
                    </a:p>
                  </a:txBody>
                  <a:tcPr anchor="ctr">
                    <a:noFill/>
                  </a:tcPr>
                </a:tc>
                <a:tc>
                  <a:txBody>
                    <a:bodyPr/>
                    <a:lstStyle/>
                    <a:p>
                      <a:r>
                        <a:rPr lang="de-DE" sz="1400" dirty="0">
                          <a:solidFill>
                            <a:schemeClr val="tx1"/>
                          </a:solidFill>
                          <a:latin typeface="Times New Roman" panose="02020603050405020304" pitchFamily="18" charset="0"/>
                          <a:cs typeface="Times New Roman" panose="02020603050405020304" pitchFamily="18" charset="0"/>
                        </a:rPr>
                        <a:t>Improvement of the marking provisions</a:t>
                      </a:r>
                    </a:p>
                  </a:txBody>
                  <a:tcPr anchor="ctr">
                    <a:noFill/>
                  </a:tcPr>
                </a:tc>
                <a:extLst>
                  <a:ext uri="{0D108BD9-81ED-4DB2-BD59-A6C34878D82A}">
                    <a16:rowId xmlns:a16="http://schemas.microsoft.com/office/drawing/2014/main" val="3225372117"/>
                  </a:ext>
                </a:extLst>
              </a:tr>
              <a:tr h="3724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latin typeface="Times New Roman" panose="02020603050405020304" pitchFamily="18" charset="0"/>
                          <a:cs typeface="Times New Roman" panose="02020603050405020304" pitchFamily="18" charset="0"/>
                        </a:rPr>
                        <a:t>SLR-46-11-Rev.1</a:t>
                      </a:r>
                    </a:p>
                  </a:txBody>
                  <a:tcPr anchor="ctr">
                    <a:noFill/>
                  </a:tcPr>
                </a:tc>
                <a:tc>
                  <a:txBody>
                    <a:bodyPr/>
                    <a:lstStyle/>
                    <a:p>
                      <a:r>
                        <a:rPr lang="de-DE" sz="1400" dirty="0">
                          <a:solidFill>
                            <a:schemeClr val="tx1"/>
                          </a:solidFill>
                          <a:latin typeface="Times New Roman" panose="02020603050405020304" pitchFamily="18" charset="0"/>
                          <a:cs typeface="Times New Roman" panose="02020603050405020304" pitchFamily="18" charset="0"/>
                        </a:rPr>
                        <a:t>Light source issue / testing conditions</a:t>
                      </a:r>
                    </a:p>
                  </a:txBody>
                  <a:tcPr anchor="ctr">
                    <a:noFill/>
                  </a:tcPr>
                </a:tc>
                <a:extLst>
                  <a:ext uri="{0D108BD9-81ED-4DB2-BD59-A6C34878D82A}">
                    <a16:rowId xmlns:a16="http://schemas.microsoft.com/office/drawing/2014/main" val="2924389921"/>
                  </a:ext>
                </a:extLst>
              </a:tr>
              <a:tr h="3724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dirty="0">
                          <a:solidFill>
                            <a:schemeClr val="tx1"/>
                          </a:solidFill>
                          <a:latin typeface="Times New Roman" panose="02020603050405020304" pitchFamily="18" charset="0"/>
                          <a:cs typeface="Times New Roman" panose="02020603050405020304" pitchFamily="18" charset="0"/>
                        </a:rPr>
                        <a:t>SLR-48</a:t>
                      </a:r>
                    </a:p>
                  </a:txBody>
                  <a:tcPr anchor="ctr">
                    <a:noFill/>
                  </a:tcPr>
                </a:tc>
                <a:tc>
                  <a:txBody>
                    <a:bodyPr/>
                    <a:lstStyle/>
                    <a:p>
                      <a:r>
                        <a:rPr lang="de-DE" sz="1400" dirty="0">
                          <a:solidFill>
                            <a:schemeClr val="tx1"/>
                          </a:solidFill>
                          <a:latin typeface="Times New Roman" panose="02020603050405020304" pitchFamily="18" charset="0"/>
                          <a:cs typeface="Times New Roman" panose="02020603050405020304" pitchFamily="18" charset="0"/>
                        </a:rPr>
                        <a:t>Change index</a:t>
                      </a:r>
                      <a:endParaRPr lang="de-DE" sz="1400" b="1" dirty="0">
                        <a:solidFill>
                          <a:schemeClr val="tx1"/>
                        </a:solidFill>
                        <a:latin typeface="Times New Roman" panose="02020603050405020304" pitchFamily="18" charset="0"/>
                        <a:cs typeface="Times New Roman" panose="02020603050405020304" pitchFamily="18" charset="0"/>
                      </a:endParaRPr>
                    </a:p>
                  </a:txBody>
                  <a:tcPr anchor="ctr">
                    <a:noFill/>
                  </a:tcPr>
                </a:tc>
                <a:extLst>
                  <a:ext uri="{0D108BD9-81ED-4DB2-BD59-A6C34878D82A}">
                    <a16:rowId xmlns:a16="http://schemas.microsoft.com/office/drawing/2014/main" val="121115480"/>
                  </a:ext>
                </a:extLst>
              </a:tr>
            </a:tbl>
          </a:graphicData>
        </a:graphic>
      </p:graphicFrame>
      <p:sp>
        <p:nvSpPr>
          <p:cNvPr id="12" name="CustomShape 29">
            <a:extLst>
              <a:ext uri="{FF2B5EF4-FFF2-40B4-BE49-F238E27FC236}">
                <a16:creationId xmlns:a16="http://schemas.microsoft.com/office/drawing/2014/main" id="{32236D20-0B6B-483D-A350-886ECA487F58}"/>
              </a:ext>
            </a:extLst>
          </p:cNvPr>
          <p:cNvSpPr/>
          <p:nvPr/>
        </p:nvSpPr>
        <p:spPr>
          <a:xfrm>
            <a:off x="9967969" y="6419922"/>
            <a:ext cx="1422617"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de-DE" sz="1800" b="1" strike="noStrike" spc="-1" dirty="0">
                <a:solidFill>
                  <a:srgbClr val="000000"/>
                </a:solidFill>
                <a:latin typeface="Arial"/>
                <a:ea typeface="DejaVu Sans"/>
              </a:rPr>
              <a:t>SLR-49-04</a:t>
            </a:r>
            <a:endParaRPr lang="de-DE" sz="1800" b="0" strike="noStrike" spc="-1" dirty="0">
              <a:latin typeface="Arial"/>
            </a:endParaRPr>
          </a:p>
        </p:txBody>
      </p:sp>
    </p:spTree>
    <p:extLst>
      <p:ext uri="{BB962C8B-B14F-4D97-AF65-F5344CB8AC3E}">
        <p14:creationId xmlns:p14="http://schemas.microsoft.com/office/powerpoint/2010/main" val="34568446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0" name="CustomShape 6"/>
          <p:cNvSpPr/>
          <p:nvPr/>
        </p:nvSpPr>
        <p:spPr>
          <a:xfrm>
            <a:off x="707400" y="6423840"/>
            <a:ext cx="752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000" b="0" strike="noStrike" spc="-1">
                <a:solidFill>
                  <a:srgbClr val="000000"/>
                </a:solidFill>
                <a:latin typeface="Tw Cen MT"/>
                <a:ea typeface="DejaVu Sans"/>
              </a:rPr>
              <a:t>Page </a:t>
            </a:r>
            <a:fld id="{7E295DA1-AEA5-4444-973E-D033F642DFF8}" type="slidenum">
              <a:rPr lang="de-DE" sz="1000" b="0" strike="noStrike" spc="-1">
                <a:solidFill>
                  <a:srgbClr val="000000"/>
                </a:solidFill>
                <a:latin typeface="Tw Cen MT"/>
                <a:ea typeface="DejaVu Sans"/>
              </a:rPr>
              <a:t>3</a:t>
            </a:fld>
            <a:endParaRPr lang="de-DE" sz="1000" b="0" strike="noStrike" spc="-1">
              <a:latin typeface="Arial"/>
            </a:endParaRPr>
          </a:p>
        </p:txBody>
      </p:sp>
      <p:sp>
        <p:nvSpPr>
          <p:cNvPr id="183" name="CustomShape 19"/>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de-DE" sz="1800" b="1" strike="noStrike" spc="-1" dirty="0">
                <a:solidFill>
                  <a:srgbClr val="000000"/>
                </a:solidFill>
                <a:latin typeface="Tw Cen MT"/>
                <a:ea typeface="DejaVu Sans"/>
              </a:rPr>
              <a:t>GRE IWG „</a:t>
            </a:r>
            <a:r>
              <a:rPr lang="de-DE" sz="1800" b="1" strike="noStrike" spc="-1" dirty="0" err="1">
                <a:solidFill>
                  <a:srgbClr val="000000"/>
                </a:solidFill>
                <a:latin typeface="Tw Cen MT"/>
                <a:ea typeface="DejaVu Sans"/>
              </a:rPr>
              <a:t>Simplification</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of</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Lighting</a:t>
            </a:r>
            <a:r>
              <a:rPr lang="de-DE" sz="1800" b="1" strike="noStrike" spc="-1" dirty="0">
                <a:solidFill>
                  <a:srgbClr val="000000"/>
                </a:solidFill>
                <a:latin typeface="Tw Cen MT"/>
                <a:ea typeface="DejaVu Sans"/>
              </a:rPr>
              <a:t> and Light-</a:t>
            </a:r>
            <a:r>
              <a:rPr lang="de-DE" sz="1800" b="1" strike="noStrike" spc="-1" dirty="0" err="1">
                <a:solidFill>
                  <a:srgbClr val="000000"/>
                </a:solidFill>
                <a:latin typeface="Tw Cen MT"/>
                <a:ea typeface="DejaVu Sans"/>
              </a:rPr>
              <a:t>Signalling</a:t>
            </a:r>
            <a:r>
              <a:rPr lang="de-DE" sz="1800" b="1" strike="noStrike" spc="-1" dirty="0">
                <a:solidFill>
                  <a:srgbClr val="000000"/>
                </a:solidFill>
                <a:latin typeface="Tw Cen MT"/>
                <a:ea typeface="DejaVu Sans"/>
              </a:rPr>
              <a:t> </a:t>
            </a:r>
            <a:r>
              <a:rPr lang="de-DE" sz="1800" b="1" strike="noStrike" spc="-1" dirty="0" err="1">
                <a:solidFill>
                  <a:srgbClr val="000000"/>
                </a:solidFill>
                <a:latin typeface="Tw Cen MT"/>
                <a:ea typeface="DejaVu Sans"/>
              </a:rPr>
              <a:t>Regulations</a:t>
            </a:r>
            <a:r>
              <a:rPr lang="de-DE" sz="1800" b="1" strike="noStrike" spc="-1" dirty="0">
                <a:solidFill>
                  <a:srgbClr val="000000"/>
                </a:solidFill>
                <a:latin typeface="Tw Cen MT"/>
                <a:ea typeface="DejaVu Sans"/>
              </a:rPr>
              <a:t>“</a:t>
            </a:r>
            <a:endParaRPr lang="de-DE" sz="1800" b="0" strike="noStrike" spc="-1" dirty="0">
              <a:latin typeface="Arial"/>
            </a:endParaRPr>
          </a:p>
          <a:p>
            <a:pPr algn="r">
              <a:lnSpc>
                <a:spcPct val="100000"/>
              </a:lnSpc>
            </a:pPr>
            <a:r>
              <a:rPr lang="de-DE" sz="1800" b="1" strike="noStrike" spc="-1" dirty="0">
                <a:solidFill>
                  <a:srgbClr val="000000"/>
                </a:solidFill>
                <a:latin typeface="Tw Cen MT"/>
                <a:ea typeface="DejaVu Sans"/>
              </a:rPr>
              <a:t>Reg. 148 Stage II, Step 1 – Precise description 1/4</a:t>
            </a:r>
            <a:endParaRPr lang="de-DE" sz="1800" b="0" strike="noStrike" spc="-1" dirty="0">
              <a:latin typeface="Arial"/>
            </a:endParaRPr>
          </a:p>
        </p:txBody>
      </p:sp>
      <p:grpSp>
        <p:nvGrpSpPr>
          <p:cNvPr id="39" name="Group 38">
            <a:extLst>
              <a:ext uri="{FF2B5EF4-FFF2-40B4-BE49-F238E27FC236}">
                <a16:creationId xmlns:a16="http://schemas.microsoft.com/office/drawing/2014/main" id="{90908AB1-62BC-4421-945C-82E243F67582}"/>
              </a:ext>
            </a:extLst>
          </p:cNvPr>
          <p:cNvGrpSpPr/>
          <p:nvPr/>
        </p:nvGrpSpPr>
        <p:grpSpPr>
          <a:xfrm>
            <a:off x="689880" y="173403"/>
            <a:ext cx="576000" cy="585125"/>
            <a:chOff x="689880" y="173403"/>
            <a:chExt cx="576000" cy="585125"/>
          </a:xfrm>
        </p:grpSpPr>
        <p:sp>
          <p:nvSpPr>
            <p:cNvPr id="40" name="CustomShape 4">
              <a:extLst>
                <a:ext uri="{FF2B5EF4-FFF2-40B4-BE49-F238E27FC236}">
                  <a16:creationId xmlns:a16="http://schemas.microsoft.com/office/drawing/2014/main" id="{74A8652E-BE76-4C69-A678-2260821DEA68}"/>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41" name="CustomShape 5">
              <a:extLst>
                <a:ext uri="{FF2B5EF4-FFF2-40B4-BE49-F238E27FC236}">
                  <a16:creationId xmlns:a16="http://schemas.microsoft.com/office/drawing/2014/main" id="{79B627B7-86F9-4128-86BA-1523A1198C0D}"/>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graphicFrame>
        <p:nvGraphicFramePr>
          <p:cNvPr id="76" name="Table 4">
            <a:extLst>
              <a:ext uri="{FF2B5EF4-FFF2-40B4-BE49-F238E27FC236}">
                <a16:creationId xmlns:a16="http://schemas.microsoft.com/office/drawing/2014/main" id="{A4F1D987-4DDB-46EF-A171-E46A87C13E13}"/>
              </a:ext>
            </a:extLst>
          </p:cNvPr>
          <p:cNvGraphicFramePr/>
          <p:nvPr>
            <p:extLst>
              <p:ext uri="{D42A27DB-BD31-4B8C-83A1-F6EECF244321}">
                <p14:modId xmlns:p14="http://schemas.microsoft.com/office/powerpoint/2010/main" val="347444595"/>
              </p:ext>
            </p:extLst>
          </p:nvPr>
        </p:nvGraphicFramePr>
        <p:xfrm>
          <a:off x="612360" y="1231048"/>
          <a:ext cx="10760760" cy="4937760"/>
        </p:xfrm>
        <a:graphic>
          <a:graphicData uri="http://schemas.openxmlformats.org/drawingml/2006/table">
            <a:tbl>
              <a:tblPr>
                <a:tableStyleId>{BC89EF96-8CEA-46FF-86C4-4CE0E7609802}</a:tableStyleId>
              </a:tblPr>
              <a:tblGrid>
                <a:gridCol w="1787400">
                  <a:extLst>
                    <a:ext uri="{9D8B030D-6E8A-4147-A177-3AD203B41FA5}">
                      <a16:colId xmlns:a16="http://schemas.microsoft.com/office/drawing/2014/main" val="20000"/>
                    </a:ext>
                  </a:extLst>
                </a:gridCol>
                <a:gridCol w="7373827">
                  <a:extLst>
                    <a:ext uri="{9D8B030D-6E8A-4147-A177-3AD203B41FA5}">
                      <a16:colId xmlns:a16="http://schemas.microsoft.com/office/drawing/2014/main" val="20001"/>
                    </a:ext>
                  </a:extLst>
                </a:gridCol>
                <a:gridCol w="1599533">
                  <a:extLst>
                    <a:ext uri="{9D8B030D-6E8A-4147-A177-3AD203B41FA5}">
                      <a16:colId xmlns:a16="http://schemas.microsoft.com/office/drawing/2014/main" val="1338922626"/>
                    </a:ext>
                  </a:extLst>
                </a:gridCol>
              </a:tblGrid>
              <a:tr h="277589">
                <a:tc gridSpan="3">
                  <a:txBody>
                    <a:bodyPr/>
                    <a:lstStyle/>
                    <a:p>
                      <a:pPr>
                        <a:lnSpc>
                          <a:spcPct val="100000"/>
                        </a:lnSpc>
                      </a:pPr>
                      <a:r>
                        <a:rPr lang="de-DE" sz="1600" b="1" strike="noStrike" spc="-1" dirty="0">
                          <a:solidFill>
                            <a:schemeClr val="bg1"/>
                          </a:solidFill>
                          <a:latin typeface="Times New Roman" panose="02020603050405020304" pitchFamily="18" charset="0"/>
                          <a:cs typeface="Times New Roman" panose="02020603050405020304" pitchFamily="18" charset="0"/>
                        </a:rPr>
                        <a:t>Requirement/provision changes</a:t>
                      </a:r>
                    </a:p>
                  </a:txBody>
                  <a:tcPr>
                    <a:solidFill>
                      <a:srgbClr val="FF0000"/>
                    </a:solidFill>
                  </a:tcPr>
                </a:tc>
                <a:tc hMerge="1">
                  <a:txBody>
                    <a:bodyPr/>
                    <a:lstStyle/>
                    <a:p>
                      <a:pPr>
                        <a:lnSpc>
                          <a:spcPct val="100000"/>
                        </a:lnSpc>
                      </a:pPr>
                      <a:endParaRPr lang="de-DE" sz="1400" b="0" strike="noStrike" spc="-1" dirty="0">
                        <a:latin typeface="Arial"/>
                      </a:endParaRPr>
                    </a:p>
                  </a:txBody>
                  <a:tcPr>
                    <a:lnT w="12240">
                      <a:solidFill>
                        <a:srgbClr val="A35DD1"/>
                      </a:solidFill>
                    </a:lnT>
                    <a:lnB w="12240">
                      <a:solidFill>
                        <a:srgbClr val="A35DD1"/>
                      </a:solidFill>
                    </a:lnB>
                    <a:noFill/>
                  </a:tcPr>
                </a:tc>
                <a:tc hMerge="1">
                  <a:txBody>
                    <a:bodyPr/>
                    <a:lstStyle/>
                    <a:p>
                      <a:pPr>
                        <a:lnSpc>
                          <a:spcPct val="100000"/>
                        </a:lnSpc>
                      </a:pPr>
                      <a:endParaRPr lang="de-DE" sz="1400" b="1" strike="noStrike" spc="-1" dirty="0">
                        <a:latin typeface="Arial"/>
                      </a:endParaRPr>
                    </a:p>
                  </a:txBody>
                  <a:tcPr>
                    <a:lnT w="12240" cap="flat" cmpd="sng" algn="ctr">
                      <a:solidFill>
                        <a:srgbClr val="A35DD1"/>
                      </a:solidFill>
                      <a:prstDash val="solid"/>
                      <a:round/>
                      <a:headEnd type="none" w="med" len="med"/>
                      <a:tailEnd type="none" w="med" len="med"/>
                    </a:lnT>
                    <a:lnB w="12240" cap="flat" cmpd="sng" algn="ctr">
                      <a:solidFill>
                        <a:srgbClr val="A35DD1"/>
                      </a:solidFill>
                      <a:prstDash val="solid"/>
                      <a:round/>
                      <a:headEnd type="none" w="med" len="med"/>
                      <a:tailEnd type="none" w="med" len="med"/>
                    </a:lnB>
                    <a:noFill/>
                  </a:tcPr>
                </a:tc>
                <a:extLst>
                  <a:ext uri="{0D108BD9-81ED-4DB2-BD59-A6C34878D82A}">
                    <a16:rowId xmlns:a16="http://schemas.microsoft.com/office/drawing/2014/main" val="2780883112"/>
                  </a:ext>
                </a:extLst>
              </a:tr>
              <a:tr h="252354">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Par.</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Content</a:t>
                      </a:r>
                    </a:p>
                  </a:txBody>
                  <a:tcPr/>
                </a:tc>
                <a:tc>
                  <a:txBody>
                    <a:bodyPr/>
                    <a:lstStyle/>
                    <a:p>
                      <a:pPr algn="ctr">
                        <a:lnSpc>
                          <a:spcPct val="100000"/>
                        </a:lnSpc>
                      </a:pPr>
                      <a:r>
                        <a:rPr lang="de-DE" sz="1400" b="1" strike="noStrike" spc="-1" dirty="0">
                          <a:latin typeface="Times New Roman" panose="02020603050405020304" pitchFamily="18" charset="0"/>
                          <a:cs typeface="Times New Roman" panose="02020603050405020304" pitchFamily="18" charset="0"/>
                        </a:rPr>
                        <a:t>Document</a:t>
                      </a:r>
                    </a:p>
                  </a:txBody>
                  <a:tcPr/>
                </a:tc>
                <a:extLst>
                  <a:ext uri="{0D108BD9-81ED-4DB2-BD59-A6C34878D82A}">
                    <a16:rowId xmlns:a16="http://schemas.microsoft.com/office/drawing/2014/main" val="10000"/>
                  </a:ext>
                </a:extLst>
              </a:tr>
              <a:tr h="2523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3.1.2.1 / 3.1.2.2.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Amended requirements for description and drawings</a:t>
                      </a:r>
                    </a:p>
                  </a:txBody>
                  <a:tcPr anchor="ctr"/>
                </a:tc>
                <a:tc>
                  <a:txBody>
                    <a:bodyPr/>
                    <a:lstStyle/>
                    <a:p>
                      <a:pPr algn="ctr">
                        <a:lnSpc>
                          <a:spcPct val="100000"/>
                        </a:lnSpc>
                      </a:pPr>
                      <a:r>
                        <a:rPr lang="de-DE" sz="1400" b="0" strike="noStrike" spc="-1" dirty="0">
                          <a:solidFill>
                            <a:schemeClr val="bg1"/>
                          </a:solidFill>
                          <a:highlight>
                            <a:srgbClr val="0000FF"/>
                          </a:highlight>
                          <a:latin typeface="Times New Roman" panose="02020603050405020304" pitchFamily="18" charset="0"/>
                          <a:cs typeface="Times New Roman" panose="02020603050405020304" pitchFamily="18" charset="0"/>
                        </a:rPr>
                        <a:t>SLR-46-15-Rev.1</a:t>
                      </a:r>
                    </a:p>
                  </a:txBody>
                  <a:tcPr anchor="ctr"/>
                </a:tc>
                <a:extLst>
                  <a:ext uri="{0D108BD9-81ED-4DB2-BD59-A6C34878D82A}">
                    <a16:rowId xmlns:a16="http://schemas.microsoft.com/office/drawing/2014/main" val="3515405706"/>
                  </a:ext>
                </a:extLst>
              </a:tr>
              <a:tr h="2523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i="0" strike="noStrike" spc="-1" dirty="0">
                          <a:solidFill>
                            <a:schemeClr val="tx1"/>
                          </a:solidFill>
                          <a:latin typeface="Times New Roman" panose="02020603050405020304" pitchFamily="18" charset="0"/>
                          <a:cs typeface="Times New Roman" panose="02020603050405020304" pitchFamily="18" charset="0"/>
                        </a:rPr>
                        <a:t>3.2.5., Table 2</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i="0" spc="-1" dirty="0">
                          <a:solidFill>
                            <a:schemeClr val="tx1"/>
                          </a:solidFill>
                          <a:latin typeface="Times New Roman" panose="02020603050405020304" pitchFamily="18" charset="0"/>
                          <a:cs typeface="Times New Roman" panose="02020603050405020304" pitchFamily="18" charset="0"/>
                        </a:rPr>
                        <a:t>Change index for series 01</a:t>
                      </a:r>
                    </a:p>
                  </a:txBody>
                  <a:tcPr anchor="ctr"/>
                </a:tc>
                <a:tc>
                  <a:txBody>
                    <a:bodyPr/>
                    <a:lstStyle/>
                    <a:p>
                      <a:pPr algn="ctr">
                        <a:lnSpc>
                          <a:spcPct val="100000"/>
                        </a:lnSpc>
                      </a:pPr>
                      <a:r>
                        <a:rPr lang="de-DE" sz="1400" b="1" i="1" strike="noStrike" spc="-1" dirty="0">
                          <a:solidFill>
                            <a:schemeClr val="tx1">
                              <a:lumMod val="65000"/>
                              <a:lumOff val="35000"/>
                            </a:schemeClr>
                          </a:solidFill>
                          <a:latin typeface="Times New Roman" panose="02020603050405020304" pitchFamily="18" charset="0"/>
                          <a:cs typeface="Times New Roman" panose="02020603050405020304" pitchFamily="18" charset="0"/>
                        </a:rPr>
                        <a:t>SLR-48</a:t>
                      </a:r>
                    </a:p>
                  </a:txBody>
                  <a:tcPr anchor="ctr"/>
                </a:tc>
                <a:extLst>
                  <a:ext uri="{0D108BD9-81ED-4DB2-BD59-A6C34878D82A}">
                    <a16:rowId xmlns:a16="http://schemas.microsoft.com/office/drawing/2014/main" val="2170787668"/>
                  </a:ext>
                </a:extLst>
              </a:tr>
              <a:tr h="2523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3.3.</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Clarification of the requirements for approval marking / Unique Identifier</a:t>
                      </a:r>
                    </a:p>
                  </a:txBody>
                  <a:tcPr anchor="ctr"/>
                </a:tc>
                <a:tc>
                  <a:txBody>
                    <a:bodyPr/>
                    <a:lstStyle/>
                    <a:p>
                      <a:pPr algn="ctr">
                        <a:lnSpc>
                          <a:spcPct val="100000"/>
                        </a:lnSpc>
                      </a:pPr>
                      <a:r>
                        <a:rPr lang="de-DE" sz="1400" b="0" strike="noStrike" spc="-1" dirty="0">
                          <a:solidFill>
                            <a:schemeClr val="tx1"/>
                          </a:solidFill>
                          <a:highlight>
                            <a:srgbClr val="FF0000"/>
                          </a:highlight>
                          <a:latin typeface="Times New Roman" panose="02020603050405020304" pitchFamily="18" charset="0"/>
                          <a:cs typeface="Times New Roman" panose="02020603050405020304" pitchFamily="18" charset="0"/>
                        </a:rPr>
                        <a:t>SLR-46-13 Rev.1</a:t>
                      </a:r>
                    </a:p>
                  </a:txBody>
                  <a:tcPr anchor="ctr"/>
                </a:tc>
                <a:extLst>
                  <a:ext uri="{0D108BD9-81ED-4DB2-BD59-A6C34878D82A}">
                    <a16:rowId xmlns:a16="http://schemas.microsoft.com/office/drawing/2014/main" val="2147322596"/>
                  </a:ext>
                </a:extLst>
              </a:tr>
              <a:tr h="2523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4.4.</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Added D-lamp option for all functions on all vehicles where restrictions exist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000000"/>
                          </a:highlight>
                          <a:latin typeface="Times New Roman" panose="02020603050405020304" pitchFamily="18" charset="0"/>
                          <a:cs typeface="Times New Roman" panose="02020603050405020304" pitchFamily="18" charset="0"/>
                        </a:rPr>
                        <a:t>SLR-37-06</a:t>
                      </a:r>
                    </a:p>
                  </a:txBody>
                  <a:tcPr anchor="ctr"/>
                </a:tc>
                <a:extLst>
                  <a:ext uri="{0D108BD9-81ED-4DB2-BD59-A6C34878D82A}">
                    <a16:rowId xmlns:a16="http://schemas.microsoft.com/office/drawing/2014/main" val="747168061"/>
                  </a:ext>
                </a:extLst>
              </a:tr>
              <a:tr h="252354">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4.4.1., 5.4.1., 5.4.3.</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Option of D-lamps added for daytime running lamps</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000000"/>
                          </a:highlight>
                          <a:latin typeface="Times New Roman" panose="02020603050405020304" pitchFamily="18" charset="0"/>
                          <a:cs typeface="Times New Roman" panose="02020603050405020304" pitchFamily="18" charset="0"/>
                        </a:rPr>
                        <a:t>SLR-37-06</a:t>
                      </a:r>
                    </a:p>
                  </a:txBody>
                  <a:tcPr anchor="ctr"/>
                </a:tc>
                <a:extLst>
                  <a:ext uri="{0D108BD9-81ED-4DB2-BD59-A6C34878D82A}">
                    <a16:rowId xmlns:a16="http://schemas.microsoft.com/office/drawing/2014/main" val="10003"/>
                  </a:ext>
                </a:extLst>
              </a:tr>
              <a:tr h="4290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4.6.1.4.</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Correction to the failure provisions of direction indicators for vehicles of category L</a:t>
                      </a:r>
                      <a:endParaRPr lang="en-GB" sz="1400" spc="-1" dirty="0">
                        <a:latin typeface="Times New Roman" panose="02020603050405020304" pitchFamily="18" charset="0"/>
                        <a:cs typeface="Times New Roman" panose="02020603050405020304" pitchFamily="18" charset="0"/>
                      </a:endParaRPr>
                    </a:p>
                  </a:txBody>
                  <a:tcPr anchor="ctr"/>
                </a:tc>
                <a:tc>
                  <a:txBody>
                    <a:bodyPr/>
                    <a:lstStyle/>
                    <a:p>
                      <a:pPr algn="ctr">
                        <a:lnSpc>
                          <a:spcPct val="100000"/>
                        </a:lnSpc>
                      </a:pPr>
                      <a:r>
                        <a:rPr lang="de-DE" sz="1400" b="0" strike="noStrike" spc="-1" dirty="0">
                          <a:solidFill>
                            <a:schemeClr val="bg1"/>
                          </a:solidFill>
                          <a:highlight>
                            <a:srgbClr val="808000"/>
                          </a:highlight>
                          <a:latin typeface="Times New Roman" panose="02020603050405020304" pitchFamily="18" charset="0"/>
                          <a:cs typeface="Times New Roman" panose="02020603050405020304" pitchFamily="18" charset="0"/>
                        </a:rPr>
                        <a:t>SLR-35-01</a:t>
                      </a:r>
                    </a:p>
                    <a:p>
                      <a:pPr algn="ctr">
                        <a:lnSpc>
                          <a:spcPct val="100000"/>
                        </a:lnSpc>
                      </a:pPr>
                      <a:r>
                        <a:rPr lang="de-DE" sz="1400" b="0" strike="noStrike" spc="-1" dirty="0">
                          <a:solidFill>
                            <a:schemeClr val="tx1"/>
                          </a:solidFill>
                          <a:highlight>
                            <a:srgbClr val="00FF00"/>
                          </a:highlight>
                          <a:latin typeface="Times New Roman" panose="02020603050405020304" pitchFamily="18" charset="0"/>
                          <a:cs typeface="Times New Roman" panose="02020603050405020304" pitchFamily="18" charset="0"/>
                        </a:rPr>
                        <a:t>SLR-37-05-Rev.1</a:t>
                      </a:r>
                    </a:p>
                  </a:txBody>
                  <a:tcPr anchor="ctr"/>
                </a:tc>
                <a:extLst>
                  <a:ext uri="{0D108BD9-81ED-4DB2-BD59-A6C34878D82A}">
                    <a16:rowId xmlns:a16="http://schemas.microsoft.com/office/drawing/2014/main" val="1858328803"/>
                  </a:ext>
                </a:extLst>
              </a:tr>
              <a:tr h="429001">
                <a:tc>
                  <a:txBody>
                    <a:bodyPr/>
                    <a:lstStyle/>
                    <a:p>
                      <a:pPr>
                        <a:lnSpc>
                          <a:spcPct val="100000"/>
                        </a:lnSpc>
                      </a:pPr>
                      <a:r>
                        <a:rPr lang="fr-FR" sz="1400" b="0" strike="noStrike" spc="-1" dirty="0">
                          <a:latin typeface="Times New Roman" panose="02020603050405020304" pitchFamily="18" charset="0"/>
                          <a:cs typeface="Times New Roman" panose="02020603050405020304" pitchFamily="18" charset="0"/>
                        </a:rPr>
                        <a:t>Par. 4.7., 4.8., </a:t>
                      </a:r>
                    </a:p>
                    <a:p>
                      <a:pPr>
                        <a:lnSpc>
                          <a:spcPct val="100000"/>
                        </a:lnSpc>
                      </a:pPr>
                      <a:r>
                        <a:rPr lang="fr-FR" sz="1400" b="0" strike="noStrike" spc="-1" dirty="0">
                          <a:latin typeface="Times New Roman" panose="02020603050405020304" pitchFamily="18" charset="0"/>
                          <a:cs typeface="Times New Roman" panose="02020603050405020304" pitchFamily="18" charset="0"/>
                        </a:rPr>
                        <a:t>Annex 8</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Opened the Regulation to all light sources and combinations of them</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Aligned and improved the testing conditions acc. to the light source options</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tx1"/>
                          </a:solidFill>
                          <a:highlight>
                            <a:srgbClr val="FFFF00"/>
                          </a:highlight>
                          <a:latin typeface="Times New Roman" panose="02020603050405020304" pitchFamily="18" charset="0"/>
                          <a:cs typeface="Times New Roman" panose="02020603050405020304" pitchFamily="18" charset="0"/>
                        </a:rPr>
                        <a:t>SLR-46-11-Rev.1</a:t>
                      </a:r>
                    </a:p>
                  </a:txBody>
                  <a:tcPr anchor="ctr"/>
                </a:tc>
                <a:extLst>
                  <a:ext uri="{0D108BD9-81ED-4DB2-BD59-A6C34878D82A}">
                    <a16:rowId xmlns:a16="http://schemas.microsoft.com/office/drawing/2014/main" val="725871374"/>
                  </a:ext>
                </a:extLst>
              </a:tr>
              <a:tr h="252354">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4.8.3.1.1.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Added additional test for red light to the front / white light to the rear</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tx1"/>
                          </a:solidFill>
                          <a:highlight>
                            <a:srgbClr val="00FFFF"/>
                          </a:highlight>
                          <a:latin typeface="Times New Roman" panose="02020603050405020304" pitchFamily="18" charset="0"/>
                          <a:cs typeface="Times New Roman" panose="02020603050405020304" pitchFamily="18" charset="0"/>
                        </a:rPr>
                        <a:t>SLR-44-07</a:t>
                      </a:r>
                    </a:p>
                  </a:txBody>
                  <a:tcPr anchor="ctr"/>
                </a:tc>
                <a:extLst>
                  <a:ext uri="{0D108BD9-81ED-4DB2-BD59-A6C34878D82A}">
                    <a16:rowId xmlns:a16="http://schemas.microsoft.com/office/drawing/2014/main" val="3322480266"/>
                  </a:ext>
                </a:extLst>
              </a:tr>
              <a:tr h="429001">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5.6.1., Table 8</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The maximum luminous intensity for all different front direction indicators is aligned to a general maximum value.</a:t>
                      </a:r>
                      <a:endParaRPr lang="en-GB" sz="1400" spc="-1" dirty="0">
                        <a:latin typeface="Times New Roman" panose="02020603050405020304" pitchFamily="18" charset="0"/>
                        <a:cs typeface="Times New Roman" panose="02020603050405020304" pitchFamily="18" charset="0"/>
                      </a:endParaRPr>
                    </a:p>
                  </a:txBody>
                  <a:tcPr anchor="ctr"/>
                </a:tc>
                <a:tc>
                  <a:txBody>
                    <a:bodyPr/>
                    <a:lstStyle/>
                    <a:p>
                      <a:pPr algn="ctr">
                        <a:lnSpc>
                          <a:spcPct val="100000"/>
                        </a:lnSpc>
                      </a:pPr>
                      <a:r>
                        <a:rPr lang="de-DE" sz="1400" b="0" strike="noStrike" spc="-1" dirty="0">
                          <a:solidFill>
                            <a:schemeClr val="bg1"/>
                          </a:solidFill>
                          <a:highlight>
                            <a:srgbClr val="008080"/>
                          </a:highlight>
                          <a:latin typeface="Times New Roman" panose="02020603050405020304" pitchFamily="18" charset="0"/>
                          <a:cs typeface="Times New Roman" panose="02020603050405020304" pitchFamily="18" charset="0"/>
                        </a:rPr>
                        <a:t>SLR-33-02</a:t>
                      </a:r>
                    </a:p>
                  </a:txBody>
                  <a:tcPr anchor="ctr"/>
                </a:tc>
                <a:extLst>
                  <a:ext uri="{0D108BD9-81ED-4DB2-BD59-A6C34878D82A}">
                    <a16:rowId xmlns:a16="http://schemas.microsoft.com/office/drawing/2014/main" val="3951663046"/>
                  </a:ext>
                </a:extLst>
              </a:tr>
              <a:tr h="252354">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Par. 7</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Transitional provisions for Series 01</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FF00FF"/>
                          </a:highlight>
                          <a:latin typeface="Times New Roman" panose="02020603050405020304" pitchFamily="18" charset="0"/>
                          <a:cs typeface="Times New Roman" panose="02020603050405020304" pitchFamily="18" charset="0"/>
                        </a:rPr>
                        <a:t>SLR-45-05</a:t>
                      </a:r>
                    </a:p>
                  </a:txBody>
                  <a:tcPr anchor="ctr"/>
                </a:tc>
                <a:extLst>
                  <a:ext uri="{0D108BD9-81ED-4DB2-BD59-A6C34878D82A}">
                    <a16:rowId xmlns:a16="http://schemas.microsoft.com/office/drawing/2014/main" val="2718296198"/>
                  </a:ext>
                </a:extLst>
              </a:tr>
              <a:tr h="25235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Annex 3, Par. 1.2.</a:t>
                      </a:r>
                      <a:endParaRPr lang="de-DE" sz="1400" b="0" strike="noStrike"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Added a missing paragraph that was omitted in the first version</a:t>
                      </a:r>
                      <a:endParaRPr lang="en-GB" sz="1400" spc="-1" dirty="0">
                        <a:latin typeface="Times New Roman" panose="02020603050405020304" pitchFamily="18" charset="0"/>
                        <a:cs typeface="Times New Roman" panose="02020603050405020304" pitchFamily="18"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808000"/>
                          </a:highlight>
                          <a:latin typeface="Times New Roman" panose="02020603050405020304" pitchFamily="18" charset="0"/>
                          <a:cs typeface="Times New Roman" panose="02020603050405020304" pitchFamily="18" charset="0"/>
                        </a:rPr>
                        <a:t>SLR-35-01</a:t>
                      </a:r>
                    </a:p>
                  </a:txBody>
                  <a:tcPr anchor="ctr"/>
                </a:tc>
                <a:extLst>
                  <a:ext uri="{0D108BD9-81ED-4DB2-BD59-A6C34878D82A}">
                    <a16:rowId xmlns:a16="http://schemas.microsoft.com/office/drawing/2014/main" val="698281492"/>
                  </a:ext>
                </a:extLst>
              </a:tr>
              <a:tr h="252354">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7, drawing</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Amended marking requirement (requirement for horizontal part of the downward facing arrow)</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chemeClr val="bg1"/>
                          </a:solidFill>
                          <a:highlight>
                            <a:srgbClr val="800000"/>
                          </a:highlight>
                          <a:latin typeface="Times New Roman" panose="02020603050405020304" pitchFamily="18" charset="0"/>
                          <a:cs typeface="Times New Roman" panose="02020603050405020304" pitchFamily="18" charset="0"/>
                        </a:rPr>
                        <a:t>SLR-40</a:t>
                      </a:r>
                    </a:p>
                  </a:txBody>
                  <a:tcPr anchor="ctr"/>
                </a:tc>
                <a:extLst>
                  <a:ext uri="{0D108BD9-81ED-4DB2-BD59-A6C34878D82A}">
                    <a16:rowId xmlns:a16="http://schemas.microsoft.com/office/drawing/2014/main" val="1118713636"/>
                  </a:ext>
                </a:extLst>
              </a:tr>
            </a:tbl>
          </a:graphicData>
        </a:graphic>
      </p:graphicFrame>
      <p:sp>
        <p:nvSpPr>
          <p:cNvPr id="11" name="CustomShape 29">
            <a:extLst>
              <a:ext uri="{FF2B5EF4-FFF2-40B4-BE49-F238E27FC236}">
                <a16:creationId xmlns:a16="http://schemas.microsoft.com/office/drawing/2014/main" id="{10C46D04-83F7-4DD3-9938-491DA4556AE2}"/>
              </a:ext>
            </a:extLst>
          </p:cNvPr>
          <p:cNvSpPr/>
          <p:nvPr/>
        </p:nvSpPr>
        <p:spPr>
          <a:xfrm>
            <a:off x="9967969" y="6419922"/>
            <a:ext cx="1422617"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de-DE" sz="1800" b="1" strike="noStrike" spc="-1" dirty="0">
                <a:solidFill>
                  <a:srgbClr val="000000"/>
                </a:solidFill>
                <a:latin typeface="Arial"/>
                <a:ea typeface="DejaVu Sans"/>
              </a:rPr>
              <a:t>SLR-49-04</a:t>
            </a:r>
            <a:endParaRPr lang="de-DE" sz="1800" b="0" strike="noStrike" spc="-1" dirty="0">
              <a:latin typeface="Arial"/>
            </a:endParaRPr>
          </a:p>
        </p:txBody>
      </p:sp>
      <p:sp>
        <p:nvSpPr>
          <p:cNvPr id="2" name="TextBox 1">
            <a:extLst>
              <a:ext uri="{FF2B5EF4-FFF2-40B4-BE49-F238E27FC236}">
                <a16:creationId xmlns:a16="http://schemas.microsoft.com/office/drawing/2014/main" id="{A1030F26-998F-4AAC-9808-6FFCD56C70AD}"/>
              </a:ext>
            </a:extLst>
          </p:cNvPr>
          <p:cNvSpPr txBox="1"/>
          <p:nvPr/>
        </p:nvSpPr>
        <p:spPr>
          <a:xfrm>
            <a:off x="612359" y="6229096"/>
            <a:ext cx="8963720" cy="276999"/>
          </a:xfrm>
          <a:prstGeom prst="rect">
            <a:avLst/>
          </a:prstGeom>
          <a:noFill/>
        </p:spPr>
        <p:txBody>
          <a:bodyPr wrap="square" rtlCol="0">
            <a:spAutoFit/>
          </a:bodyPr>
          <a:lstStyle/>
          <a:p>
            <a:r>
              <a:rPr lang="de-DE" sz="1200" i="1" dirty="0"/>
              <a:t>The document colours refer to an older version of the draft version of the R148.01 series, see GRE-84-14 for details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8">
            <a:extLst>
              <a:ext uri="{FF2B5EF4-FFF2-40B4-BE49-F238E27FC236}">
                <a16:creationId xmlns:a16="http://schemas.microsoft.com/office/drawing/2014/main" id="{3215101F-2455-411F-8D29-8DC75296AE9D}"/>
              </a:ext>
            </a:extLst>
          </p:cNvPr>
          <p:cNvSpPr/>
          <p:nvPr/>
        </p:nvSpPr>
        <p:spPr>
          <a:xfrm>
            <a:off x="650160" y="1116665"/>
            <a:ext cx="10744560" cy="22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3" name="CustomShape 2">
            <a:extLst>
              <a:ext uri="{FF2B5EF4-FFF2-40B4-BE49-F238E27FC236}">
                <a16:creationId xmlns:a16="http://schemas.microsoft.com/office/drawing/2014/main" id="{0C5D4CC0-C3E8-4B08-BA13-5D17E21A89A3}"/>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1800" b="1" strike="noStrike" spc="-1" dirty="0">
                <a:solidFill>
                  <a:srgbClr val="000000"/>
                </a:solidFill>
                <a:latin typeface="Tw Cen MT"/>
                <a:ea typeface="DejaVu Sans"/>
              </a:rPr>
              <a:t>GRE IWG „Simplification of Lighting and Light-Signalling Regulations“</a:t>
            </a:r>
            <a:endParaRPr lang="en-GB" sz="1800" b="0" strike="noStrike" spc="-1" dirty="0">
              <a:latin typeface="Arial"/>
            </a:endParaRPr>
          </a:p>
          <a:p>
            <a:pPr algn="r">
              <a:lnSpc>
                <a:spcPct val="100000"/>
              </a:lnSpc>
            </a:pPr>
            <a:r>
              <a:rPr lang="en-GB" sz="1800" b="1" strike="noStrike" spc="-1" dirty="0">
                <a:solidFill>
                  <a:srgbClr val="000000"/>
                </a:solidFill>
                <a:latin typeface="Tw Cen MT"/>
                <a:ea typeface="DejaVu Sans"/>
              </a:rPr>
              <a:t>Reg. 148 Stage II, Step 1 – Precise description 2/4</a:t>
            </a:r>
            <a:endParaRPr lang="en-GB" sz="1800" b="0" strike="noStrike" spc="-1" dirty="0">
              <a:latin typeface="Arial"/>
            </a:endParaRPr>
          </a:p>
        </p:txBody>
      </p:sp>
      <p:grpSp>
        <p:nvGrpSpPr>
          <p:cNvPr id="14" name="Group 13">
            <a:extLst>
              <a:ext uri="{FF2B5EF4-FFF2-40B4-BE49-F238E27FC236}">
                <a16:creationId xmlns:a16="http://schemas.microsoft.com/office/drawing/2014/main" id="{04BEB73E-ACD2-44CA-8E6B-C884ACB1CF5C}"/>
              </a:ext>
            </a:extLst>
          </p:cNvPr>
          <p:cNvGrpSpPr/>
          <p:nvPr/>
        </p:nvGrpSpPr>
        <p:grpSpPr>
          <a:xfrm>
            <a:off x="689880" y="173403"/>
            <a:ext cx="576000" cy="585125"/>
            <a:chOff x="689880" y="173403"/>
            <a:chExt cx="576000" cy="585125"/>
          </a:xfrm>
        </p:grpSpPr>
        <p:sp>
          <p:nvSpPr>
            <p:cNvPr id="15" name="CustomShape 4">
              <a:extLst>
                <a:ext uri="{FF2B5EF4-FFF2-40B4-BE49-F238E27FC236}">
                  <a16:creationId xmlns:a16="http://schemas.microsoft.com/office/drawing/2014/main" id="{F86C7949-70BF-4AF2-A16A-9522D0BA45D7}"/>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16" name="CustomShape 5">
              <a:extLst>
                <a:ext uri="{FF2B5EF4-FFF2-40B4-BE49-F238E27FC236}">
                  <a16:creationId xmlns:a16="http://schemas.microsoft.com/office/drawing/2014/main" id="{AA0D00A8-8FA4-4B49-9927-498CFFE78E16}"/>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graphicFrame>
        <p:nvGraphicFramePr>
          <p:cNvPr id="30" name="Table 4">
            <a:extLst>
              <a:ext uri="{FF2B5EF4-FFF2-40B4-BE49-F238E27FC236}">
                <a16:creationId xmlns:a16="http://schemas.microsoft.com/office/drawing/2014/main" id="{F0F6CBAC-49B7-4EDC-97C7-E2112053D863}"/>
              </a:ext>
            </a:extLst>
          </p:cNvPr>
          <p:cNvGraphicFramePr/>
          <p:nvPr>
            <p:extLst>
              <p:ext uri="{D42A27DB-BD31-4B8C-83A1-F6EECF244321}">
                <p14:modId xmlns:p14="http://schemas.microsoft.com/office/powerpoint/2010/main" val="1252105826"/>
              </p:ext>
            </p:extLst>
          </p:nvPr>
        </p:nvGraphicFramePr>
        <p:xfrm>
          <a:off x="612360" y="1249902"/>
          <a:ext cx="10760760" cy="5029200"/>
        </p:xfrm>
        <a:graphic>
          <a:graphicData uri="http://schemas.openxmlformats.org/drawingml/2006/table">
            <a:tbl>
              <a:tblPr>
                <a:tableStyleId>{BC89EF96-8CEA-46FF-86C4-4CE0E7609802}</a:tableStyleId>
              </a:tblPr>
              <a:tblGrid>
                <a:gridCol w="1787400">
                  <a:extLst>
                    <a:ext uri="{9D8B030D-6E8A-4147-A177-3AD203B41FA5}">
                      <a16:colId xmlns:a16="http://schemas.microsoft.com/office/drawing/2014/main" val="20000"/>
                    </a:ext>
                  </a:extLst>
                </a:gridCol>
                <a:gridCol w="7418797">
                  <a:extLst>
                    <a:ext uri="{9D8B030D-6E8A-4147-A177-3AD203B41FA5}">
                      <a16:colId xmlns:a16="http://schemas.microsoft.com/office/drawing/2014/main" val="20001"/>
                    </a:ext>
                  </a:extLst>
                </a:gridCol>
                <a:gridCol w="1554563">
                  <a:extLst>
                    <a:ext uri="{9D8B030D-6E8A-4147-A177-3AD203B41FA5}">
                      <a16:colId xmlns:a16="http://schemas.microsoft.com/office/drawing/2014/main" val="1338922626"/>
                    </a:ext>
                  </a:extLst>
                </a:gridCol>
              </a:tblGrid>
              <a:tr h="0">
                <a:tc gridSpan="3">
                  <a:txBody>
                    <a:bodyPr/>
                    <a:lstStyle/>
                    <a:p>
                      <a:pPr>
                        <a:lnSpc>
                          <a:spcPct val="100000"/>
                        </a:lnSpc>
                      </a:pPr>
                      <a:r>
                        <a:rPr lang="de-DE" sz="1600" b="1" strike="noStrike" spc="-1" dirty="0">
                          <a:latin typeface="Times New Roman" panose="02020603050405020304" pitchFamily="18" charset="0"/>
                          <a:cs typeface="Times New Roman" panose="02020603050405020304" pitchFamily="18" charset="0"/>
                        </a:rPr>
                        <a:t>Clarification / editorial changes</a:t>
                      </a:r>
                    </a:p>
                  </a:txBody>
                  <a:tcPr>
                    <a:solidFill>
                      <a:schemeClr val="accent3">
                        <a:lumMod val="60000"/>
                        <a:lumOff val="40000"/>
                      </a:schemeClr>
                    </a:solidFill>
                  </a:tcPr>
                </a:tc>
                <a:tc hMerge="1">
                  <a:txBody>
                    <a:bodyPr/>
                    <a:lstStyle/>
                    <a:p>
                      <a:pPr>
                        <a:lnSpc>
                          <a:spcPct val="100000"/>
                        </a:lnSpc>
                      </a:pPr>
                      <a:endParaRPr lang="de-DE" sz="1400" b="0" strike="noStrike" spc="-1" dirty="0">
                        <a:latin typeface="Arial"/>
                      </a:endParaRPr>
                    </a:p>
                  </a:txBody>
                  <a:tcPr>
                    <a:lnT w="12240">
                      <a:solidFill>
                        <a:srgbClr val="A35DD1"/>
                      </a:solidFill>
                    </a:lnT>
                    <a:lnB w="12240">
                      <a:solidFill>
                        <a:srgbClr val="A35DD1"/>
                      </a:solidFill>
                    </a:lnB>
                    <a:noFill/>
                  </a:tcPr>
                </a:tc>
                <a:tc hMerge="1">
                  <a:txBody>
                    <a:bodyPr/>
                    <a:lstStyle/>
                    <a:p>
                      <a:pPr>
                        <a:lnSpc>
                          <a:spcPct val="100000"/>
                        </a:lnSpc>
                      </a:pPr>
                      <a:endParaRPr lang="de-DE" sz="1400" b="1" strike="noStrike" spc="-1" dirty="0">
                        <a:latin typeface="Arial"/>
                      </a:endParaRPr>
                    </a:p>
                  </a:txBody>
                  <a:tcPr>
                    <a:lnT w="12240" cap="flat" cmpd="sng" algn="ctr">
                      <a:solidFill>
                        <a:srgbClr val="A35DD1"/>
                      </a:solidFill>
                      <a:prstDash val="solid"/>
                      <a:round/>
                      <a:headEnd type="none" w="med" len="med"/>
                      <a:tailEnd type="none" w="med" len="med"/>
                    </a:lnT>
                    <a:lnB w="12240" cap="flat" cmpd="sng" algn="ctr">
                      <a:solidFill>
                        <a:srgbClr val="A35DD1"/>
                      </a:solidFill>
                      <a:prstDash val="solid"/>
                      <a:round/>
                      <a:headEnd type="none" w="med" len="med"/>
                      <a:tailEnd type="none" w="med" len="med"/>
                    </a:lnB>
                    <a:noFill/>
                  </a:tcPr>
                </a:tc>
                <a:extLst>
                  <a:ext uri="{0D108BD9-81ED-4DB2-BD59-A6C34878D82A}">
                    <a16:rowId xmlns:a16="http://schemas.microsoft.com/office/drawing/2014/main" val="2780883112"/>
                  </a:ext>
                </a:extLst>
              </a:tr>
              <a:tr h="0">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Par.</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Content</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Document</a:t>
                      </a:r>
                    </a:p>
                  </a:txBody>
                  <a:tcPr/>
                </a:tc>
                <a:extLst>
                  <a:ext uri="{0D108BD9-81ED-4DB2-BD59-A6C34878D82A}">
                    <a16:rowId xmlns:a16="http://schemas.microsoft.com/office/drawing/2014/main" val="10000"/>
                  </a:ext>
                </a:extLst>
              </a:tr>
              <a:tr h="0">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All values</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Changed values to scientific notation</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SLR-43-05-Rev.1</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SLR-48-08</a:t>
                      </a:r>
                    </a:p>
                  </a:txBody>
                  <a:tcPr/>
                </a:tc>
                <a:extLst>
                  <a:ext uri="{0D108BD9-81ED-4DB2-BD59-A6C34878D82A}">
                    <a16:rowId xmlns:a16="http://schemas.microsoft.com/office/drawing/2014/main" val="217891470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solidFill>
                            <a:srgbClr val="000000"/>
                          </a:solidFill>
                          <a:latin typeface="Times New Roman" panose="02020603050405020304" pitchFamily="18" charset="0"/>
                          <a:ea typeface="+mn-ea"/>
                          <a:cs typeface="Times New Roman" panose="02020603050405020304" pitchFamily="18" charset="0"/>
                        </a:rPr>
                        <a:t>Introduction</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spc="-1" dirty="0">
                          <a:latin typeface="Times New Roman" panose="02020603050405020304" pitchFamily="18" charset="0"/>
                          <a:cs typeface="Times New Roman" panose="02020603050405020304" pitchFamily="18" charset="0"/>
                        </a:rPr>
                        <a:t>Updated the introductory text to reflect the new series of amendments</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SLR-40-12-Rev.1</a:t>
                      </a:r>
                    </a:p>
                  </a:txBody>
                  <a:tcPr/>
                </a:tc>
                <a:extLst>
                  <a:ext uri="{0D108BD9-81ED-4DB2-BD59-A6C34878D82A}">
                    <a16:rowId xmlns:a16="http://schemas.microsoft.com/office/drawing/2014/main" val="2502415642"/>
                  </a:ext>
                </a:extLst>
              </a:tr>
              <a:tr h="0">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Diff. Paras.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Renumbered for clearer order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0">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Diff. Paras.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Clarification of the phrases “rated voltage” / “range of voltage” / “input voltage” and “wattage”</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i="1" strike="noStrike" spc="-1" dirty="0">
                          <a:solidFill>
                            <a:schemeClr val="tx1"/>
                          </a:solidFill>
                          <a:latin typeface="Times New Roman" panose="02020603050405020304" pitchFamily="18" charset="0"/>
                          <a:cs typeface="Times New Roman" panose="02020603050405020304" pitchFamily="18" charset="0"/>
                        </a:rPr>
                        <a:t>SLR-48</a:t>
                      </a:r>
                    </a:p>
                  </a:txBody>
                  <a:tcPr/>
                </a:tc>
                <a:extLst>
                  <a:ext uri="{0D108BD9-81ED-4DB2-BD59-A6C34878D82A}">
                    <a16:rowId xmlns:a16="http://schemas.microsoft.com/office/drawing/2014/main" val="2046862595"/>
                  </a:ext>
                </a:extLst>
              </a:tr>
              <a:tr h="0">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3.x</a:t>
                      </a:r>
                    </a:p>
                  </a:txBody>
                  <a:tcPr/>
                </a:tc>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Rearranged and restructured the provisions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i="1" strike="noStrike" spc="-1" dirty="0">
                          <a:latin typeface="Times New Roman" panose="02020603050405020304" pitchFamily="18" charset="0"/>
                          <a:cs typeface="Times New Roman" panose="02020603050405020304" pitchFamily="18" charset="0"/>
                        </a:rPr>
                        <a:t>SLR-48 / SLR-49</a:t>
                      </a:r>
                    </a:p>
                  </a:txBody>
                  <a:tcPr/>
                </a:tc>
                <a:extLst>
                  <a:ext uri="{0D108BD9-81ED-4DB2-BD59-A6C34878D82A}">
                    <a16:rowId xmlns:a16="http://schemas.microsoft.com/office/drawing/2014/main" val="3162789228"/>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3.1.2.1., 3.1.2.2.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Clarified a provision for devices mounted behind the rear window</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SLR-35-01</a:t>
                      </a:r>
                    </a:p>
                  </a:txBody>
                  <a:tcPr/>
                </a:tc>
                <a:extLst>
                  <a:ext uri="{0D108BD9-81ED-4DB2-BD59-A6C34878D82A}">
                    <a16:rowId xmlns:a16="http://schemas.microsoft.com/office/drawing/2014/main" val="4064184930"/>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strike="noStrike" spc="-1" dirty="0">
                          <a:latin typeface="Times New Roman" panose="02020603050405020304" pitchFamily="18" charset="0"/>
                          <a:cs typeface="Times New Roman" panose="02020603050405020304" pitchFamily="18" charset="0"/>
                        </a:rPr>
                        <a:t>3.2.4., Table 1</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The rows of the table were reduced by merging the different categories of a function</a:t>
                      </a:r>
                    </a:p>
                  </a:txBody>
                  <a:tcPr/>
                </a:tc>
                <a:tc>
                  <a:txBody>
                    <a:bodyPr/>
                    <a:lstStyle/>
                    <a:p>
                      <a:pPr>
                        <a:lnSpc>
                          <a:spcPct val="100000"/>
                        </a:lnSpc>
                      </a:pPr>
                      <a:r>
                        <a:rPr lang="de-DE" sz="1400" i="1" strike="noStrike" spc="-1" dirty="0">
                          <a:latin typeface="Times New Roman" panose="02020603050405020304" pitchFamily="18" charset="0"/>
                          <a:cs typeface="Times New Roman" panose="02020603050405020304" pitchFamily="18" charset="0"/>
                        </a:rPr>
                        <a:t>No document</a:t>
                      </a:r>
                      <a:endParaRPr lang="de-DE" sz="1400" b="0" i="1"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0">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3.3.4.5.</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Rewritten to consider the correct light source module marking requirements</a:t>
                      </a:r>
                    </a:p>
                  </a:txBody>
                  <a:tcPr/>
                </a:tc>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SLR-32-01-Rev.1</a:t>
                      </a: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3"/>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3.3.</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Restructured and aligned as much as possible with Regulations 149 and 150</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i="1" strike="noStrike" spc="-1" dirty="0" err="1">
                          <a:latin typeface="Times New Roman" panose="02020603050405020304" pitchFamily="18" charset="0"/>
                          <a:cs typeface="Times New Roman" panose="02020603050405020304" pitchFamily="18" charset="0"/>
                        </a:rPr>
                        <a:t>No</a:t>
                      </a:r>
                      <a:r>
                        <a:rPr lang="de-DE" sz="1400" i="1" strike="noStrike" spc="-1" dirty="0">
                          <a:latin typeface="Times New Roman" panose="02020603050405020304" pitchFamily="18" charset="0"/>
                          <a:cs typeface="Times New Roman" panose="02020603050405020304" pitchFamily="18" charset="0"/>
                        </a:rPr>
                        <a:t> </a:t>
                      </a:r>
                      <a:r>
                        <a:rPr lang="de-DE" sz="1400" i="1" strike="noStrike" spc="-1" dirty="0" err="1">
                          <a:latin typeface="Times New Roman" panose="02020603050405020304" pitchFamily="18" charset="0"/>
                          <a:cs typeface="Times New Roman" panose="02020603050405020304" pitchFamily="18" charset="0"/>
                        </a:rPr>
                        <a:t>document</a:t>
                      </a:r>
                      <a:endParaRPr lang="de-DE" sz="1400" b="0" i="1"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22480266"/>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3.5.</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The general provisions for conformity of production are kept in this paragraph</a:t>
                      </a:r>
                      <a:endParaRPr lang="en-GB" sz="1400"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SLR-32-21</a:t>
                      </a:r>
                    </a:p>
                  </a:txBody>
                  <a:tcPr/>
                </a:tc>
                <a:extLst>
                  <a:ext uri="{0D108BD9-81ED-4DB2-BD59-A6C34878D82A}">
                    <a16:rowId xmlns:a16="http://schemas.microsoft.com/office/drawing/2014/main" val="3951663046"/>
                  </a:ext>
                </a:extLst>
              </a:tr>
              <a:tr h="0">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4.6.</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All failure provisions were merged under Par. 4.6. to avoid paragraph jumping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trike="noStrike" spc="-1" dirty="0">
                          <a:latin typeface="Times New Roman" panose="02020603050405020304" pitchFamily="18" charset="0"/>
                          <a:cs typeface="Times New Roman" panose="02020603050405020304" pitchFamily="18" charset="0"/>
                        </a:rPr>
                        <a:t>SLR-32-02/Rev.1</a:t>
                      </a: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32069728"/>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4.6.1.2.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Small text correction to reflect the changes in Annex 2</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de-DE" sz="1400" b="0" i="1" strike="noStrike" spc="-1" dirty="0">
                          <a:latin typeface="Times New Roman" panose="02020603050405020304" pitchFamily="18" charset="0"/>
                          <a:cs typeface="Times New Roman" panose="02020603050405020304" pitchFamily="18" charset="0"/>
                        </a:rPr>
                        <a:t>SLR-37</a:t>
                      </a:r>
                      <a:endParaRPr lang="de-DE" sz="1400" b="0" i="1"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2764559"/>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4.6.1.3.- 4.6.1.6.</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An additional sentence was added to ensure the valid provisions for each function are clear.</a:t>
                      </a:r>
                      <a:endParaRPr lang="en-GB" sz="1400"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de-DE" sz="1400" b="0" strike="noStrike" spc="-1" dirty="0">
                          <a:latin typeface="Times New Roman" panose="02020603050405020304" pitchFamily="18" charset="0"/>
                          <a:cs typeface="Times New Roman" panose="02020603050405020304" pitchFamily="18" charset="0"/>
                        </a:rPr>
                        <a:t>SLR-37-05-Rev.1</a:t>
                      </a:r>
                    </a:p>
                  </a:txBody>
                  <a:tcPr/>
                </a:tc>
                <a:extLst>
                  <a:ext uri="{0D108BD9-81ED-4DB2-BD59-A6C34878D82A}">
                    <a16:rowId xmlns:a16="http://schemas.microsoft.com/office/drawing/2014/main" val="3602558613"/>
                  </a:ext>
                </a:extLst>
              </a:tr>
            </a:tbl>
          </a:graphicData>
        </a:graphic>
      </p:graphicFrame>
      <p:sp>
        <p:nvSpPr>
          <p:cNvPr id="11" name="CustomShape 29">
            <a:extLst>
              <a:ext uri="{FF2B5EF4-FFF2-40B4-BE49-F238E27FC236}">
                <a16:creationId xmlns:a16="http://schemas.microsoft.com/office/drawing/2014/main" id="{6869C587-50B0-40FA-90AE-2D7746C28AF3}"/>
              </a:ext>
            </a:extLst>
          </p:cNvPr>
          <p:cNvSpPr/>
          <p:nvPr/>
        </p:nvSpPr>
        <p:spPr>
          <a:xfrm>
            <a:off x="9967969" y="6419922"/>
            <a:ext cx="1422617"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de-DE" sz="1800" b="1" strike="noStrike" spc="-1" dirty="0">
                <a:solidFill>
                  <a:srgbClr val="000000"/>
                </a:solidFill>
                <a:latin typeface="Arial"/>
                <a:ea typeface="DejaVu Sans"/>
              </a:rPr>
              <a:t>SLR-49-04</a:t>
            </a:r>
            <a:endParaRPr lang="de-DE" sz="1800" b="0" strike="noStrike" spc="-1" dirty="0">
              <a:latin typeface="Arial"/>
            </a:endParaRPr>
          </a:p>
        </p:txBody>
      </p:sp>
      <p:sp>
        <p:nvSpPr>
          <p:cNvPr id="12" name="CustomShape 13">
            <a:extLst>
              <a:ext uri="{FF2B5EF4-FFF2-40B4-BE49-F238E27FC236}">
                <a16:creationId xmlns:a16="http://schemas.microsoft.com/office/drawing/2014/main" id="{CC20728F-40D8-4A4A-A2E2-798C0E4EB20A}"/>
              </a:ext>
            </a:extLst>
          </p:cNvPr>
          <p:cNvSpPr/>
          <p:nvPr/>
        </p:nvSpPr>
        <p:spPr>
          <a:xfrm>
            <a:off x="707400" y="6423840"/>
            <a:ext cx="752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000" b="0" strike="noStrike" spc="-1" dirty="0">
                <a:solidFill>
                  <a:srgbClr val="000000"/>
                </a:solidFill>
                <a:latin typeface="Tw Cen MT"/>
                <a:ea typeface="DejaVu Sans"/>
              </a:rPr>
              <a:t>Page </a:t>
            </a:r>
            <a:fld id="{10BE22C5-4C85-4E54-9A99-016A7C0A17C4}" type="slidenum">
              <a:rPr lang="de-DE" sz="1000" b="0" strike="noStrike" spc="-1">
                <a:solidFill>
                  <a:srgbClr val="000000"/>
                </a:solidFill>
                <a:latin typeface="Tw Cen MT"/>
                <a:ea typeface="DejaVu Sans"/>
              </a:rPr>
              <a:t>4</a:t>
            </a:fld>
            <a:endParaRPr lang="de-DE" sz="1000" b="0" strike="noStrike" spc="-1" dirty="0">
              <a:latin typeface="Arial"/>
            </a:endParaRPr>
          </a:p>
        </p:txBody>
      </p:sp>
    </p:spTree>
    <p:extLst>
      <p:ext uri="{BB962C8B-B14F-4D97-AF65-F5344CB8AC3E}">
        <p14:creationId xmlns:p14="http://schemas.microsoft.com/office/powerpoint/2010/main" val="1559026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ustomShape 2">
            <a:extLst>
              <a:ext uri="{FF2B5EF4-FFF2-40B4-BE49-F238E27FC236}">
                <a16:creationId xmlns:a16="http://schemas.microsoft.com/office/drawing/2014/main" id="{269C9E05-6933-42B0-88E6-A802A7131771}"/>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1800" b="1" strike="noStrike" spc="-1" dirty="0">
                <a:solidFill>
                  <a:srgbClr val="000000"/>
                </a:solidFill>
                <a:latin typeface="Tw Cen MT"/>
                <a:ea typeface="DejaVu Sans"/>
              </a:rPr>
              <a:t>GRE IWG „Simplification of Lighting and Light-Signalling Regulations“</a:t>
            </a:r>
            <a:endParaRPr lang="en-GB" sz="1800" b="0" strike="noStrike" spc="-1" dirty="0">
              <a:latin typeface="Arial"/>
            </a:endParaRPr>
          </a:p>
          <a:p>
            <a:pPr algn="r">
              <a:lnSpc>
                <a:spcPct val="100000"/>
              </a:lnSpc>
            </a:pPr>
            <a:r>
              <a:rPr lang="en-GB" sz="1800" b="1" strike="noStrike" spc="-1" dirty="0">
                <a:solidFill>
                  <a:srgbClr val="000000"/>
                </a:solidFill>
                <a:latin typeface="Tw Cen MT"/>
                <a:ea typeface="DejaVu Sans"/>
              </a:rPr>
              <a:t>Reg. 148 Stage II, Step 1 – Precise description 3/4</a:t>
            </a:r>
            <a:endParaRPr lang="en-GB" sz="1800" b="0" strike="noStrike" spc="-1" dirty="0">
              <a:latin typeface="Arial"/>
            </a:endParaRPr>
          </a:p>
        </p:txBody>
      </p:sp>
      <p:grpSp>
        <p:nvGrpSpPr>
          <p:cNvPr id="4" name="Group 3">
            <a:extLst>
              <a:ext uri="{FF2B5EF4-FFF2-40B4-BE49-F238E27FC236}">
                <a16:creationId xmlns:a16="http://schemas.microsoft.com/office/drawing/2014/main" id="{5EAD11BD-22CA-4567-A8C7-1AA5EA9A7D34}"/>
              </a:ext>
            </a:extLst>
          </p:cNvPr>
          <p:cNvGrpSpPr/>
          <p:nvPr/>
        </p:nvGrpSpPr>
        <p:grpSpPr>
          <a:xfrm>
            <a:off x="689880" y="173403"/>
            <a:ext cx="576000" cy="585125"/>
            <a:chOff x="689880" y="173403"/>
            <a:chExt cx="576000" cy="585125"/>
          </a:xfrm>
        </p:grpSpPr>
        <p:sp>
          <p:nvSpPr>
            <p:cNvPr id="5" name="CustomShape 4">
              <a:extLst>
                <a:ext uri="{FF2B5EF4-FFF2-40B4-BE49-F238E27FC236}">
                  <a16:creationId xmlns:a16="http://schemas.microsoft.com/office/drawing/2014/main" id="{A7321A2B-1E68-43A3-B28C-E04D3415C765}"/>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6" name="CustomShape 5">
              <a:extLst>
                <a:ext uri="{FF2B5EF4-FFF2-40B4-BE49-F238E27FC236}">
                  <a16:creationId xmlns:a16="http://schemas.microsoft.com/office/drawing/2014/main" id="{D48C1E23-32A6-4066-B438-6BF3B1B608E2}"/>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graphicFrame>
        <p:nvGraphicFramePr>
          <p:cNvPr id="7" name="Table 4">
            <a:extLst>
              <a:ext uri="{FF2B5EF4-FFF2-40B4-BE49-F238E27FC236}">
                <a16:creationId xmlns:a16="http://schemas.microsoft.com/office/drawing/2014/main" id="{C4B3C7A8-F13B-4208-8A6D-7040CE49A2F6}"/>
              </a:ext>
            </a:extLst>
          </p:cNvPr>
          <p:cNvGraphicFramePr/>
          <p:nvPr>
            <p:extLst>
              <p:ext uri="{D42A27DB-BD31-4B8C-83A1-F6EECF244321}">
                <p14:modId xmlns:p14="http://schemas.microsoft.com/office/powerpoint/2010/main" val="4199339300"/>
              </p:ext>
            </p:extLst>
          </p:nvPr>
        </p:nvGraphicFramePr>
        <p:xfrm>
          <a:off x="612360" y="1249902"/>
          <a:ext cx="10760760" cy="4846320"/>
        </p:xfrm>
        <a:graphic>
          <a:graphicData uri="http://schemas.openxmlformats.org/drawingml/2006/table">
            <a:tbl>
              <a:tblPr>
                <a:tableStyleId>{BC89EF96-8CEA-46FF-86C4-4CE0E7609802}</a:tableStyleId>
              </a:tblPr>
              <a:tblGrid>
                <a:gridCol w="1787400">
                  <a:extLst>
                    <a:ext uri="{9D8B030D-6E8A-4147-A177-3AD203B41FA5}">
                      <a16:colId xmlns:a16="http://schemas.microsoft.com/office/drawing/2014/main" val="20000"/>
                    </a:ext>
                  </a:extLst>
                </a:gridCol>
                <a:gridCol w="7418797">
                  <a:extLst>
                    <a:ext uri="{9D8B030D-6E8A-4147-A177-3AD203B41FA5}">
                      <a16:colId xmlns:a16="http://schemas.microsoft.com/office/drawing/2014/main" val="20001"/>
                    </a:ext>
                  </a:extLst>
                </a:gridCol>
                <a:gridCol w="1554563">
                  <a:extLst>
                    <a:ext uri="{9D8B030D-6E8A-4147-A177-3AD203B41FA5}">
                      <a16:colId xmlns:a16="http://schemas.microsoft.com/office/drawing/2014/main" val="1338922626"/>
                    </a:ext>
                  </a:extLst>
                </a:gridCol>
              </a:tblGrid>
              <a:tr h="0">
                <a:tc gridSpan="3">
                  <a:txBody>
                    <a:bodyPr/>
                    <a:lstStyle/>
                    <a:p>
                      <a:pPr>
                        <a:lnSpc>
                          <a:spcPct val="100000"/>
                        </a:lnSpc>
                      </a:pPr>
                      <a:r>
                        <a:rPr lang="de-DE" sz="1600" b="1" strike="noStrike" spc="-1" dirty="0">
                          <a:latin typeface="Times New Roman" panose="02020603050405020304" pitchFamily="18" charset="0"/>
                          <a:cs typeface="Times New Roman" panose="02020603050405020304" pitchFamily="18" charset="0"/>
                        </a:rPr>
                        <a:t>Clarification / editorial changes</a:t>
                      </a:r>
                    </a:p>
                  </a:txBody>
                  <a:tcPr>
                    <a:solidFill>
                      <a:schemeClr val="accent3">
                        <a:lumMod val="60000"/>
                        <a:lumOff val="40000"/>
                      </a:schemeClr>
                    </a:solidFill>
                  </a:tcPr>
                </a:tc>
                <a:tc hMerge="1">
                  <a:txBody>
                    <a:bodyPr/>
                    <a:lstStyle/>
                    <a:p>
                      <a:pPr>
                        <a:lnSpc>
                          <a:spcPct val="100000"/>
                        </a:lnSpc>
                      </a:pPr>
                      <a:endParaRPr lang="de-DE" sz="1400" b="0" strike="noStrike" spc="-1" dirty="0">
                        <a:latin typeface="Arial"/>
                      </a:endParaRPr>
                    </a:p>
                  </a:txBody>
                  <a:tcPr>
                    <a:lnT w="12240">
                      <a:solidFill>
                        <a:srgbClr val="A35DD1"/>
                      </a:solidFill>
                    </a:lnT>
                    <a:lnB w="12240">
                      <a:solidFill>
                        <a:srgbClr val="A35DD1"/>
                      </a:solidFill>
                    </a:lnB>
                    <a:noFill/>
                  </a:tcPr>
                </a:tc>
                <a:tc hMerge="1">
                  <a:txBody>
                    <a:bodyPr/>
                    <a:lstStyle/>
                    <a:p>
                      <a:pPr>
                        <a:lnSpc>
                          <a:spcPct val="100000"/>
                        </a:lnSpc>
                      </a:pPr>
                      <a:endParaRPr lang="de-DE" sz="1400" b="1" strike="noStrike" spc="-1" dirty="0">
                        <a:latin typeface="Arial"/>
                      </a:endParaRPr>
                    </a:p>
                  </a:txBody>
                  <a:tcPr>
                    <a:lnT w="12240" cap="flat" cmpd="sng" algn="ctr">
                      <a:solidFill>
                        <a:srgbClr val="A35DD1"/>
                      </a:solidFill>
                      <a:prstDash val="solid"/>
                      <a:round/>
                      <a:headEnd type="none" w="med" len="med"/>
                      <a:tailEnd type="none" w="med" len="med"/>
                    </a:lnT>
                    <a:lnB w="12240" cap="flat" cmpd="sng" algn="ctr">
                      <a:solidFill>
                        <a:srgbClr val="A35DD1"/>
                      </a:solidFill>
                      <a:prstDash val="solid"/>
                      <a:round/>
                      <a:headEnd type="none" w="med" len="med"/>
                      <a:tailEnd type="none" w="med" len="med"/>
                    </a:lnB>
                    <a:noFill/>
                  </a:tcPr>
                </a:tc>
                <a:extLst>
                  <a:ext uri="{0D108BD9-81ED-4DB2-BD59-A6C34878D82A}">
                    <a16:rowId xmlns:a16="http://schemas.microsoft.com/office/drawing/2014/main" val="2780883112"/>
                  </a:ext>
                </a:extLst>
              </a:tr>
              <a:tr h="0">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Par.</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Content</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Document</a:t>
                      </a:r>
                    </a:p>
                  </a:txBody>
                  <a:tcPr/>
                </a:tc>
                <a:extLst>
                  <a:ext uri="{0D108BD9-81ED-4DB2-BD59-A6C34878D82A}">
                    <a16:rowId xmlns:a16="http://schemas.microsoft.com/office/drawing/2014/main" val="10000"/>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4.8.3.</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Headline added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sz="1400" spc="-1" dirty="0">
                        <a:solidFill>
                          <a:srgbClr val="000000"/>
                        </a:solidFill>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Newly structured and clarified general text for photometric requirements. </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p>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i="1" strike="noStrike" spc="-1" dirty="0">
                          <a:latin typeface="Times New Roman" panose="02020603050405020304" pitchFamily="18" charset="0"/>
                          <a:cs typeface="Times New Roman" panose="02020603050405020304" pitchFamily="18" charset="0"/>
                        </a:rPr>
                        <a:t>SLR-37</a:t>
                      </a:r>
                      <a:endParaRPr lang="de-DE" sz="1400" b="0" i="1"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22480266"/>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4.8.3.1.</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Merged all existing provisions regarding luminous intensities in one paragraph</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32069728"/>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4.8.7., 4.8.8. &amp; 4.8.10.</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Transferred to 4.8.2.4. to 4.8.2.6.</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425892520"/>
                  </a:ext>
                </a:extLst>
              </a:tr>
              <a:tr h="0">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5.x.</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GB" sz="1400" spc="-1" dirty="0">
                          <a:latin typeface="Times New Roman" panose="02020603050405020304" pitchFamily="18" charset="0"/>
                          <a:cs typeface="Times New Roman" panose="02020603050405020304" pitchFamily="18" charset="0"/>
                        </a:rPr>
                        <a:t>All specific technical requirements are rearranged in Par. 5 according to a fixed framework. Every subparagraph (5.x.x) now has a title followed by the requirements for that specific function.</a:t>
                      </a:r>
                    </a:p>
                    <a:p>
                      <a:pPr>
                        <a:lnSpc>
                          <a:spcPct val="100000"/>
                        </a:lnSpc>
                      </a:pPr>
                      <a:endParaRPr lang="en-GB" sz="1400" spc="-1" dirty="0">
                        <a:latin typeface="Times New Roman" panose="02020603050405020304" pitchFamily="18" charset="0"/>
                        <a:cs typeface="Times New Roman" panose="02020603050405020304" pitchFamily="18" charset="0"/>
                      </a:endParaRPr>
                    </a:p>
                    <a:p>
                      <a:pPr>
                        <a:lnSpc>
                          <a:spcPct val="100000"/>
                        </a:lnSpc>
                      </a:pPr>
                      <a:r>
                        <a:rPr lang="en-GB" sz="1400" spc="-1" dirty="0">
                          <a:latin typeface="Times New Roman" panose="02020603050405020304" pitchFamily="18" charset="0"/>
                          <a:cs typeface="Times New Roman" panose="02020603050405020304" pitchFamily="18" charset="0"/>
                        </a:rPr>
                        <a:t>The framework for each subparagraph (function) states:</a:t>
                      </a:r>
                    </a:p>
                    <a:p>
                      <a:pPr>
                        <a:lnSpc>
                          <a:spcPct val="100000"/>
                        </a:lnSpc>
                      </a:pPr>
                      <a:r>
                        <a:rPr lang="en-GB" sz="1400" spc="-1" dirty="0">
                          <a:latin typeface="Times New Roman" panose="02020603050405020304" pitchFamily="18" charset="0"/>
                          <a:cs typeface="Times New Roman" panose="02020603050405020304" pitchFamily="18" charset="0"/>
                        </a:rPr>
                        <a:t>5.x.1. Luminous intensity and standard light distribution</a:t>
                      </a:r>
                    </a:p>
                    <a:p>
                      <a:pPr>
                        <a:lnSpc>
                          <a:spcPct val="100000"/>
                        </a:lnSpc>
                      </a:pPr>
                      <a:r>
                        <a:rPr lang="en-GB" sz="1400" spc="-1" dirty="0">
                          <a:latin typeface="Times New Roman" panose="02020603050405020304" pitchFamily="18" charset="0"/>
                          <a:cs typeface="Times New Roman" panose="02020603050405020304" pitchFamily="18" charset="0"/>
                        </a:rPr>
                        <a:t>5.x.2. Minimum luminous intensity within the angles of geometric visibility</a:t>
                      </a:r>
                    </a:p>
                    <a:p>
                      <a:pPr>
                        <a:lnSpc>
                          <a:spcPct val="100000"/>
                        </a:lnSpc>
                      </a:pPr>
                      <a:r>
                        <a:rPr lang="en-GB" sz="1400" spc="-1" dirty="0">
                          <a:latin typeface="Times New Roman" panose="02020603050405020304" pitchFamily="18" charset="0"/>
                          <a:cs typeface="Times New Roman" panose="02020603050405020304" pitchFamily="18" charset="0"/>
                        </a:rPr>
                        <a:t>5.x.3. Minimum or maximum area of apparent surface</a:t>
                      </a:r>
                    </a:p>
                    <a:p>
                      <a:pPr>
                        <a:lnSpc>
                          <a:spcPct val="100000"/>
                        </a:lnSpc>
                      </a:pPr>
                      <a:r>
                        <a:rPr lang="en-GB" sz="1400" spc="-1" dirty="0">
                          <a:latin typeface="Times New Roman" panose="02020603050405020304" pitchFamily="18" charset="0"/>
                          <a:cs typeface="Times New Roman" panose="02020603050405020304" pitchFamily="18" charset="0"/>
                        </a:rPr>
                        <a:t>5.x.4. Measurement</a:t>
                      </a:r>
                    </a:p>
                    <a:p>
                      <a:pPr>
                        <a:lnSpc>
                          <a:spcPct val="100000"/>
                        </a:lnSpc>
                      </a:pPr>
                      <a:r>
                        <a:rPr lang="en-GB" sz="1400" spc="-1" dirty="0">
                          <a:latin typeface="Times New Roman" panose="02020603050405020304" pitchFamily="18" charset="0"/>
                          <a:cs typeface="Times New Roman" panose="02020603050405020304" pitchFamily="18" charset="0"/>
                        </a:rPr>
                        <a:t>5.x.5. Additional specific requirements</a:t>
                      </a:r>
                    </a:p>
                    <a:p>
                      <a:pPr>
                        <a:lnSpc>
                          <a:spcPct val="100000"/>
                        </a:lnSpc>
                      </a:pPr>
                      <a:r>
                        <a:rPr lang="en-GB" sz="1400" spc="-1" dirty="0">
                          <a:latin typeface="Times New Roman" panose="02020603050405020304" pitchFamily="18" charset="0"/>
                          <a:cs typeface="Times New Roman" panose="02020603050405020304" pitchFamily="18" charset="0"/>
                        </a:rPr>
                        <a:t>5.x.6. Failure provisions (only link to Par. 4.6.)</a:t>
                      </a:r>
                    </a:p>
                    <a:p>
                      <a:pPr>
                        <a:lnSpc>
                          <a:spcPct val="100000"/>
                        </a:lnSpc>
                      </a:pPr>
                      <a:r>
                        <a:rPr lang="en-GB" sz="1400" spc="-1" dirty="0">
                          <a:latin typeface="Times New Roman" panose="02020603050405020304" pitchFamily="18" charset="0"/>
                          <a:cs typeface="Times New Roman" panose="02020603050405020304" pitchFamily="18" charset="0"/>
                        </a:rPr>
                        <a:t>5.x.7. Colour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trike="noStrike" spc="-1" dirty="0">
                          <a:latin typeface="Times New Roman" panose="02020603050405020304" pitchFamily="18" charset="0"/>
                          <a:cs typeface="Times New Roman" panose="02020603050405020304" pitchFamily="18" charset="0"/>
                        </a:rPr>
                        <a:t>SLR-32-02/Rev.1</a:t>
                      </a:r>
                      <a:endParaRPr lang="de-DE" sz="1400" b="0"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094549763"/>
                  </a:ext>
                </a:extLst>
              </a:tr>
            </a:tbl>
          </a:graphicData>
        </a:graphic>
      </p:graphicFrame>
      <p:sp>
        <p:nvSpPr>
          <p:cNvPr id="8" name="CustomShape 29">
            <a:extLst>
              <a:ext uri="{FF2B5EF4-FFF2-40B4-BE49-F238E27FC236}">
                <a16:creationId xmlns:a16="http://schemas.microsoft.com/office/drawing/2014/main" id="{B0A7AC10-1A2D-4246-B3EE-91A65E1B506D}"/>
              </a:ext>
            </a:extLst>
          </p:cNvPr>
          <p:cNvSpPr/>
          <p:nvPr/>
        </p:nvSpPr>
        <p:spPr>
          <a:xfrm>
            <a:off x="9967969" y="6419922"/>
            <a:ext cx="1422617"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de-DE" sz="1800" b="1" strike="noStrike" spc="-1" dirty="0">
                <a:solidFill>
                  <a:srgbClr val="000000"/>
                </a:solidFill>
                <a:latin typeface="Arial"/>
                <a:ea typeface="DejaVu Sans"/>
              </a:rPr>
              <a:t>SLR-49-04</a:t>
            </a:r>
            <a:endParaRPr lang="de-DE" sz="1800" b="0" strike="noStrike" spc="-1" dirty="0">
              <a:latin typeface="Arial"/>
            </a:endParaRPr>
          </a:p>
        </p:txBody>
      </p:sp>
      <p:sp>
        <p:nvSpPr>
          <p:cNvPr id="9" name="CustomShape 13">
            <a:extLst>
              <a:ext uri="{FF2B5EF4-FFF2-40B4-BE49-F238E27FC236}">
                <a16:creationId xmlns:a16="http://schemas.microsoft.com/office/drawing/2014/main" id="{201544C5-6517-45E6-A15B-1BB115A0852C}"/>
              </a:ext>
            </a:extLst>
          </p:cNvPr>
          <p:cNvSpPr/>
          <p:nvPr/>
        </p:nvSpPr>
        <p:spPr>
          <a:xfrm>
            <a:off x="707400" y="6423840"/>
            <a:ext cx="752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000" b="0" strike="noStrike" spc="-1" dirty="0">
                <a:solidFill>
                  <a:srgbClr val="000000"/>
                </a:solidFill>
                <a:latin typeface="Tw Cen MT"/>
                <a:ea typeface="DejaVu Sans"/>
              </a:rPr>
              <a:t>Page </a:t>
            </a:r>
            <a:fld id="{10BE22C5-4C85-4E54-9A99-016A7C0A17C4}" type="slidenum">
              <a:rPr lang="de-DE" sz="1000" b="0" strike="noStrike" spc="-1">
                <a:solidFill>
                  <a:srgbClr val="000000"/>
                </a:solidFill>
                <a:latin typeface="Tw Cen MT"/>
                <a:ea typeface="DejaVu Sans"/>
              </a:rPr>
              <a:t>5</a:t>
            </a:fld>
            <a:endParaRPr lang="de-DE" sz="1000" b="0" strike="noStrike" spc="-1" dirty="0">
              <a:latin typeface="Arial"/>
            </a:endParaRPr>
          </a:p>
        </p:txBody>
      </p:sp>
    </p:spTree>
    <p:extLst>
      <p:ext uri="{BB962C8B-B14F-4D97-AF65-F5344CB8AC3E}">
        <p14:creationId xmlns:p14="http://schemas.microsoft.com/office/powerpoint/2010/main" val="22559398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stomShape 18">
            <a:extLst>
              <a:ext uri="{FF2B5EF4-FFF2-40B4-BE49-F238E27FC236}">
                <a16:creationId xmlns:a16="http://schemas.microsoft.com/office/drawing/2014/main" id="{3215101F-2455-411F-8D29-8DC75296AE9D}"/>
              </a:ext>
            </a:extLst>
          </p:cNvPr>
          <p:cNvSpPr/>
          <p:nvPr/>
        </p:nvSpPr>
        <p:spPr>
          <a:xfrm>
            <a:off x="650160" y="1116665"/>
            <a:ext cx="10744560" cy="22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sp>
        <p:nvSpPr>
          <p:cNvPr id="13" name="CustomShape 2">
            <a:extLst>
              <a:ext uri="{FF2B5EF4-FFF2-40B4-BE49-F238E27FC236}">
                <a16:creationId xmlns:a16="http://schemas.microsoft.com/office/drawing/2014/main" id="{0C5D4CC0-C3E8-4B08-BA13-5D17E21A89A3}"/>
              </a:ext>
            </a:extLst>
          </p:cNvPr>
          <p:cNvSpPr/>
          <p:nvPr/>
        </p:nvSpPr>
        <p:spPr>
          <a:xfrm>
            <a:off x="612360" y="129960"/>
            <a:ext cx="10782000" cy="644877"/>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spAutoFit/>
          </a:bodyPr>
          <a:lstStyle/>
          <a:p>
            <a:pPr algn="r">
              <a:lnSpc>
                <a:spcPct val="100000"/>
              </a:lnSpc>
            </a:pPr>
            <a:r>
              <a:rPr lang="en-GB" sz="1800" b="1" strike="noStrike" spc="-1" dirty="0">
                <a:solidFill>
                  <a:srgbClr val="000000"/>
                </a:solidFill>
                <a:latin typeface="Tw Cen MT"/>
                <a:ea typeface="DejaVu Sans"/>
              </a:rPr>
              <a:t>GRE IWG „Simplification of Lighting and Light-Signalling Regulations“</a:t>
            </a:r>
            <a:endParaRPr lang="en-GB" sz="1800" b="0" strike="noStrike" spc="-1" dirty="0">
              <a:latin typeface="Arial"/>
            </a:endParaRPr>
          </a:p>
          <a:p>
            <a:pPr algn="r">
              <a:lnSpc>
                <a:spcPct val="100000"/>
              </a:lnSpc>
            </a:pPr>
            <a:r>
              <a:rPr lang="en-GB" sz="1800" b="1" strike="noStrike" spc="-1" dirty="0">
                <a:solidFill>
                  <a:srgbClr val="000000"/>
                </a:solidFill>
                <a:latin typeface="Tw Cen MT"/>
                <a:ea typeface="DejaVu Sans"/>
              </a:rPr>
              <a:t>Reg. 148 Stage II, Step 1 – Precise description </a:t>
            </a:r>
            <a:r>
              <a:rPr lang="en-GB" b="1" spc="-1" dirty="0">
                <a:solidFill>
                  <a:srgbClr val="000000"/>
                </a:solidFill>
                <a:latin typeface="Tw Cen MT"/>
                <a:ea typeface="DejaVu Sans"/>
              </a:rPr>
              <a:t>4</a:t>
            </a:r>
            <a:r>
              <a:rPr lang="en-GB" sz="1800" b="1" strike="noStrike" spc="-1" dirty="0">
                <a:solidFill>
                  <a:srgbClr val="000000"/>
                </a:solidFill>
                <a:latin typeface="Tw Cen MT"/>
                <a:ea typeface="DejaVu Sans"/>
              </a:rPr>
              <a:t>/4</a:t>
            </a:r>
            <a:endParaRPr lang="en-GB" sz="1800" b="0" strike="noStrike" spc="-1" dirty="0">
              <a:latin typeface="Arial"/>
            </a:endParaRPr>
          </a:p>
        </p:txBody>
      </p:sp>
      <p:grpSp>
        <p:nvGrpSpPr>
          <p:cNvPr id="14" name="Group 13">
            <a:extLst>
              <a:ext uri="{FF2B5EF4-FFF2-40B4-BE49-F238E27FC236}">
                <a16:creationId xmlns:a16="http://schemas.microsoft.com/office/drawing/2014/main" id="{04BEB73E-ACD2-44CA-8E6B-C884ACB1CF5C}"/>
              </a:ext>
            </a:extLst>
          </p:cNvPr>
          <p:cNvGrpSpPr/>
          <p:nvPr/>
        </p:nvGrpSpPr>
        <p:grpSpPr>
          <a:xfrm>
            <a:off x="689880" y="173403"/>
            <a:ext cx="576000" cy="585125"/>
            <a:chOff x="689880" y="173403"/>
            <a:chExt cx="576000" cy="585125"/>
          </a:xfrm>
        </p:grpSpPr>
        <p:sp>
          <p:nvSpPr>
            <p:cNvPr id="15" name="CustomShape 4">
              <a:extLst>
                <a:ext uri="{FF2B5EF4-FFF2-40B4-BE49-F238E27FC236}">
                  <a16:creationId xmlns:a16="http://schemas.microsoft.com/office/drawing/2014/main" id="{F86C7949-70BF-4AF2-A16A-9522D0BA45D7}"/>
                </a:ext>
              </a:extLst>
            </p:cNvPr>
            <p:cNvSpPr/>
            <p:nvPr/>
          </p:nvSpPr>
          <p:spPr>
            <a:xfrm>
              <a:off x="723608" y="173403"/>
              <a:ext cx="540000" cy="540000"/>
            </a:xfrm>
            <a:prstGeom prst="roundRect">
              <a:avLst>
                <a:gd name="adj" fmla="val 16667"/>
              </a:avLst>
            </a:prstGeom>
            <a:solidFill>
              <a:schemeClr val="tx1">
                <a:lumMod val="75000"/>
                <a:lumOff val="25000"/>
              </a:schemeClr>
            </a:solidFill>
            <a:ln w="38160">
              <a:solidFill>
                <a:schemeClr val="accent1">
                  <a:lumMod val="60000"/>
                  <a:lumOff val="40000"/>
                </a:schemeClr>
              </a:solidFill>
              <a:round/>
            </a:ln>
          </p:spPr>
          <p:style>
            <a:lnRef idx="2">
              <a:schemeClr val="accent1">
                <a:shade val="50000"/>
              </a:schemeClr>
            </a:lnRef>
            <a:fillRef idx="1">
              <a:schemeClr val="accent1"/>
            </a:fillRef>
            <a:effectRef idx="0">
              <a:schemeClr val="accent1"/>
            </a:effectRef>
            <a:fontRef idx="minor"/>
          </p:style>
        </p:sp>
        <p:sp>
          <p:nvSpPr>
            <p:cNvPr id="16" name="CustomShape 5">
              <a:extLst>
                <a:ext uri="{FF2B5EF4-FFF2-40B4-BE49-F238E27FC236}">
                  <a16:creationId xmlns:a16="http://schemas.microsoft.com/office/drawing/2014/main" id="{AA0D00A8-8FA4-4B49-9927-498CFFE78E16}"/>
                </a:ext>
              </a:extLst>
            </p:cNvPr>
            <p:cNvSpPr/>
            <p:nvPr/>
          </p:nvSpPr>
          <p:spPr>
            <a:xfrm>
              <a:off x="689880" y="183734"/>
              <a:ext cx="576000" cy="574794"/>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ts val="1199"/>
                </a:lnSpc>
              </a:pPr>
              <a:r>
                <a:rPr lang="en-GB" sz="1600" b="1" strike="noStrike" spc="-1" dirty="0">
                  <a:solidFill>
                    <a:schemeClr val="bg1"/>
                  </a:solidFill>
                  <a:latin typeface="Courier New"/>
                  <a:ea typeface="DejaVu Sans"/>
                </a:rPr>
                <a:t>GRE</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IWG</a:t>
              </a:r>
              <a:endParaRPr lang="en-GB" sz="1600" b="0" strike="noStrike" spc="-1" dirty="0">
                <a:solidFill>
                  <a:schemeClr val="bg1"/>
                </a:solidFill>
                <a:latin typeface="Arial"/>
              </a:endParaRPr>
            </a:p>
            <a:p>
              <a:pPr algn="ctr">
                <a:lnSpc>
                  <a:spcPts val="1199"/>
                </a:lnSpc>
              </a:pPr>
              <a:r>
                <a:rPr lang="en-GB" sz="1600" b="1" strike="noStrike" spc="-1" dirty="0">
                  <a:solidFill>
                    <a:schemeClr val="bg1"/>
                  </a:solidFill>
                  <a:latin typeface="Courier New"/>
                  <a:ea typeface="DejaVu Sans"/>
                </a:rPr>
                <a:t>SLR</a:t>
              </a:r>
              <a:endParaRPr lang="en-GB" sz="1600" b="0" strike="noStrike" spc="-1" dirty="0">
                <a:solidFill>
                  <a:schemeClr val="bg1"/>
                </a:solidFill>
                <a:latin typeface="Arial"/>
              </a:endParaRPr>
            </a:p>
          </p:txBody>
        </p:sp>
      </p:grpSp>
      <p:graphicFrame>
        <p:nvGraphicFramePr>
          <p:cNvPr id="30" name="Table 4">
            <a:extLst>
              <a:ext uri="{FF2B5EF4-FFF2-40B4-BE49-F238E27FC236}">
                <a16:creationId xmlns:a16="http://schemas.microsoft.com/office/drawing/2014/main" id="{F0F6CBAC-49B7-4EDC-97C7-E2112053D863}"/>
              </a:ext>
            </a:extLst>
          </p:cNvPr>
          <p:cNvGraphicFramePr/>
          <p:nvPr>
            <p:extLst>
              <p:ext uri="{D42A27DB-BD31-4B8C-83A1-F6EECF244321}">
                <p14:modId xmlns:p14="http://schemas.microsoft.com/office/powerpoint/2010/main" val="3566481388"/>
              </p:ext>
            </p:extLst>
          </p:nvPr>
        </p:nvGraphicFramePr>
        <p:xfrm>
          <a:off x="612360" y="1249902"/>
          <a:ext cx="10760760" cy="4632960"/>
        </p:xfrm>
        <a:graphic>
          <a:graphicData uri="http://schemas.openxmlformats.org/drawingml/2006/table">
            <a:tbl>
              <a:tblPr>
                <a:tableStyleId>{BC89EF96-8CEA-46FF-86C4-4CE0E7609802}</a:tableStyleId>
              </a:tblPr>
              <a:tblGrid>
                <a:gridCol w="1787400">
                  <a:extLst>
                    <a:ext uri="{9D8B030D-6E8A-4147-A177-3AD203B41FA5}">
                      <a16:colId xmlns:a16="http://schemas.microsoft.com/office/drawing/2014/main" val="20000"/>
                    </a:ext>
                  </a:extLst>
                </a:gridCol>
                <a:gridCol w="7418797">
                  <a:extLst>
                    <a:ext uri="{9D8B030D-6E8A-4147-A177-3AD203B41FA5}">
                      <a16:colId xmlns:a16="http://schemas.microsoft.com/office/drawing/2014/main" val="20001"/>
                    </a:ext>
                  </a:extLst>
                </a:gridCol>
                <a:gridCol w="1554563">
                  <a:extLst>
                    <a:ext uri="{9D8B030D-6E8A-4147-A177-3AD203B41FA5}">
                      <a16:colId xmlns:a16="http://schemas.microsoft.com/office/drawing/2014/main" val="1338922626"/>
                    </a:ext>
                  </a:extLst>
                </a:gridCol>
              </a:tblGrid>
              <a:tr h="0">
                <a:tc gridSpan="3">
                  <a:txBody>
                    <a:bodyPr/>
                    <a:lstStyle/>
                    <a:p>
                      <a:pPr>
                        <a:lnSpc>
                          <a:spcPct val="100000"/>
                        </a:lnSpc>
                      </a:pPr>
                      <a:r>
                        <a:rPr lang="de-DE" sz="1600" b="1" strike="noStrike" spc="-1" dirty="0">
                          <a:latin typeface="Times New Roman" panose="02020603050405020304" pitchFamily="18" charset="0"/>
                          <a:cs typeface="Times New Roman" panose="02020603050405020304" pitchFamily="18" charset="0"/>
                        </a:rPr>
                        <a:t>Clarification / editorial changes</a:t>
                      </a:r>
                    </a:p>
                  </a:txBody>
                  <a:tcPr>
                    <a:solidFill>
                      <a:schemeClr val="accent3">
                        <a:lumMod val="60000"/>
                        <a:lumOff val="40000"/>
                      </a:schemeClr>
                    </a:solidFill>
                  </a:tcPr>
                </a:tc>
                <a:tc hMerge="1">
                  <a:txBody>
                    <a:bodyPr/>
                    <a:lstStyle/>
                    <a:p>
                      <a:pPr>
                        <a:lnSpc>
                          <a:spcPct val="100000"/>
                        </a:lnSpc>
                      </a:pPr>
                      <a:endParaRPr lang="de-DE" sz="1400" b="0" strike="noStrike" spc="-1" dirty="0">
                        <a:latin typeface="Arial"/>
                      </a:endParaRPr>
                    </a:p>
                  </a:txBody>
                  <a:tcPr>
                    <a:lnT w="12240">
                      <a:solidFill>
                        <a:srgbClr val="A35DD1"/>
                      </a:solidFill>
                    </a:lnT>
                    <a:lnB w="12240">
                      <a:solidFill>
                        <a:srgbClr val="A35DD1"/>
                      </a:solidFill>
                    </a:lnB>
                    <a:noFill/>
                  </a:tcPr>
                </a:tc>
                <a:tc hMerge="1">
                  <a:txBody>
                    <a:bodyPr/>
                    <a:lstStyle/>
                    <a:p>
                      <a:pPr>
                        <a:lnSpc>
                          <a:spcPct val="100000"/>
                        </a:lnSpc>
                      </a:pPr>
                      <a:endParaRPr lang="de-DE" sz="1400" b="1" strike="noStrike" spc="-1" dirty="0">
                        <a:latin typeface="Arial"/>
                      </a:endParaRPr>
                    </a:p>
                  </a:txBody>
                  <a:tcPr>
                    <a:lnT w="12240" cap="flat" cmpd="sng" algn="ctr">
                      <a:solidFill>
                        <a:srgbClr val="A35DD1"/>
                      </a:solidFill>
                      <a:prstDash val="solid"/>
                      <a:round/>
                      <a:headEnd type="none" w="med" len="med"/>
                      <a:tailEnd type="none" w="med" len="med"/>
                    </a:lnT>
                    <a:lnB w="12240" cap="flat" cmpd="sng" algn="ctr">
                      <a:solidFill>
                        <a:srgbClr val="A35DD1"/>
                      </a:solidFill>
                      <a:prstDash val="solid"/>
                      <a:round/>
                      <a:headEnd type="none" w="med" len="med"/>
                      <a:tailEnd type="none" w="med" len="med"/>
                    </a:lnB>
                    <a:noFill/>
                  </a:tcPr>
                </a:tc>
                <a:extLst>
                  <a:ext uri="{0D108BD9-81ED-4DB2-BD59-A6C34878D82A}">
                    <a16:rowId xmlns:a16="http://schemas.microsoft.com/office/drawing/2014/main" val="2780883112"/>
                  </a:ext>
                </a:extLst>
              </a:tr>
              <a:tr h="0">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Par.</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Content</a:t>
                      </a:r>
                    </a:p>
                  </a:txBody>
                  <a:tcPr/>
                </a:tc>
                <a:tc>
                  <a:txBody>
                    <a:bodyPr/>
                    <a:lstStyle/>
                    <a:p>
                      <a:pPr>
                        <a:lnSpc>
                          <a:spcPct val="100000"/>
                        </a:lnSpc>
                      </a:pPr>
                      <a:r>
                        <a:rPr lang="de-DE" sz="1400" b="1" strike="noStrike" spc="-1" dirty="0">
                          <a:latin typeface="Times New Roman" panose="02020603050405020304" pitchFamily="18" charset="0"/>
                          <a:cs typeface="Times New Roman" panose="02020603050405020304" pitchFamily="18" charset="0"/>
                        </a:rPr>
                        <a:t>Document</a:t>
                      </a:r>
                    </a:p>
                  </a:txBody>
                  <a:tcPr/>
                </a:tc>
                <a:extLst>
                  <a:ext uri="{0D108BD9-81ED-4DB2-BD59-A6C34878D82A}">
                    <a16:rowId xmlns:a16="http://schemas.microsoft.com/office/drawing/2014/main" val="10000"/>
                  </a:ext>
                </a:extLst>
              </a:tr>
              <a:tr h="0">
                <a:tc>
                  <a:txBody>
                    <a:bodyPr/>
                    <a:lstStyle/>
                    <a:p>
                      <a:pPr>
                        <a:lnSpc>
                          <a:spcPct val="100000"/>
                        </a:lnSpc>
                      </a:pPr>
                      <a:r>
                        <a:rPr lang="en-GB" sz="1400" b="0" strike="noStrike" spc="-1" noProof="0" dirty="0">
                          <a:latin typeface="Times New Roman" panose="02020603050405020304" pitchFamily="18" charset="0"/>
                          <a:cs typeface="Times New Roman" panose="02020603050405020304" pitchFamily="18" charset="0"/>
                        </a:rPr>
                        <a:t>5.x, Tables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Aligned with the new structure in 4.8.3.</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chemeClr val="tx1"/>
                          </a:solidFill>
                          <a:latin typeface="Times New Roman" panose="02020603050405020304" pitchFamily="18" charset="0"/>
                          <a:ea typeface="Times New Roman"/>
                          <a:cs typeface="Times New Roman" panose="02020603050405020304" pitchFamily="18" charset="0"/>
                        </a:rPr>
                        <a:t>SLR-38-03 Rev.1, SLR-38-04 Rev.1 </a:t>
                      </a:r>
                      <a:endParaRPr lang="de-DE" sz="1400" b="0"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178914709"/>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5.x.1.,</a:t>
                      </a:r>
                      <a:endParaRPr lang="de-DE" sz="1400" b="0" strike="noStrike" spc="-1" dirty="0">
                        <a:latin typeface="Times New Roman" panose="02020603050405020304" pitchFamily="18" charset="0"/>
                        <a:cs typeface="Times New Roman" panose="02020603050405020304" pitchFamily="18" charset="0"/>
                      </a:endParaRPr>
                    </a:p>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5.x.2.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Merged the two subparagraphs and clarified the text according to the general provisions in Par. 4.8.3. Done for all functions under paragraphs 5.1., 5.2., 5.3, 5.4., 5.5., 5.6., 5.7. and 5.8.</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i="1" strike="noStrike" spc="-1" dirty="0">
                          <a:latin typeface="Times New Roman" panose="02020603050405020304" pitchFamily="18" charset="0"/>
                          <a:cs typeface="Times New Roman" panose="02020603050405020304" pitchFamily="18" charset="0"/>
                        </a:rPr>
                        <a:t>SLR-37</a:t>
                      </a:r>
                      <a:endParaRPr lang="de-DE" sz="1400" b="0" i="1"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2502415642"/>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5.1.4., 5.2.4., 5.3.4., 5.5.4.</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Partially moved requirements from Annex 2 to the subparagraphs of the relevant functions</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i="1" strike="noStrike" spc="-1" dirty="0">
                          <a:latin typeface="Times New Roman" panose="02020603050405020304" pitchFamily="18" charset="0"/>
                          <a:cs typeface="Times New Roman" panose="02020603050405020304" pitchFamily="18" charset="0"/>
                        </a:rPr>
                        <a:t>SLR-37</a:t>
                      </a:r>
                      <a:endParaRPr lang="de-DE" sz="1400" b="0" i="1"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1"/>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5.7.4.</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Moved requirement from Annex 3 to main text.</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i="1" strike="noStrike" spc="-1" dirty="0">
                          <a:latin typeface="Times New Roman" panose="02020603050405020304" pitchFamily="18" charset="0"/>
                          <a:cs typeface="Times New Roman" panose="02020603050405020304" pitchFamily="18" charset="0"/>
                        </a:rPr>
                        <a:t>SLR-37</a:t>
                      </a:r>
                      <a:endParaRPr lang="de-DE" sz="1400" b="0" i="1" strike="noStrike" spc="-1" dirty="0">
                        <a:solidFill>
                          <a:schemeClr val="tx1"/>
                        </a:solidFill>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0002"/>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New Par. 6</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a:lnSpc>
                          <a:spcPct val="100000"/>
                        </a:lnSpc>
                      </a:pPr>
                      <a:r>
                        <a:rPr lang="en-GB" sz="1400" spc="-1" dirty="0">
                          <a:solidFill>
                            <a:srgbClr val="000000"/>
                          </a:solidFill>
                          <a:latin typeface="Times New Roman" panose="02020603050405020304" pitchFamily="18" charset="0"/>
                          <a:cs typeface="Times New Roman" panose="02020603050405020304" pitchFamily="18" charset="0"/>
                        </a:rPr>
                        <a:t>Provisions for conformity of production from Par. 3.5. and Annexes 5 and 6 are collected here.</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SLR-32-21</a:t>
                      </a:r>
                    </a:p>
                  </a:txBody>
                  <a:tcPr/>
                </a:tc>
                <a:extLst>
                  <a:ext uri="{0D108BD9-81ED-4DB2-BD59-A6C34878D82A}">
                    <a16:rowId xmlns:a16="http://schemas.microsoft.com/office/drawing/2014/main" val="10003"/>
                  </a:ext>
                </a:extLst>
              </a:tr>
              <a:tr h="0">
                <a:tc>
                  <a:txBody>
                    <a:bodyPr/>
                    <a:lstStyle/>
                    <a:p>
                      <a:pPr>
                        <a:lnSpc>
                          <a:spcPct val="100000"/>
                        </a:lnSpc>
                      </a:pPr>
                      <a:r>
                        <a:rPr lang="de-DE" sz="1400" strike="noStrike" spc="-1" dirty="0">
                          <a:latin typeface="Times New Roman" panose="02020603050405020304" pitchFamily="18" charset="0"/>
                          <a:cs typeface="Times New Roman" panose="02020603050405020304" pitchFamily="18" charset="0"/>
                        </a:rPr>
                        <a:t>6.1.</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Correct paragraph links for conformity of production requirements</a:t>
                      </a:r>
                    </a:p>
                  </a:txBody>
                  <a:tcPr/>
                </a:tc>
                <a:tc>
                  <a:txBody>
                    <a:bodyPr/>
                    <a:lstStyle/>
                    <a:p>
                      <a:pPr>
                        <a:lnSpc>
                          <a:spcPct val="100000"/>
                        </a:lnSpc>
                      </a:pPr>
                      <a:r>
                        <a:rPr lang="de-DE" sz="1400" i="1" strike="noStrike" spc="-1" dirty="0">
                          <a:latin typeface="Times New Roman" panose="02020603050405020304" pitchFamily="18" charset="0"/>
                          <a:cs typeface="Times New Roman" panose="02020603050405020304" pitchFamily="18" charset="0"/>
                        </a:rPr>
                        <a:t>No document</a:t>
                      </a:r>
                      <a:endParaRPr lang="de-DE" sz="1400" b="0" i="1"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322480266"/>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1, item 9.1.6.</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Added an item to the communication form to follow the provisions of par. 4.5.4. (a)</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SLR-35-01</a:t>
                      </a:r>
                    </a:p>
                  </a:txBody>
                  <a:tcPr/>
                </a:tc>
                <a:extLst>
                  <a:ext uri="{0D108BD9-81ED-4DB2-BD59-A6C34878D82A}">
                    <a16:rowId xmlns:a16="http://schemas.microsoft.com/office/drawing/2014/main" val="3951663046"/>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2, 2.7.1., 2.7.2.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Removed requirements as double to main body text</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i="1" strike="noStrike" spc="-1" dirty="0">
                          <a:latin typeface="Times New Roman" panose="02020603050405020304" pitchFamily="18" charset="0"/>
                          <a:cs typeface="Times New Roman" panose="02020603050405020304" pitchFamily="18" charset="0"/>
                        </a:rPr>
                        <a:t>SLR-37</a:t>
                      </a:r>
                    </a:p>
                  </a:txBody>
                  <a:tcPr/>
                </a:tc>
                <a:extLst>
                  <a:ext uri="{0D108BD9-81ED-4DB2-BD59-A6C34878D82A}">
                    <a16:rowId xmlns:a16="http://schemas.microsoft.com/office/drawing/2014/main" val="3032069728"/>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2</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b="0" strike="noStrike" spc="-1" dirty="0">
                          <a:solidFill>
                            <a:srgbClr val="000000"/>
                          </a:solidFill>
                          <a:latin typeface="Times New Roman" panose="02020603050405020304" pitchFamily="18" charset="0"/>
                          <a:ea typeface="+mn-ea"/>
                          <a:cs typeface="Times New Roman" panose="02020603050405020304" pitchFamily="18" charset="0"/>
                        </a:rPr>
                        <a:t>Changed „light distribution in space“ to „Angles of geometric visibility“ to be in line with Par. 4. / 5.</a:t>
                      </a:r>
                      <a:endParaRPr lang="en-GB"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i="1" strike="noStrike" spc="-1" dirty="0">
                          <a:latin typeface="Times New Roman" panose="02020603050405020304" pitchFamily="18" charset="0"/>
                          <a:cs typeface="Times New Roman" panose="02020603050405020304" pitchFamily="18" charset="0"/>
                        </a:rPr>
                        <a:t>SLR-37</a:t>
                      </a:r>
                    </a:p>
                  </a:txBody>
                  <a:tcPr/>
                </a:tc>
                <a:extLst>
                  <a:ext uri="{0D108BD9-81ED-4DB2-BD59-A6C34878D82A}">
                    <a16:rowId xmlns:a16="http://schemas.microsoft.com/office/drawing/2014/main" val="22764559"/>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strike="noStrike" spc="-1" dirty="0">
                          <a:latin typeface="Times New Roman" panose="02020603050405020304" pitchFamily="18" charset="0"/>
                          <a:cs typeface="Times New Roman" panose="02020603050405020304" pitchFamily="18" charset="0"/>
                        </a:rPr>
                        <a:t>Annex 2, Table A2-1</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latin typeface="Times New Roman" panose="02020603050405020304" pitchFamily="18" charset="0"/>
                          <a:cs typeface="Times New Roman" panose="02020603050405020304" pitchFamily="18" charset="0"/>
                        </a:rPr>
                        <a:t>The layout of the table was simplified to increase the readability and to avoid confusion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i="1" strike="noStrike" spc="-1" dirty="0">
                          <a:latin typeface="Times New Roman" panose="02020603050405020304" pitchFamily="18" charset="0"/>
                          <a:cs typeface="Times New Roman" panose="02020603050405020304" pitchFamily="18" charset="0"/>
                        </a:rPr>
                        <a:t>No document</a:t>
                      </a:r>
                      <a:endParaRPr lang="de-DE" sz="1400" b="0" i="1" strike="noStrike" spc="-1"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3602558613"/>
                  </a:ext>
                </a:extLst>
              </a:tr>
              <a:tr h="0">
                <a:tc>
                  <a:txBody>
                    <a:bodyPr/>
                    <a:lstStyle/>
                    <a:p>
                      <a:pPr>
                        <a:lnSpc>
                          <a:spcPct val="100000"/>
                        </a:lnSpc>
                      </a:pPr>
                      <a:r>
                        <a:rPr lang="de-DE" sz="1400" b="0" strike="noStrike" spc="-1" dirty="0">
                          <a:solidFill>
                            <a:srgbClr val="000000"/>
                          </a:solidFill>
                          <a:latin typeface="Times New Roman" panose="02020603050405020304" pitchFamily="18" charset="0"/>
                          <a:ea typeface="DejaVu Sans"/>
                          <a:cs typeface="Times New Roman" panose="02020603050405020304" pitchFamily="18" charset="0"/>
                        </a:rPr>
                        <a:t>Annex 4 &amp; Annex 5</a:t>
                      </a:r>
                      <a:endParaRPr lang="de-DE" sz="1400" b="0" strike="noStrike"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400" spc="-1" dirty="0">
                          <a:solidFill>
                            <a:srgbClr val="000000"/>
                          </a:solidFill>
                          <a:latin typeface="Times New Roman" panose="02020603050405020304" pitchFamily="18" charset="0"/>
                          <a:cs typeface="Times New Roman" panose="02020603050405020304" pitchFamily="18" charset="0"/>
                        </a:rPr>
                        <a:t>The specific requirements were merged under Par. 6 of the main text.</a:t>
                      </a:r>
                      <a:endParaRPr lang="en-GB" sz="1400" spc="-1" dirty="0">
                        <a:latin typeface="Times New Roman" panose="02020603050405020304" pitchFamily="18" charset="0"/>
                        <a:cs typeface="Times New Roman" panose="02020603050405020304" pitchFamily="18" charset="0"/>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de-DE" sz="1400" b="0" strike="noStrike" spc="-1" dirty="0">
                          <a:latin typeface="Times New Roman" panose="02020603050405020304" pitchFamily="18" charset="0"/>
                          <a:cs typeface="Times New Roman" panose="02020603050405020304" pitchFamily="18" charset="0"/>
                        </a:rPr>
                        <a:t>SLR-32-21</a:t>
                      </a:r>
                    </a:p>
                  </a:txBody>
                  <a:tcPr/>
                </a:tc>
                <a:extLst>
                  <a:ext uri="{0D108BD9-81ED-4DB2-BD59-A6C34878D82A}">
                    <a16:rowId xmlns:a16="http://schemas.microsoft.com/office/drawing/2014/main" val="1153029125"/>
                  </a:ext>
                </a:extLst>
              </a:tr>
            </a:tbl>
          </a:graphicData>
        </a:graphic>
      </p:graphicFrame>
      <p:sp>
        <p:nvSpPr>
          <p:cNvPr id="11" name="CustomShape 29">
            <a:extLst>
              <a:ext uri="{FF2B5EF4-FFF2-40B4-BE49-F238E27FC236}">
                <a16:creationId xmlns:a16="http://schemas.microsoft.com/office/drawing/2014/main" id="{6869C587-50B0-40FA-90AE-2D7746C28AF3}"/>
              </a:ext>
            </a:extLst>
          </p:cNvPr>
          <p:cNvSpPr/>
          <p:nvPr/>
        </p:nvSpPr>
        <p:spPr>
          <a:xfrm>
            <a:off x="9967969" y="6419922"/>
            <a:ext cx="1422617" cy="367878"/>
          </a:xfrm>
          <a:prstGeom prst="rect">
            <a:avLst/>
          </a:prstGeom>
          <a:noFill/>
          <a:ln w="28440">
            <a:solidFill>
              <a:srgbClr val="FF0000"/>
            </a:solidFill>
            <a:round/>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de-DE" sz="1800" b="1" strike="noStrike" spc="-1" dirty="0">
                <a:solidFill>
                  <a:srgbClr val="000000"/>
                </a:solidFill>
                <a:latin typeface="Arial"/>
                <a:ea typeface="DejaVu Sans"/>
              </a:rPr>
              <a:t>SLR-49-04</a:t>
            </a:r>
            <a:endParaRPr lang="de-DE" sz="1800" b="0" strike="noStrike" spc="-1" dirty="0">
              <a:latin typeface="Arial"/>
            </a:endParaRPr>
          </a:p>
        </p:txBody>
      </p:sp>
      <p:sp>
        <p:nvSpPr>
          <p:cNvPr id="12" name="CustomShape 13">
            <a:extLst>
              <a:ext uri="{FF2B5EF4-FFF2-40B4-BE49-F238E27FC236}">
                <a16:creationId xmlns:a16="http://schemas.microsoft.com/office/drawing/2014/main" id="{CC20728F-40D8-4A4A-A2E2-798C0E4EB20A}"/>
              </a:ext>
            </a:extLst>
          </p:cNvPr>
          <p:cNvSpPr/>
          <p:nvPr/>
        </p:nvSpPr>
        <p:spPr>
          <a:xfrm>
            <a:off x="707400" y="6423840"/>
            <a:ext cx="752400" cy="36396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pPr>
            <a:r>
              <a:rPr lang="de-DE" sz="1000" b="0" strike="noStrike" spc="-1" dirty="0">
                <a:solidFill>
                  <a:srgbClr val="000000"/>
                </a:solidFill>
                <a:latin typeface="Tw Cen MT"/>
                <a:ea typeface="DejaVu Sans"/>
              </a:rPr>
              <a:t>Page </a:t>
            </a:r>
            <a:fld id="{10BE22C5-4C85-4E54-9A99-016A7C0A17C4}" type="slidenum">
              <a:rPr lang="de-DE" sz="1000" b="0" strike="noStrike" spc="-1">
                <a:solidFill>
                  <a:srgbClr val="000000"/>
                </a:solidFill>
                <a:latin typeface="Tw Cen MT"/>
                <a:ea typeface="DejaVu Sans"/>
              </a:rPr>
              <a:t>6</a:t>
            </a:fld>
            <a:endParaRPr lang="de-DE" sz="1000" b="0" strike="noStrike" spc="-1" dirty="0">
              <a:latin typeface="Arial"/>
            </a:endParaRPr>
          </a:p>
        </p:txBody>
      </p:sp>
    </p:spTree>
    <p:extLst>
      <p:ext uri="{BB962C8B-B14F-4D97-AF65-F5344CB8AC3E}">
        <p14:creationId xmlns:p14="http://schemas.microsoft.com/office/powerpoint/2010/main" val="40573745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TM04033925[[fn=Druppel]]</Template>
  <TotalTime>0</TotalTime>
  <Words>1272</Words>
  <Application>Microsoft Office PowerPoint</Application>
  <PresentationFormat>Widescreen</PresentationFormat>
  <Paragraphs>226</Paragraphs>
  <Slides>6</Slides>
  <Notes>0</Notes>
  <HiddenSlides>0</HiddenSlides>
  <MMClips>0</MMClips>
  <ScaleCrop>false</ScaleCrop>
  <HeadingPairs>
    <vt:vector size="6" baseType="variant">
      <vt:variant>
        <vt:lpstr>Caratteri utilizzati</vt:lpstr>
      </vt:variant>
      <vt:variant>
        <vt:i4>6</vt:i4>
      </vt:variant>
      <vt:variant>
        <vt:lpstr>Tema</vt:lpstr>
      </vt:variant>
      <vt:variant>
        <vt:i4>2</vt:i4>
      </vt:variant>
      <vt:variant>
        <vt:lpstr>Titoli diapositive</vt:lpstr>
      </vt:variant>
      <vt:variant>
        <vt:i4>6</vt:i4>
      </vt:variant>
    </vt:vector>
  </HeadingPairs>
  <TitlesOfParts>
    <vt:vector size="14" baseType="lpstr">
      <vt:lpstr>Arial</vt:lpstr>
      <vt:lpstr>Courier New</vt:lpstr>
      <vt:lpstr>Symbol</vt:lpstr>
      <vt:lpstr>Times New Roman</vt:lpstr>
      <vt:lpstr>Tw Cen MT</vt:lpstr>
      <vt:lpstr>Wingdings</vt:lpstr>
      <vt:lpstr>Office Theme</vt:lpstr>
      <vt:lpstr>Office Theme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Bauckhage, Thomas</dc:creator>
  <dc:description/>
  <cp:lastModifiedBy>Davide Puglisi</cp:lastModifiedBy>
  <cp:revision>115</cp:revision>
  <dcterms:created xsi:type="dcterms:W3CDTF">2020-03-10T13:56:38Z</dcterms:created>
  <dcterms:modified xsi:type="dcterms:W3CDTF">2021-07-14T13:10:06Z</dcterms:modified>
  <dc:language>de-DE</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HiddenSlides">
    <vt:i4>0</vt:i4>
  </property>
  <property fmtid="{D5CDD505-2E9C-101B-9397-08002B2CF9AE}" pid="4" name="HyperlinksChanged">
    <vt:bool>false</vt:bool>
  </property>
  <property fmtid="{D5CDD505-2E9C-101B-9397-08002B2CF9AE}" pid="5" name="LinksUpToDate">
    <vt:bool>false</vt:bool>
  </property>
  <property fmtid="{D5CDD505-2E9C-101B-9397-08002B2CF9AE}" pid="6" name="MMClips">
    <vt:i4>0</vt:i4>
  </property>
  <property fmtid="{D5CDD505-2E9C-101B-9397-08002B2CF9AE}" pid="7" name="Notes">
    <vt:i4>0</vt:i4>
  </property>
  <property fmtid="{D5CDD505-2E9C-101B-9397-08002B2CF9AE}" pid="8" name="PresentationFormat">
    <vt:lpwstr>Widescreen</vt:lpwstr>
  </property>
  <property fmtid="{D5CDD505-2E9C-101B-9397-08002B2CF9AE}" pid="9" name="ScaleCrop">
    <vt:bool>false</vt:bool>
  </property>
  <property fmtid="{D5CDD505-2E9C-101B-9397-08002B2CF9AE}" pid="10" name="ShareDoc">
    <vt:bool>false</vt:bool>
  </property>
  <property fmtid="{D5CDD505-2E9C-101B-9397-08002B2CF9AE}" pid="11" name="Slides">
    <vt:i4>8</vt:i4>
  </property>
  <property fmtid="{D5CDD505-2E9C-101B-9397-08002B2CF9AE}" pid="12" name="MSIP_Label_1e6743f2-12c7-4edd-9d1f-c7648963e091_Enabled">
    <vt:lpwstr>true</vt:lpwstr>
  </property>
  <property fmtid="{D5CDD505-2E9C-101B-9397-08002B2CF9AE}" pid="13" name="MSIP_Label_1e6743f2-12c7-4edd-9d1f-c7648963e091_SetDate">
    <vt:lpwstr>2021-06-29T07:59:31Z</vt:lpwstr>
  </property>
  <property fmtid="{D5CDD505-2E9C-101B-9397-08002B2CF9AE}" pid="14" name="MSIP_Label_1e6743f2-12c7-4edd-9d1f-c7648963e091_Method">
    <vt:lpwstr>Privileged</vt:lpwstr>
  </property>
  <property fmtid="{D5CDD505-2E9C-101B-9397-08002B2CF9AE}" pid="15" name="MSIP_Label_1e6743f2-12c7-4edd-9d1f-c7648963e091_Name">
    <vt:lpwstr>Internal Usage (no visual markings)</vt:lpwstr>
  </property>
  <property fmtid="{D5CDD505-2E9C-101B-9397-08002B2CF9AE}" pid="16" name="MSIP_Label_1e6743f2-12c7-4edd-9d1f-c7648963e091_SiteId">
    <vt:lpwstr>2d5eb7e2-d3ee-4bf5-bc62-79d5ae9cd9e1</vt:lpwstr>
  </property>
  <property fmtid="{D5CDD505-2E9C-101B-9397-08002B2CF9AE}" pid="17" name="MSIP_Label_1e6743f2-12c7-4edd-9d1f-c7648963e091_ActionId">
    <vt:lpwstr>c06ce68b-1884-4232-809b-61d7b03e6a86</vt:lpwstr>
  </property>
  <property fmtid="{D5CDD505-2E9C-101B-9397-08002B2CF9AE}" pid="18" name="MSIP_Label_1e6743f2-12c7-4edd-9d1f-c7648963e091_ContentBits">
    <vt:lpwstr>0</vt:lpwstr>
  </property>
</Properties>
</file>