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6534" r:id="rId2"/>
    <p:sldId id="6543" r:id="rId3"/>
    <p:sldId id="6537" r:id="rId4"/>
    <p:sldId id="6538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092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3777">
          <p15:clr>
            <a:srgbClr val="A4A3A4"/>
          </p15:clr>
        </p15:guide>
        <p15:guide id="4" pos="3839">
          <p15:clr>
            <a:srgbClr val="A4A3A4"/>
          </p15:clr>
        </p15:guide>
        <p15:guide id="5" orient="horz" pos="2162">
          <p15:clr>
            <a:srgbClr val="A4A3A4"/>
          </p15:clr>
        </p15:guide>
        <p15:guide id="6" pos="3835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2177D5"/>
    <a:srgbClr val="FF6600"/>
    <a:srgbClr val="235D9D"/>
    <a:srgbClr val="2768AF"/>
    <a:srgbClr val="2177B7"/>
    <a:srgbClr val="227DC1"/>
    <a:srgbClr val="1F6DA6"/>
    <a:srgbClr val="1D679F"/>
    <a:srgbClr val="1959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018" autoAdjust="0"/>
    <p:restoredTop sz="93322" autoAdjust="0"/>
  </p:normalViewPr>
  <p:slideViewPr>
    <p:cSldViewPr snapToGrid="0">
      <p:cViewPr varScale="1">
        <p:scale>
          <a:sx n="68" d="100"/>
          <a:sy n="68" d="100"/>
        </p:scale>
        <p:origin x="1224" y="66"/>
      </p:cViewPr>
      <p:guideLst>
        <p:guide orient="horz" pos="2092"/>
        <p:guide pos="3840"/>
        <p:guide orient="horz" pos="3777"/>
        <p:guide pos="3839"/>
        <p:guide orient="horz" pos="2162"/>
        <p:guide pos="383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1256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-2048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939EFE-0303-44F6-9A16-FD3B5E015DB1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4F04766-77AF-4EBE-9704-229FD5F6AD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898812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3B926D1-0013-4A80-B64E-9D824EE65210}" type="datetimeFigureOut">
              <a:rPr lang="en-GB" smtClean="0"/>
              <a:t>16/07/2021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CF2995-AB43-4B7C-B8CD-9DC7C3692A9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078466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47189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54359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9CF2995-AB43-4B7C-B8CD-9DC7C3692A9C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55714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073101"/>
            <a:ext cx="12192000" cy="57849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6" name="Title 1"/>
          <p:cNvSpPr>
            <a:spLocks noGrp="1"/>
          </p:cNvSpPr>
          <p:nvPr>
            <p:ph type="ctrTitle"/>
          </p:nvPr>
        </p:nvSpPr>
        <p:spPr>
          <a:xfrm>
            <a:off x="1071349" y="1992572"/>
            <a:ext cx="10290265" cy="2149523"/>
          </a:xfrm>
          <a:prstGeom prst="rect">
            <a:avLst/>
          </a:prstGeom>
        </p:spPr>
        <p:txBody>
          <a:bodyPr wrap="none" anchor="t">
            <a:noAutofit/>
          </a:bodyPr>
          <a:lstStyle>
            <a:lvl1pPr algn="l">
              <a:defRPr sz="6000" b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1978925"/>
            <a:ext cx="0" cy="4879075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Subtitle 2"/>
          <p:cNvSpPr>
            <a:spLocks noGrp="1"/>
          </p:cNvSpPr>
          <p:nvPr>
            <p:ph type="subTitle" idx="1"/>
          </p:nvPr>
        </p:nvSpPr>
        <p:spPr>
          <a:xfrm>
            <a:off x="1071350" y="4418049"/>
            <a:ext cx="10290265" cy="897754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800" i="0">
                <a:solidFill>
                  <a:schemeClr val="accent5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sp>
        <p:nvSpPr>
          <p:cNvPr id="19" name="Text Placeholder 18"/>
          <p:cNvSpPr>
            <a:spLocks noGrp="1"/>
          </p:cNvSpPr>
          <p:nvPr>
            <p:ph type="body" sz="quarter" idx="13" hasCustomPrompt="1"/>
          </p:nvPr>
        </p:nvSpPr>
        <p:spPr>
          <a:xfrm>
            <a:off x="6094413" y="5391726"/>
            <a:ext cx="5267202" cy="87745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spcAft>
                <a:spcPts val="800"/>
              </a:spcAft>
              <a:buFontTx/>
              <a:buNone/>
              <a:defRPr sz="2200" i="1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en-GB" noProof="0" dirty="0"/>
              <a:t>Speaker</a:t>
            </a:r>
            <a:br>
              <a:rPr lang="en-GB" noProof="0" dirty="0"/>
            </a:br>
            <a:r>
              <a:rPr lang="en-GB" noProof="0" dirty="0"/>
              <a:t>Venue and date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2032834-0821-534E-8745-A11778DD5BC9}"/>
              </a:ext>
            </a:extLst>
          </p:cNvPr>
          <p:cNvSpPr txBox="1"/>
          <p:nvPr userDrawn="1"/>
        </p:nvSpPr>
        <p:spPr>
          <a:xfrm>
            <a:off x="5097328" y="6303481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3992183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Quot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59635" y="-59635"/>
            <a:ext cx="6155635" cy="6983896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Rectangle 9"/>
          <p:cNvSpPr/>
          <p:nvPr userDrawn="1"/>
        </p:nvSpPr>
        <p:spPr>
          <a:xfrm>
            <a:off x="3214048" y="1992573"/>
            <a:ext cx="8550322" cy="361665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27615" y="743802"/>
            <a:ext cx="544923" cy="544923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048" y="1992572"/>
            <a:ext cx="8010798" cy="3616657"/>
          </a:xfrm>
          <a:prstGeom prst="rect">
            <a:avLst/>
          </a:prstGeom>
          <a:solidFill>
            <a:schemeClr val="bg1"/>
          </a:solidFill>
        </p:spPr>
        <p:txBody>
          <a:bodyPr lIns="360000" tIns="360000" rIns="360000" bIns="360000" anchor="ctr" anchorCtr="0">
            <a:noAutofit/>
          </a:bodyPr>
          <a:lstStyle>
            <a:lvl1pPr marL="0" indent="0">
              <a:buFontTx/>
              <a:buNone/>
              <a:defRPr i="1">
                <a:solidFill>
                  <a:schemeClr val="tx2"/>
                </a:solidFill>
              </a:defRPr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78406293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and Content (half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662614" y="1825625"/>
            <a:ext cx="4583519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38200" y="6131286"/>
            <a:ext cx="2743200" cy="365125"/>
          </a:xfrm>
          <a:prstGeom prst="rect">
            <a:avLst/>
          </a:prstGeom>
        </p:spPr>
        <p:txBody>
          <a:bodyPr/>
          <a:lstStyle/>
          <a:p>
            <a:fld id="{F46C79FD-C571-418B-AB0F-5EE936C85276}" type="slidenum">
              <a:rPr lang="en-GB" smtClean="0"/>
              <a:t>‹#›</a:t>
            </a:fld>
            <a:endParaRPr lang="en-GB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6662614" y="586765"/>
            <a:ext cx="4581771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7" name="Picture Placeholder 4"/>
          <p:cNvSpPr>
            <a:spLocks noGrp="1"/>
          </p:cNvSpPr>
          <p:nvPr>
            <p:ph type="pic" sz="quarter" idx="13"/>
          </p:nvPr>
        </p:nvSpPr>
        <p:spPr>
          <a:xfrm>
            <a:off x="-46383" y="-46383"/>
            <a:ext cx="6142383" cy="6964017"/>
          </a:xfrm>
          <a:prstGeom prst="rect">
            <a:avLst/>
          </a:prstGeom>
          <a:solidFill>
            <a:schemeClr val="bg2"/>
          </a:solidFill>
          <a:ln w="28575">
            <a:solidFill>
              <a:schemeClr val="accent5"/>
            </a:solidFill>
          </a:ln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6920344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orizontal Pictur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-63280" y="-62165"/>
            <a:ext cx="12318560" cy="3468939"/>
          </a:xfrm>
          <a:prstGeom prst="rect">
            <a:avLst/>
          </a:prstGeom>
          <a:solidFill>
            <a:schemeClr val="bg2"/>
          </a:solidFill>
          <a:ln w="28575" cmpd="sng">
            <a:solidFill>
              <a:schemeClr val="accent5"/>
            </a:solidFill>
          </a:ln>
        </p:spPr>
        <p:txBody>
          <a:bodyPr/>
          <a:lstStyle>
            <a:lvl1pPr marL="0" indent="0">
              <a:buClr>
                <a:schemeClr val="accent2"/>
              </a:buClr>
              <a:buFont typeface="Arial"/>
              <a:buNone/>
              <a:defRPr/>
            </a:lvl1pPr>
          </a:lstStyle>
          <a:p>
            <a:endParaRPr lang="en-GB" noProof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57385" y="2818576"/>
            <a:ext cx="10287000" cy="6283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>
          <a:xfrm>
            <a:off x="957385" y="3630613"/>
            <a:ext cx="10287000" cy="2365375"/>
          </a:xfrm>
          <a:prstGeom prst="rect">
            <a:avLst/>
          </a:prstGeom>
        </p:spPr>
        <p:txBody>
          <a:bodyPr/>
          <a:lstStyle>
            <a:lvl1pPr marL="342900" indent="-342900" algn="l">
              <a:buClr>
                <a:schemeClr val="accent5"/>
              </a:buClr>
              <a:buFont typeface="Arial"/>
              <a:buChar char="•"/>
              <a:defRPr/>
            </a:lvl1pPr>
            <a:lvl2pPr marL="800100" indent="-342900">
              <a:buClr>
                <a:schemeClr val="accent5"/>
              </a:buClr>
              <a:buFont typeface="Arial"/>
              <a:buChar char="•"/>
              <a:defRPr/>
            </a:lvl2pPr>
            <a:lvl3pPr marL="1200150" indent="-285750">
              <a:buClr>
                <a:schemeClr val="accent5"/>
              </a:buClr>
              <a:buFont typeface="Arial"/>
              <a:buChar char="•"/>
              <a:defRPr/>
            </a:lvl3pPr>
            <a:lvl4pPr marL="1657350" indent="-285750">
              <a:buClr>
                <a:schemeClr val="accent5"/>
              </a:buClr>
              <a:buFont typeface="Arial"/>
              <a:buChar char="•"/>
              <a:defRPr/>
            </a:lvl4pPr>
            <a:lvl5pPr marL="2114550" indent="-285750">
              <a:buClr>
                <a:schemeClr val="accent5"/>
              </a:buClr>
              <a:buFont typeface="Arial"/>
              <a:buChar char="•"/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3677460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840157" y="2284667"/>
            <a:ext cx="3347997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7940525" y="2284668"/>
            <a:ext cx="3419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390340" y="2284667"/>
            <a:ext cx="3347998" cy="2090737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1179376" y="403868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7"/>
          </p:nvPr>
        </p:nvSpPr>
        <p:spPr>
          <a:xfrm>
            <a:off x="4729560" y="4041944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8315745" y="4037437"/>
            <a:ext cx="2669558" cy="1524235"/>
          </a:xfrm>
          <a:prstGeom prst="rect">
            <a:avLst/>
          </a:prstGeom>
          <a:solidFill>
            <a:schemeClr val="bg1"/>
          </a:solidFill>
        </p:spPr>
        <p:txBody>
          <a:bodyPr tIns="90000"/>
          <a:lstStyle>
            <a:lvl1pPr marL="0" indent="0" algn="ctr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0" name="Straight Connector 9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8010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489177" y="2159957"/>
            <a:ext cx="25189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3489175" y="4076343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 dirty="0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6197546" y="2159956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3" name="Text Placeholder 12"/>
          <p:cNvSpPr>
            <a:spLocks noGrp="1"/>
          </p:cNvSpPr>
          <p:nvPr>
            <p:ph type="body" sz="quarter" idx="16"/>
          </p:nvPr>
        </p:nvSpPr>
        <p:spPr>
          <a:xfrm>
            <a:off x="8887605" y="4076342"/>
            <a:ext cx="2483779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6" name="Text Placeholder 12"/>
          <p:cNvSpPr>
            <a:spLocks noGrp="1"/>
          </p:cNvSpPr>
          <p:nvPr>
            <p:ph type="body" sz="quarter" idx="18"/>
          </p:nvPr>
        </p:nvSpPr>
        <p:spPr>
          <a:xfrm>
            <a:off x="957385" y="2159957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6197548" y="4076342"/>
            <a:ext cx="2520000" cy="1728000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7" name="Text Placeholder 12"/>
          <p:cNvSpPr>
            <a:spLocks noGrp="1"/>
          </p:cNvSpPr>
          <p:nvPr>
            <p:ph type="body" sz="quarter" idx="20"/>
          </p:nvPr>
        </p:nvSpPr>
        <p:spPr>
          <a:xfrm>
            <a:off x="957385" y="4076343"/>
            <a:ext cx="2334846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r">
              <a:buNone/>
              <a:defRPr sz="2000"/>
            </a:lvl1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18" name="Text Placeholder 12"/>
          <p:cNvSpPr>
            <a:spLocks noGrp="1"/>
          </p:cNvSpPr>
          <p:nvPr>
            <p:ph type="body" sz="quarter" idx="21"/>
          </p:nvPr>
        </p:nvSpPr>
        <p:spPr>
          <a:xfrm>
            <a:off x="8919308" y="2159956"/>
            <a:ext cx="2452077" cy="1728000"/>
          </a:xfrm>
          <a:prstGeom prst="rect">
            <a:avLst/>
          </a:prstGeom>
          <a:noFill/>
        </p:spPr>
        <p:txBody>
          <a:bodyPr tIns="90000"/>
          <a:lstStyle>
            <a:lvl1pPr marL="0" indent="0" algn="l">
              <a:buNone/>
              <a:defRPr sz="2000"/>
            </a:lvl1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2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5" name="Straight Connector 1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85566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141180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1"/>
            <a:ext cx="12192000" cy="3430587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rgbClr val="F8CC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411006177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st slide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12192000" cy="3432175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838200" y="0"/>
            <a:ext cx="0" cy="2362711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020968" cy="1240348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9" name="Subtitle 2"/>
          <p:cNvSpPr>
            <a:spLocks noGrp="1"/>
          </p:cNvSpPr>
          <p:nvPr>
            <p:ph type="subTitle" idx="1"/>
          </p:nvPr>
        </p:nvSpPr>
        <p:spPr>
          <a:xfrm>
            <a:off x="1084385" y="3855676"/>
            <a:ext cx="10003692" cy="192529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14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303055028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Chapter cover (option 1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 userDrawn="1"/>
        </p:nvSpPr>
        <p:spPr>
          <a:xfrm>
            <a:off x="0" y="1"/>
            <a:ext cx="12192000" cy="6858000"/>
          </a:xfrm>
          <a:prstGeom prst="rect">
            <a:avLst/>
          </a:prstGeom>
          <a:gradFill flip="none" rotWithShape="1">
            <a:gsLst>
              <a:gs pos="47000">
                <a:srgbClr val="0D6CB4"/>
              </a:gs>
              <a:gs pos="100000">
                <a:schemeClr val="accent2"/>
              </a:gs>
              <a:gs pos="77000">
                <a:srgbClr val="227DC1"/>
              </a:gs>
            </a:gsLst>
            <a:path path="circle">
              <a:fillToRect r="100000" b="100000"/>
            </a:path>
            <a:tileRect l="-100000" t="-10000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>
              <a:solidFill>
                <a:schemeClr val="accent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70189" y="1122363"/>
            <a:ext cx="10281657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rgbClr val="FFD129"/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1657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rgbClr val="FFD12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8699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ter cover (option 2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1077013" y="1122363"/>
            <a:ext cx="10284602" cy="238760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6000">
                <a:solidFill>
                  <a:schemeClr val="accent2">
                    <a:lumMod val="75000"/>
                  </a:schemeClr>
                </a:solidFill>
              </a:defRPr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1070189" y="3602038"/>
            <a:ext cx="10284602" cy="1655762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>
              <a:buNone/>
              <a:defRPr sz="24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 noProof="0" dirty="0"/>
              <a:t>Click to edit Master subtitle style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838200" y="0"/>
            <a:ext cx="0" cy="3478213"/>
          </a:xfrm>
          <a:prstGeom prst="line">
            <a:avLst/>
          </a:prstGeom>
          <a:ln w="28575"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45929" y="6193922"/>
            <a:ext cx="1718512" cy="4511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25099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67154" y="1825624"/>
            <a:ext cx="10267462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7" name="Straight Connector 6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0423415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2525" y="1825625"/>
            <a:ext cx="5002090" cy="4170363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0" indent="0">
              <a:buClr>
                <a:schemeClr val="accent5"/>
              </a:buClr>
              <a:buFont typeface="Arial"/>
              <a:buNone/>
              <a:defRPr/>
            </a:lvl1pPr>
          </a:lstStyle>
          <a:p>
            <a:pPr lvl="0"/>
            <a:endParaRPr lang="en-GB" noProof="0" dirty="0"/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8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8038392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1"/>
          </p:nvPr>
        </p:nvSpPr>
        <p:spPr>
          <a:xfrm>
            <a:off x="623252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 strike="noStrike"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 strike="noStrike"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0"/>
          </p:nvPr>
        </p:nvSpPr>
        <p:spPr>
          <a:xfrm>
            <a:off x="967154" y="1825624"/>
            <a:ext cx="5004000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lnSpc>
                <a:spcPct val="100000"/>
              </a:lnSpc>
              <a:spcBef>
                <a:spcPts val="0"/>
              </a:spcBef>
              <a:spcAft>
                <a:spcPts val="1800"/>
              </a:spcAft>
              <a:buClr>
                <a:schemeClr val="accent5"/>
              </a:buClr>
              <a:buFont typeface="Arial"/>
              <a:buChar char="•"/>
              <a:defRPr/>
            </a:lvl1pPr>
            <a:lvl2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2pPr>
            <a:lvl3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3pPr>
            <a:lvl4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4pPr>
            <a:lvl5pPr>
              <a:lnSpc>
                <a:spcPct val="100000"/>
              </a:lnSpc>
              <a:spcAft>
                <a:spcPts val="1800"/>
              </a:spcAft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46774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-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70722" y="1825625"/>
            <a:ext cx="3229533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476002" y="1825624"/>
            <a:ext cx="3239996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7" name="Content Placeholder 2"/>
          <p:cNvSpPr>
            <a:spLocks noGrp="1"/>
          </p:cNvSpPr>
          <p:nvPr>
            <p:ph sz="half" idx="15"/>
          </p:nvPr>
        </p:nvSpPr>
        <p:spPr>
          <a:xfrm>
            <a:off x="7990763" y="1825624"/>
            <a:ext cx="3239998" cy="4170363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8" name="Straight Connector 7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07101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0722" y="1681163"/>
            <a:ext cx="5003999" cy="823912"/>
          </a:xfrm>
          <a:prstGeom prst="rect">
            <a:avLst/>
          </a:prstGeom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70722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32768" y="1681163"/>
            <a:ext cx="5003999" cy="823912"/>
          </a:xfrm>
          <a:prstGeom prst="rect">
            <a:avLst/>
          </a:prstGeom>
          <a:noFill/>
        </p:spPr>
        <p:txBody>
          <a:bodyPr wrap="square" anchor="b">
            <a:noAutofit/>
          </a:bodyPr>
          <a:lstStyle>
            <a:lvl1pPr marL="0" indent="0">
              <a:buNone/>
              <a:defRPr sz="28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32768" y="2597727"/>
            <a:ext cx="5003999" cy="3398261"/>
          </a:xfrm>
          <a:prstGeom prst="rect">
            <a:avLst/>
          </a:prstGeom>
        </p:spPr>
        <p:txBody>
          <a:bodyPr wrap="square">
            <a:noAutofit/>
          </a:bodyPr>
          <a:lstStyle>
            <a:lvl1pPr marL="342900" indent="-342900">
              <a:buClr>
                <a:schemeClr val="accent5"/>
              </a:buClr>
              <a:buFont typeface="Arial"/>
              <a:buChar char="•"/>
              <a:defRPr/>
            </a:lvl1pPr>
            <a:lvl2pPr>
              <a:buClr>
                <a:schemeClr val="accent5"/>
              </a:buClr>
              <a:defRPr/>
            </a:lvl2pPr>
            <a:lvl3pPr>
              <a:buClr>
                <a:schemeClr val="accent5"/>
              </a:buClr>
              <a:defRPr/>
            </a:lvl3pPr>
            <a:lvl4pPr>
              <a:buClr>
                <a:schemeClr val="accent5"/>
              </a:buClr>
              <a:defRPr/>
            </a:lvl4pPr>
            <a:lvl5pPr>
              <a:buClr>
                <a:schemeClr val="accent5"/>
              </a:buClr>
              <a:defRPr/>
            </a:lvl5pPr>
          </a:lstStyle>
          <a:p>
            <a:pPr lvl="0"/>
            <a:r>
              <a:rPr lang="en-GB" noProof="0" dirty="0"/>
              <a:t>Edit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cxnSp>
        <p:nvCxnSpPr>
          <p:cNvPr id="9" name="Straight Connector 8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42694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0" y="1750540"/>
            <a:ext cx="12192000" cy="4245448"/>
          </a:xfrm>
          <a:prstGeom prst="rect">
            <a:avLst/>
          </a:prstGeom>
          <a:solidFill>
            <a:schemeClr val="bg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GB" noProof="0"/>
          </a:p>
        </p:txBody>
      </p:sp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970722" y="575220"/>
            <a:ext cx="10263893" cy="782357"/>
          </a:xfrm>
          <a:prstGeom prst="rect">
            <a:avLst/>
          </a:prstGeom>
        </p:spPr>
        <p:txBody>
          <a:bodyPr vert="horz" lIns="91440" tIns="45720" rIns="91440" bIns="0" rtlCol="0" anchor="b" anchorCtr="0">
            <a:noAutofit/>
          </a:bodyPr>
          <a:lstStyle>
            <a:lvl1pPr>
              <a:defRPr sz="3800"/>
            </a:lvl1pPr>
          </a:lstStyle>
          <a:p>
            <a:r>
              <a:rPr lang="en-GB" noProof="0" dirty="0"/>
              <a:t>Click to edit Master title style</a:t>
            </a:r>
          </a:p>
        </p:txBody>
      </p:sp>
      <p:cxnSp>
        <p:nvCxnSpPr>
          <p:cNvPr id="5" name="Straight Connector 4"/>
          <p:cNvCxnSpPr/>
          <p:nvPr userDrawn="1"/>
        </p:nvCxnSpPr>
        <p:spPr>
          <a:xfrm flipH="1">
            <a:off x="838201" y="0"/>
            <a:ext cx="1" cy="1365250"/>
          </a:xfrm>
          <a:prstGeom prst="line">
            <a:avLst/>
          </a:prstGeom>
          <a:ln w="28575">
            <a:solidFill>
              <a:schemeClr val="accent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843015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>
          <a:xfrm>
            <a:off x="838200" y="6254290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15BF1-D259-0341-94F8-9E410F79F67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32A8C65-6D59-B447-984D-BBBAC2CB4B4F}"/>
              </a:ext>
            </a:extLst>
          </p:cNvPr>
          <p:cNvSpPr txBox="1"/>
          <p:nvPr userDrawn="1"/>
        </p:nvSpPr>
        <p:spPr>
          <a:xfrm>
            <a:off x="9980579" y="6206019"/>
            <a:ext cx="1994170" cy="461665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0" indent="0" algn="ctr">
              <a:buClr>
                <a:schemeClr val="accent5"/>
              </a:buClr>
              <a:buFont typeface="Arial"/>
              <a:buNone/>
            </a:pPr>
            <a:r>
              <a:rPr lang="it-IT" sz="2400" b="1" cap="none" spc="0" noProof="0" dirty="0">
                <a:ln w="12700">
                  <a:solidFill>
                    <a:schemeClr val="tx1"/>
                  </a:solidFill>
                  <a:prstDash val="solid"/>
                </a:ln>
                <a:pattFill prst="narHorz">
                  <a:fgClr>
                    <a:srgbClr val="0070C0"/>
                  </a:fgClr>
                  <a:bgClr>
                    <a:schemeClr val="accent5"/>
                  </a:bgClr>
                </a:patt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Bauhaus 93" pitchFamily="82" charset="77"/>
              </a:rPr>
              <a:t>VMAD-SG2</a:t>
            </a:r>
          </a:p>
        </p:txBody>
      </p:sp>
    </p:spTree>
    <p:extLst>
      <p:ext uri="{BB962C8B-B14F-4D97-AF65-F5344CB8AC3E}">
        <p14:creationId xmlns:p14="http://schemas.microsoft.com/office/powerpoint/2010/main" val="459720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49" r:id="rId2"/>
    <p:sldLayoutId id="2147483651" r:id="rId3"/>
    <p:sldLayoutId id="2147483650" r:id="rId4"/>
    <p:sldLayoutId id="2147483660" r:id="rId5"/>
    <p:sldLayoutId id="2147483652" r:id="rId6"/>
    <p:sldLayoutId id="2147483661" r:id="rId7"/>
    <p:sldLayoutId id="2147483653" r:id="rId8"/>
    <p:sldLayoutId id="2147483654" r:id="rId9"/>
    <p:sldLayoutId id="2147483659" r:id="rId10"/>
    <p:sldLayoutId id="2147483658" r:id="rId11"/>
    <p:sldLayoutId id="2147483668" r:id="rId12"/>
    <p:sldLayoutId id="2147483666" r:id="rId13"/>
    <p:sldLayoutId id="2147483667" r:id="rId14"/>
    <p:sldLayoutId id="2147483655" r:id="rId15"/>
    <p:sldLayoutId id="2147483670" r:id="rId16"/>
    <p:sldLayoutId id="2147483669" r:id="rId17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ts val="500"/>
        </a:spcBef>
        <a:spcAft>
          <a:spcPts val="1800"/>
        </a:spcAft>
        <a:buClr>
          <a:srgbClr val="2B91C5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mailto:bsimkin@nvidia.com" TargetMode="External"/><Relationship Id="rId2" Type="http://schemas.openxmlformats.org/officeDocument/2006/relationships/hyperlink" Target="mailto:Biagio.CIUFFO@ec.europa.eu" TargetMode="External"/><Relationship Id="rId1" Type="http://schemas.openxmlformats.org/officeDocument/2006/relationships/slideLayout" Target="../slideLayouts/slideLayout17.xml"/><Relationship Id="rId4" Type="http://schemas.openxmlformats.org/officeDocument/2006/relationships/hyperlink" Target="https://wiki.unece.org/pages/viewpage.action?pageId=117508578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 wrap="square"/>
          <a:lstStyle/>
          <a:p>
            <a:r>
              <a:rPr lang="it-IT" sz="4800" dirty="0"/>
              <a:t>VMAD SG2. </a:t>
            </a:r>
            <a:br>
              <a:rPr lang="it-IT" sz="4800" dirty="0"/>
            </a:br>
            <a:r>
              <a:rPr lang="it-IT" sz="4800" dirty="0" err="1"/>
              <a:t>Simulation</a:t>
            </a:r>
            <a:r>
              <a:rPr lang="it-IT" sz="4800" dirty="0"/>
              <a:t> and Virtual </a:t>
            </a:r>
            <a:r>
              <a:rPr lang="it-IT" sz="4800" dirty="0" err="1"/>
              <a:t>Testing</a:t>
            </a:r>
            <a:r>
              <a:rPr lang="nl-NL" sz="4000" dirty="0"/>
              <a:t/>
            </a:r>
            <a:br>
              <a:rPr lang="nl-NL" sz="4000" dirty="0"/>
            </a:br>
            <a:endParaRPr lang="nl-NL" sz="48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/>
          </p:nvPr>
        </p:nvSpPr>
        <p:spPr>
          <a:xfrm>
            <a:off x="5072744" y="5391726"/>
            <a:ext cx="6288872" cy="877455"/>
          </a:xfrm>
        </p:spPr>
        <p:txBody>
          <a:bodyPr/>
          <a:lstStyle/>
          <a:p>
            <a:r>
              <a:rPr lang="nl-NL" dirty="0"/>
              <a:t>07 </a:t>
            </a:r>
            <a:r>
              <a:rPr lang="nl-NL" dirty="0" err="1"/>
              <a:t>July</a:t>
            </a:r>
            <a:r>
              <a:rPr lang="nl-NL" dirty="0"/>
              <a:t> 2021</a:t>
            </a:r>
          </a:p>
          <a:p>
            <a:r>
              <a:rPr lang="nl-NL" dirty="0"/>
              <a:t>B. </a:t>
            </a:r>
            <a:r>
              <a:rPr lang="nl-NL" dirty="0" err="1"/>
              <a:t>Ciuffo</a:t>
            </a:r>
            <a:r>
              <a:rPr lang="nl-NL" dirty="0"/>
              <a:t>, B. </a:t>
            </a:r>
            <a:r>
              <a:rPr lang="nl-NL" dirty="0" err="1"/>
              <a:t>Simkin</a:t>
            </a:r>
            <a:endParaRPr lang="nl-NL" dirty="0"/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24BDB6E8-5B53-F743-B50A-2C9BC9DAF23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71349" y="3420279"/>
            <a:ext cx="10290265" cy="897754"/>
          </a:xfrm>
        </p:spPr>
        <p:txBody>
          <a:bodyPr/>
          <a:lstStyle/>
          <a:p>
            <a:r>
              <a:rPr lang="it-IT" i="1" dirty="0"/>
              <a:t>24° meeting</a:t>
            </a: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8736036" y="675249"/>
            <a:ext cx="29682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chemeClr val="accent5"/>
              </a:buClr>
            </a:pPr>
            <a:r>
              <a:rPr kumimoji="1" lang="en-US" altLang="ja-JP" sz="2400" noProof="0" dirty="0" smtClean="0"/>
              <a:t>VMAD-SG2-24-01</a:t>
            </a:r>
            <a:endParaRPr kumimoji="1" lang="ja-JP" altLang="en-US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1822124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34A3BC-CA7E-6441-B781-E54AAD037F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Validation methods for virtual testing</a:t>
            </a:r>
          </a:p>
          <a:p>
            <a:pPr lvl="1"/>
            <a:r>
              <a:rPr lang="en-GB" dirty="0"/>
              <a:t>Input from SG2 secretary</a:t>
            </a:r>
          </a:p>
          <a:p>
            <a:r>
              <a:rPr lang="en-GB" dirty="0"/>
              <a:t>Continuation of the discussion on the current text and the comments received</a:t>
            </a:r>
          </a:p>
          <a:p>
            <a:r>
              <a:rPr lang="en-GB" dirty="0"/>
              <a:t>Draft summary presentation for VMAD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FC857FB-399A-1649-8AAE-03015FB65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70722" y="575220"/>
            <a:ext cx="10666107" cy="782357"/>
          </a:xfrm>
        </p:spPr>
        <p:txBody>
          <a:bodyPr/>
          <a:lstStyle/>
          <a:p>
            <a:r>
              <a:rPr lang="en-IT" dirty="0"/>
              <a:t>Agenda</a:t>
            </a:r>
          </a:p>
        </p:txBody>
      </p:sp>
    </p:spTree>
    <p:extLst>
      <p:ext uri="{BB962C8B-B14F-4D97-AF65-F5344CB8AC3E}">
        <p14:creationId xmlns:p14="http://schemas.microsoft.com/office/powerpoint/2010/main" val="30086661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491580D-F262-2448-9F41-13B5187844B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67153" y="1575259"/>
            <a:ext cx="10571703" cy="417036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GB" dirty="0"/>
              <a:t>12-13/07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Presentation of on-going activities to VMAD and collection of feedback</a:t>
            </a:r>
          </a:p>
          <a:p>
            <a:pPr>
              <a:spcAft>
                <a:spcPts val="600"/>
              </a:spcAft>
            </a:pPr>
            <a:r>
              <a:rPr lang="en-GB" dirty="0"/>
              <a:t>14/07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SG2 not taking place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Presentation about ISO/TR 21934-1:2021 to be shared within SG2 https://</a:t>
            </a:r>
            <a:r>
              <a:rPr lang="en-GB" dirty="0" err="1"/>
              <a:t>www.iso.org</a:t>
            </a:r>
            <a:r>
              <a:rPr lang="en-GB" dirty="0"/>
              <a:t>/standard/76497.html</a:t>
            </a:r>
          </a:p>
          <a:p>
            <a:pPr>
              <a:spcAft>
                <a:spcPts val="600"/>
              </a:spcAft>
            </a:pPr>
            <a:r>
              <a:rPr lang="en-GB" dirty="0"/>
              <a:t>21-28/07 (invitation to be provided)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Discussing about validation chapter and remaining open issues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21 is National Holiday in Belgium. Anyone concerned?</a:t>
            </a:r>
          </a:p>
          <a:p>
            <a:pPr>
              <a:spcAft>
                <a:spcPts val="600"/>
              </a:spcAft>
            </a:pPr>
            <a:r>
              <a:rPr lang="en-GB" dirty="0"/>
              <a:t>01-08/09</a:t>
            </a:r>
          </a:p>
          <a:p>
            <a:pPr lvl="1">
              <a:spcAft>
                <a:spcPts val="600"/>
              </a:spcAft>
            </a:pPr>
            <a:r>
              <a:rPr lang="en-GB" dirty="0"/>
              <a:t>Fine tuning of the document for submission to VMAD and GRVA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9125969-BE1B-A043-8FB7-D6FD4D4BE2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T" dirty="0"/>
              <a:t>Next steps</a:t>
            </a:r>
          </a:p>
        </p:txBody>
      </p:sp>
    </p:spTree>
    <p:extLst>
      <p:ext uri="{BB962C8B-B14F-4D97-AF65-F5344CB8AC3E}">
        <p14:creationId xmlns:p14="http://schemas.microsoft.com/office/powerpoint/2010/main" val="34933770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C098126-B0E5-AA4F-806F-9267AAA8D9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T" dirty="0"/>
              <a:t>Thank you!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3A92453F-12D0-DC46-BB63-742964A4FDB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IT" dirty="0"/>
              <a:t>For any question on the work of VMAD-SG2</a:t>
            </a:r>
          </a:p>
          <a:p>
            <a:r>
              <a:rPr lang="en-IT" dirty="0"/>
              <a:t>Biagio Ciuffo – </a:t>
            </a:r>
            <a:r>
              <a:rPr lang="en-IT" dirty="0">
                <a:hlinkClick r:id="rId2"/>
              </a:rPr>
              <a:t>Biagio.CIUFFO@ec.europa.eu</a:t>
            </a:r>
            <a:endParaRPr lang="en-IT" dirty="0"/>
          </a:p>
          <a:p>
            <a:r>
              <a:rPr lang="en-IT" dirty="0"/>
              <a:t>Barnaby Simkin - </a:t>
            </a:r>
            <a:r>
              <a:rPr lang="en-GB" dirty="0">
                <a:hlinkClick r:id="rId3"/>
              </a:rPr>
              <a:t>bsimkin@nvidia.com</a:t>
            </a:r>
            <a:r>
              <a:rPr lang="en-GB" dirty="0"/>
              <a:t> </a:t>
            </a:r>
          </a:p>
          <a:p>
            <a:r>
              <a:rPr lang="en-GB" dirty="0"/>
              <a:t>The material shared during the VMAD-SG2 meetings is available on the UNECE wiki page:</a:t>
            </a:r>
            <a:br>
              <a:rPr lang="en-GB" dirty="0"/>
            </a:br>
            <a:r>
              <a:rPr lang="en-GB" dirty="0">
                <a:hlinkClick r:id="rId4"/>
              </a:rPr>
              <a:t>https://wiki.unece.org/pages/viewpage.action?pageId=117508578</a:t>
            </a:r>
            <a:r>
              <a:rPr lang="en-GB" dirty="0"/>
              <a:t> </a:t>
            </a:r>
            <a:endParaRPr lang="en-IT" dirty="0"/>
          </a:p>
        </p:txBody>
      </p:sp>
    </p:spTree>
    <p:extLst>
      <p:ext uri="{BB962C8B-B14F-4D97-AF65-F5344CB8AC3E}">
        <p14:creationId xmlns:p14="http://schemas.microsoft.com/office/powerpoint/2010/main" val="87188655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JRC palette 1">
      <a:dk1>
        <a:srgbClr val="4D4D4D"/>
      </a:dk1>
      <a:lt1>
        <a:srgbClr val="FFFFFF"/>
      </a:lt1>
      <a:dk2>
        <a:srgbClr val="034EA2"/>
      </a:dk2>
      <a:lt2>
        <a:srgbClr val="D3E8F9"/>
      </a:lt2>
      <a:accent1>
        <a:srgbClr val="6ACBF3"/>
      </a:accent1>
      <a:accent2>
        <a:srgbClr val="3E99DA"/>
      </a:accent2>
      <a:accent3>
        <a:srgbClr val="1EC08A"/>
      </a:accent3>
      <a:accent4>
        <a:srgbClr val="ED8D2F"/>
      </a:accent4>
      <a:accent5>
        <a:srgbClr val="F8CC29"/>
      </a:accent5>
      <a:accent6>
        <a:srgbClr val="E76C53"/>
      </a:accent6>
      <a:hlink>
        <a:srgbClr val="0563C1"/>
      </a:hlink>
      <a:folHlink>
        <a:srgbClr val="24337E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marL="285750" indent="-285750">
          <a:buClr>
            <a:schemeClr val="accent5"/>
          </a:buClr>
          <a:buFont typeface="Arial"/>
          <a:buChar char="•"/>
          <a:defRPr sz="2400" noProof="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EC_Presentation.pptx" id="{DF0E4C23-23CF-4CA0-B78D-4EE4E4812529}" vid="{A275074F-6DFA-4FBF-AA5C-38C3649C393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16492</TotalTime>
  <Words>148</Words>
  <Application>Microsoft Office PowerPoint</Application>
  <PresentationFormat>ワイド画面</PresentationFormat>
  <Paragraphs>29</Paragraphs>
  <Slides>4</Slides>
  <Notes>3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10" baseType="lpstr">
      <vt:lpstr>ＭＳ Ｐゴシック</vt:lpstr>
      <vt:lpstr>游ゴシック</vt:lpstr>
      <vt:lpstr>Arial</vt:lpstr>
      <vt:lpstr>Bauhaus 93</vt:lpstr>
      <vt:lpstr>Calibri</vt:lpstr>
      <vt:lpstr>Office Theme</vt:lpstr>
      <vt:lpstr>VMAD SG2.  Simulation and Virtual Testing </vt:lpstr>
      <vt:lpstr>Agenda</vt:lpstr>
      <vt:lpstr>Next steps</vt:lpstr>
      <vt:lpstr>Thank you!</vt:lpstr>
    </vt:vector>
  </TitlesOfParts>
  <Company>European Commission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JOHN Yvonne (COMM)</dc:creator>
  <cp:lastModifiedBy>Oshita, Ryuzo/大下 隆三</cp:lastModifiedBy>
  <cp:revision>472</cp:revision>
  <dcterms:created xsi:type="dcterms:W3CDTF">2019-08-09T12:06:42Z</dcterms:created>
  <dcterms:modified xsi:type="dcterms:W3CDTF">2021-07-15T23:49:58Z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Offisync_UniqueId">
    <vt:lpwstr>216256</vt:lpwstr>
  </property>
  <property fmtid="{D5CDD505-2E9C-101B-9397-08002B2CF9AE}" pid="3" name="Jive_LatestUserAccountName">
    <vt:lpwstr>szymapi</vt:lpwstr>
  </property>
  <property fmtid="{D5CDD505-2E9C-101B-9397-08002B2CF9AE}" pid="4" name="Offisync_ProviderInitializationData">
    <vt:lpwstr>https://webgate.ec.europa.eu/connected</vt:lpwstr>
  </property>
  <property fmtid="{D5CDD505-2E9C-101B-9397-08002B2CF9AE}" pid="5" name="Offisync_ServerID">
    <vt:lpwstr>0d3b22a6-6203-4efc-8e8e-b5279256493b</vt:lpwstr>
  </property>
  <property fmtid="{D5CDD505-2E9C-101B-9397-08002B2CF9AE}" pid="6" name="Offisync_UpdateToken">
    <vt:lpwstr>5</vt:lpwstr>
  </property>
  <property fmtid="{D5CDD505-2E9C-101B-9397-08002B2CF9AE}" pid="7" name="Jive_VersionGuid">
    <vt:lpwstr>aeb3aa96-c241-4062-9f49-42fe9fe7e733</vt:lpwstr>
  </property>
  <property fmtid="{D5CDD505-2E9C-101B-9397-08002B2CF9AE}" pid="8" name="Jive_ModifiedButNotPublished">
    <vt:lpwstr>True</vt:lpwstr>
  </property>
  <property fmtid="{D5CDD505-2E9C-101B-9397-08002B2CF9AE}" pid="9" name="MSIP_Label_6b558183-044c-4105-8d9c-cea02a2a3d86_Enabled">
    <vt:lpwstr>True</vt:lpwstr>
  </property>
  <property fmtid="{D5CDD505-2E9C-101B-9397-08002B2CF9AE}" pid="10" name="MSIP_Label_6b558183-044c-4105-8d9c-cea02a2a3d86_SiteId">
    <vt:lpwstr>43083d15-7273-40c1-b7db-39efd9ccc17a</vt:lpwstr>
  </property>
  <property fmtid="{D5CDD505-2E9C-101B-9397-08002B2CF9AE}" pid="11" name="MSIP_Label_6b558183-044c-4105-8d9c-cea02a2a3d86_Owner">
    <vt:lpwstr>bsimkin@nvidia.com</vt:lpwstr>
  </property>
  <property fmtid="{D5CDD505-2E9C-101B-9397-08002B2CF9AE}" pid="12" name="MSIP_Label_6b558183-044c-4105-8d9c-cea02a2a3d86_SetDate">
    <vt:lpwstr>2020-10-21T09:46:16.7540337Z</vt:lpwstr>
  </property>
  <property fmtid="{D5CDD505-2E9C-101B-9397-08002B2CF9AE}" pid="13" name="MSIP_Label_6b558183-044c-4105-8d9c-cea02a2a3d86_Name">
    <vt:lpwstr>Unrestricted</vt:lpwstr>
  </property>
  <property fmtid="{D5CDD505-2E9C-101B-9397-08002B2CF9AE}" pid="14" name="MSIP_Label_6b558183-044c-4105-8d9c-cea02a2a3d86_Application">
    <vt:lpwstr>Microsoft Azure Information Protection</vt:lpwstr>
  </property>
  <property fmtid="{D5CDD505-2E9C-101B-9397-08002B2CF9AE}" pid="15" name="MSIP_Label_6b558183-044c-4105-8d9c-cea02a2a3d86_ActionId">
    <vt:lpwstr>905fb92f-0d3a-4ec9-8ab3-af9d122d2123</vt:lpwstr>
  </property>
  <property fmtid="{D5CDD505-2E9C-101B-9397-08002B2CF9AE}" pid="16" name="MSIP_Label_6b558183-044c-4105-8d9c-cea02a2a3d86_Extended_MSFT_Method">
    <vt:lpwstr>Automatic</vt:lpwstr>
  </property>
  <property fmtid="{D5CDD505-2E9C-101B-9397-08002B2CF9AE}" pid="17" name="Sensitivity">
    <vt:lpwstr>Unrestricted</vt:lpwstr>
  </property>
</Properties>
</file>