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56" r:id="rId2"/>
    <p:sldId id="307" r:id="rId3"/>
    <p:sldId id="308" r:id="rId4"/>
    <p:sldId id="304" r:id="rId5"/>
    <p:sldId id="310" r:id="rId6"/>
    <p:sldId id="309" r:id="rId7"/>
    <p:sldId id="311" r:id="rId8"/>
  </p:sldIdLst>
  <p:sldSz cx="9906000" cy="6858000" type="A4"/>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521415D9-36F7-43E2-AB2F-B90AF26B5E84}">
      <p14:sectionLst xmlns:p14="http://schemas.microsoft.com/office/powerpoint/2010/main">
        <p14:section name="既定のセクション" id="{54C7B95B-BF95-4890-A2CD-AC89490FACFB}">
          <p14:sldIdLst>
            <p14:sldId id="256"/>
            <p14:sldId id="307"/>
            <p14:sldId id="308"/>
            <p14:sldId id="304"/>
            <p14:sldId id="310"/>
            <p14:sldId id="309"/>
            <p14:sldId id="311"/>
          </p14:sldIdLst>
        </p14:section>
      </p14:sectionLst>
    </p:ex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CCFFFF"/>
    <a:srgbClr val="FFFF99"/>
    <a:srgbClr val="FF0000"/>
    <a:srgbClr val="FF9900"/>
    <a:srgbClr val="4087C8"/>
    <a:srgbClr val="FF5050"/>
    <a:srgbClr val="FFCCFF"/>
    <a:srgbClr val="9BDFF7"/>
    <a:srgbClr val="8BD9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A1CCCB-46B7-4E88-A380-82605C7F19E8}" v="2" dt="2021-09-13T11:35:33.44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322" autoAdjust="0"/>
    <p:restoredTop sz="93804" autoAdjust="0"/>
  </p:normalViewPr>
  <p:slideViewPr>
    <p:cSldViewPr>
      <p:cViewPr varScale="1">
        <p:scale>
          <a:sx n="73" d="100"/>
          <a:sy n="73" d="100"/>
        </p:scale>
        <p:origin x="1050" y="66"/>
      </p:cViewPr>
      <p:guideLst>
        <p:guide orient="horz" pos="2160"/>
        <p:guide pos="3120"/>
      </p:guideLst>
    </p:cSldViewPr>
  </p:slideViewPr>
  <p:notesTextViewPr>
    <p:cViewPr>
      <p:scale>
        <a:sx n="100" d="100"/>
        <a:sy n="100" d="100"/>
      </p:scale>
      <p:origin x="0" y="0"/>
    </p:cViewPr>
  </p:notesTextViewPr>
  <p:notesViewPr>
    <p:cSldViewPr>
      <p:cViewPr varScale="1">
        <p:scale>
          <a:sx n="51" d="100"/>
          <a:sy n="51" d="100"/>
        </p:scale>
        <p:origin x="291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Nonaka" userId="9bc07a20-76bb-4ed4-afb0-418e22c1cb47" providerId="ADAL" clId="{10A1CCCB-46B7-4E88-A380-82605C7F19E8}"/>
    <pc:docChg chg="delSld modSld modSection">
      <pc:chgData name="H.Nonaka" userId="9bc07a20-76bb-4ed4-afb0-418e22c1cb47" providerId="ADAL" clId="{10A1CCCB-46B7-4E88-A380-82605C7F19E8}" dt="2021-09-13T11:36:20.220" v="24" actId="47"/>
      <pc:docMkLst>
        <pc:docMk/>
      </pc:docMkLst>
      <pc:sldChg chg="del">
        <pc:chgData name="H.Nonaka" userId="9bc07a20-76bb-4ed4-afb0-418e22c1cb47" providerId="ADAL" clId="{10A1CCCB-46B7-4E88-A380-82605C7F19E8}" dt="2021-09-13T11:36:20.220" v="24" actId="47"/>
        <pc:sldMkLst>
          <pc:docMk/>
          <pc:sldMk cId="1294806641" sldId="306"/>
        </pc:sldMkLst>
      </pc:sldChg>
      <pc:sldChg chg="modSp mod">
        <pc:chgData name="H.Nonaka" userId="9bc07a20-76bb-4ed4-afb0-418e22c1cb47" providerId="ADAL" clId="{10A1CCCB-46B7-4E88-A380-82605C7F19E8}" dt="2021-09-13T11:35:57.436" v="23" actId="20577"/>
        <pc:sldMkLst>
          <pc:docMk/>
          <pc:sldMk cId="1086404863" sldId="311"/>
        </pc:sldMkLst>
        <pc:spChg chg="mod">
          <ac:chgData name="H.Nonaka" userId="9bc07a20-76bb-4ed4-afb0-418e22c1cb47" providerId="ADAL" clId="{10A1CCCB-46B7-4E88-A380-82605C7F19E8}" dt="2021-09-13T11:35:57.436" v="23" actId="20577"/>
          <ac:spMkLst>
            <pc:docMk/>
            <pc:sldMk cId="1086404863" sldId="311"/>
            <ac:spMk id="3" creationId="{F40E7756-E496-49C7-B4F8-E36560D6087A}"/>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93A70C-451E-4F61-8FB0-0DF5BB5E1E36}" type="doc">
      <dgm:prSet loTypeId="urn:microsoft.com/office/officeart/2009/3/layout/RandomtoResultProcess" loCatId="process" qsTypeId="urn:microsoft.com/office/officeart/2005/8/quickstyle/simple5" qsCatId="simple" csTypeId="urn:microsoft.com/office/officeart/2005/8/colors/accent1_2" csCatId="accent1" phldr="1"/>
      <dgm:spPr/>
      <dgm:t>
        <a:bodyPr/>
        <a:lstStyle/>
        <a:p>
          <a:endParaRPr kumimoji="1" lang="ja-JP" altLang="en-US"/>
        </a:p>
      </dgm:t>
    </dgm:pt>
    <dgm:pt modelId="{B2976CC7-4E64-445A-83F6-A9A3EC19E093}">
      <dgm:prSet phldrT="[テキスト]"/>
      <dgm:spPr/>
      <dgm:t>
        <a:bodyPr/>
        <a:lstStyle/>
        <a:p>
          <a:r>
            <a:rPr kumimoji="1" lang="en-US" altLang="ja-JP" dirty="0"/>
            <a:t>Many issues to discuss</a:t>
          </a:r>
          <a:endParaRPr kumimoji="1" lang="ja-JP" altLang="en-US" dirty="0"/>
        </a:p>
      </dgm:t>
    </dgm:pt>
    <dgm:pt modelId="{FF286A52-8206-4ADC-AB94-62F4C362CBDB}" type="parTrans" cxnId="{6C863861-1E49-4167-A818-529ABDE78945}">
      <dgm:prSet/>
      <dgm:spPr/>
      <dgm:t>
        <a:bodyPr/>
        <a:lstStyle/>
        <a:p>
          <a:endParaRPr kumimoji="1" lang="ja-JP" altLang="en-US"/>
        </a:p>
      </dgm:t>
    </dgm:pt>
    <dgm:pt modelId="{98A5B114-4E92-4922-8D0F-17A4A9673B3E}" type="sibTrans" cxnId="{6C863861-1E49-4167-A818-529ABDE78945}">
      <dgm:prSet/>
      <dgm:spPr/>
      <dgm:t>
        <a:bodyPr/>
        <a:lstStyle/>
        <a:p>
          <a:endParaRPr kumimoji="1" lang="ja-JP" altLang="en-US"/>
        </a:p>
      </dgm:t>
    </dgm:pt>
    <dgm:pt modelId="{1EFF25A9-A2D5-443A-8FE2-D6D739F7C02E}">
      <dgm:prSet phldrT="[テキスト]"/>
      <dgm:spPr/>
      <dgm:t>
        <a:bodyPr/>
        <a:lstStyle/>
        <a:p>
          <a:pPr algn="l">
            <a:buFont typeface="Arial" panose="020B0604020202020204" pitchFamily="34" charset="0"/>
            <a:buChar char="•"/>
          </a:pPr>
          <a:r>
            <a:rPr kumimoji="1" lang="en-US" altLang="ja-JP" dirty="0"/>
            <a:t>Abstract scenario, </a:t>
          </a:r>
        </a:p>
        <a:p>
          <a:pPr algn="l">
            <a:buFont typeface="Arial" panose="020B0604020202020204" pitchFamily="34" charset="0"/>
            <a:buChar char="•"/>
          </a:pPr>
          <a:r>
            <a:rPr kumimoji="1" lang="en-US" altLang="ja-JP" dirty="0"/>
            <a:t>Template, </a:t>
          </a:r>
        </a:p>
        <a:p>
          <a:pPr algn="l">
            <a:buFont typeface="Arial" panose="020B0604020202020204" pitchFamily="34" charset="0"/>
            <a:buChar char="•"/>
          </a:pPr>
          <a:r>
            <a:rPr kumimoji="1" lang="en-US" altLang="ja-JP" dirty="0"/>
            <a:t>ODD based approach, </a:t>
          </a:r>
        </a:p>
        <a:p>
          <a:pPr algn="l">
            <a:buFont typeface="Arial" panose="020B0604020202020204" pitchFamily="34" charset="0"/>
            <a:buChar char="•"/>
          </a:pPr>
          <a:r>
            <a:rPr kumimoji="1" lang="en-US" altLang="ja-JP" dirty="0"/>
            <a:t>How to update the scenario catalogue, </a:t>
          </a:r>
        </a:p>
        <a:p>
          <a:pPr algn="l">
            <a:buFont typeface="Arial" panose="020B0604020202020204" pitchFamily="34" charset="0"/>
            <a:buChar char="•"/>
          </a:pPr>
          <a:r>
            <a:rPr kumimoji="1" lang="en-US" altLang="ja-JP" dirty="0"/>
            <a:t>Definition of Coverage, </a:t>
          </a:r>
        </a:p>
        <a:p>
          <a:pPr algn="l">
            <a:buFont typeface="Arial" panose="020B0604020202020204" pitchFamily="34" charset="0"/>
            <a:buChar char="•"/>
          </a:pPr>
          <a:r>
            <a:rPr kumimoji="1" lang="en-US" altLang="ja-JP" dirty="0"/>
            <a:t>Difference among countries, etc.</a:t>
          </a:r>
          <a:endParaRPr kumimoji="1" lang="ja-JP" altLang="en-US" dirty="0"/>
        </a:p>
      </dgm:t>
    </dgm:pt>
    <dgm:pt modelId="{BEA7BC1D-4994-4C2C-B322-DDB086B3FCF6}" type="parTrans" cxnId="{964734B6-DD1A-44AD-B577-2802E9C01D68}">
      <dgm:prSet/>
      <dgm:spPr/>
      <dgm:t>
        <a:bodyPr/>
        <a:lstStyle/>
        <a:p>
          <a:endParaRPr kumimoji="1" lang="ja-JP" altLang="en-US"/>
        </a:p>
      </dgm:t>
    </dgm:pt>
    <dgm:pt modelId="{AC385524-2B84-456D-84CD-2A34C8B93746}" type="sibTrans" cxnId="{964734B6-DD1A-44AD-B577-2802E9C01D68}">
      <dgm:prSet/>
      <dgm:spPr/>
      <dgm:t>
        <a:bodyPr/>
        <a:lstStyle/>
        <a:p>
          <a:endParaRPr kumimoji="1" lang="ja-JP" altLang="en-US"/>
        </a:p>
      </dgm:t>
    </dgm:pt>
    <dgm:pt modelId="{01DE5105-F189-44CF-8CFD-520FC7C736ED}">
      <dgm:prSet phldrT="[テキスト]"/>
      <dgm:spPr/>
      <dgm:t>
        <a:bodyPr/>
        <a:lstStyle/>
        <a:p>
          <a:r>
            <a:rPr kumimoji="1" lang="en-US" altLang="ja-JP" dirty="0"/>
            <a:t>Draft 2</a:t>
          </a:r>
          <a:r>
            <a:rPr kumimoji="1" lang="en-US" altLang="ja-JP" baseline="30000" dirty="0"/>
            <a:t>nd</a:t>
          </a:r>
          <a:r>
            <a:rPr kumimoji="1" lang="en-US" altLang="ja-JP" dirty="0"/>
            <a:t> iteration Ch.5 and Annex 2 of NATM MD…</a:t>
          </a:r>
          <a:endParaRPr kumimoji="1" lang="ja-JP" altLang="en-US" dirty="0"/>
        </a:p>
      </dgm:t>
    </dgm:pt>
    <dgm:pt modelId="{8DDBED8E-4ADF-4885-9029-0FE794CDF315}" type="parTrans" cxnId="{683CC608-CEBD-4309-84A2-DDC142B887EB}">
      <dgm:prSet/>
      <dgm:spPr/>
      <dgm:t>
        <a:bodyPr/>
        <a:lstStyle/>
        <a:p>
          <a:endParaRPr kumimoji="1" lang="ja-JP" altLang="en-US"/>
        </a:p>
      </dgm:t>
    </dgm:pt>
    <dgm:pt modelId="{888F8831-A4F4-4806-AC54-BA9B3821CD69}" type="sibTrans" cxnId="{683CC608-CEBD-4309-84A2-DDC142B887EB}">
      <dgm:prSet/>
      <dgm:spPr/>
      <dgm:t>
        <a:bodyPr/>
        <a:lstStyle/>
        <a:p>
          <a:endParaRPr kumimoji="1" lang="ja-JP" altLang="en-US"/>
        </a:p>
      </dgm:t>
    </dgm:pt>
    <dgm:pt modelId="{7D83FDE8-D096-4E94-A11B-135FB48F0D4F}">
      <dgm:prSet phldrT="[テキスト]" custT="1"/>
      <dgm:spPr/>
      <dgm:t>
        <a:bodyPr/>
        <a:lstStyle/>
        <a:p>
          <a:r>
            <a:rPr kumimoji="1" lang="en-US" altLang="en-US" sz="2400" dirty="0">
              <a:solidFill>
                <a:schemeClr val="tx1"/>
              </a:solidFill>
            </a:rPr>
            <a:t>SG1 </a:t>
          </a:r>
          <a:r>
            <a:rPr kumimoji="1" lang="en-US" altLang="en-US" sz="2400" dirty="0" err="1">
              <a:solidFill>
                <a:schemeClr val="tx1"/>
              </a:solidFill>
            </a:rPr>
            <a:t>prioritised</a:t>
          </a:r>
          <a:r>
            <a:rPr kumimoji="1" lang="en-US" altLang="en-US" sz="2400" dirty="0">
              <a:solidFill>
                <a:schemeClr val="tx1"/>
              </a:solidFill>
            </a:rPr>
            <a:t> discussion of those directly related to the NATM </a:t>
          </a:r>
          <a:r>
            <a:rPr kumimoji="1" lang="en-US" altLang="ja-JP" sz="2400" dirty="0">
              <a:solidFill>
                <a:schemeClr val="tx1"/>
              </a:solidFill>
            </a:rPr>
            <a:t>MD</a:t>
          </a:r>
          <a:r>
            <a:rPr kumimoji="1" lang="en-US" altLang="en-US" sz="2400" dirty="0">
              <a:solidFill>
                <a:schemeClr val="tx1"/>
              </a:solidFill>
            </a:rPr>
            <a:t> and </a:t>
          </a:r>
          <a:r>
            <a:rPr kumimoji="1" lang="en-US" altLang="en-US" sz="2400" dirty="0">
              <a:solidFill>
                <a:srgbClr val="FF0000"/>
              </a:solidFill>
            </a:rPr>
            <a:t>bundled agreed proposals as a draft amendment with some square brackets.</a:t>
          </a:r>
        </a:p>
      </dgm:t>
    </dgm:pt>
    <dgm:pt modelId="{7DFA7E4B-406D-43C0-A91B-A126172A3B66}" type="parTrans" cxnId="{8882DD40-4A45-4B5F-BA12-A3B80119BB4A}">
      <dgm:prSet/>
      <dgm:spPr/>
      <dgm:t>
        <a:bodyPr/>
        <a:lstStyle/>
        <a:p>
          <a:endParaRPr kumimoji="1" lang="ja-JP" altLang="en-US"/>
        </a:p>
      </dgm:t>
    </dgm:pt>
    <dgm:pt modelId="{09C22D90-E21C-480A-A089-00D2B14508EB}" type="sibTrans" cxnId="{8882DD40-4A45-4B5F-BA12-A3B80119BB4A}">
      <dgm:prSet/>
      <dgm:spPr/>
      <dgm:t>
        <a:bodyPr/>
        <a:lstStyle/>
        <a:p>
          <a:endParaRPr kumimoji="1" lang="ja-JP" altLang="en-US"/>
        </a:p>
      </dgm:t>
    </dgm:pt>
    <dgm:pt modelId="{00C1D9B0-49D4-437F-B162-15D58AB6402E}" type="pres">
      <dgm:prSet presAssocID="{6093A70C-451E-4F61-8FB0-0DF5BB5E1E36}" presName="Name0" presStyleCnt="0">
        <dgm:presLayoutVars>
          <dgm:dir/>
          <dgm:animOne val="branch"/>
          <dgm:animLvl val="lvl"/>
        </dgm:presLayoutVars>
      </dgm:prSet>
      <dgm:spPr/>
      <dgm:t>
        <a:bodyPr/>
        <a:lstStyle/>
        <a:p>
          <a:endParaRPr kumimoji="1" lang="ja-JP" altLang="en-US"/>
        </a:p>
      </dgm:t>
    </dgm:pt>
    <dgm:pt modelId="{C3EA859C-D9E0-4430-B783-F4DF3216FB1B}" type="pres">
      <dgm:prSet presAssocID="{B2976CC7-4E64-445A-83F6-A9A3EC19E093}" presName="chaos" presStyleCnt="0"/>
      <dgm:spPr/>
    </dgm:pt>
    <dgm:pt modelId="{E901FD8E-2DBB-475A-8E81-4A43D56B03BF}" type="pres">
      <dgm:prSet presAssocID="{B2976CC7-4E64-445A-83F6-A9A3EC19E093}" presName="parTx1" presStyleLbl="revTx" presStyleIdx="0" presStyleCnt="3" custLinFactNeighborX="-298" custLinFactNeighborY="10494"/>
      <dgm:spPr/>
      <dgm:t>
        <a:bodyPr/>
        <a:lstStyle/>
        <a:p>
          <a:endParaRPr kumimoji="1" lang="ja-JP" altLang="en-US"/>
        </a:p>
      </dgm:t>
    </dgm:pt>
    <dgm:pt modelId="{6634A0F5-9503-4CF6-A0D6-E4CD304CB874}" type="pres">
      <dgm:prSet presAssocID="{B2976CC7-4E64-445A-83F6-A9A3EC19E093}" presName="desTx1" presStyleLbl="revTx" presStyleIdx="1" presStyleCnt="3" custScaleX="164890" custScaleY="125700" custLinFactNeighborX="37244" custLinFactNeighborY="11363">
        <dgm:presLayoutVars>
          <dgm:bulletEnabled val="1"/>
        </dgm:presLayoutVars>
      </dgm:prSet>
      <dgm:spPr/>
      <dgm:t>
        <a:bodyPr/>
        <a:lstStyle/>
        <a:p>
          <a:endParaRPr kumimoji="1" lang="ja-JP" altLang="en-US"/>
        </a:p>
      </dgm:t>
    </dgm:pt>
    <dgm:pt modelId="{7B24D466-93F1-46BC-AAB1-223847023E9E}" type="pres">
      <dgm:prSet presAssocID="{B2976CC7-4E64-445A-83F6-A9A3EC19E093}" presName="c1" presStyleLbl="node1" presStyleIdx="0" presStyleCnt="19"/>
      <dgm:spPr/>
    </dgm:pt>
    <dgm:pt modelId="{15060413-6CA1-4344-AB7F-A6DBB9C35F11}" type="pres">
      <dgm:prSet presAssocID="{B2976CC7-4E64-445A-83F6-A9A3EC19E093}" presName="c2" presStyleLbl="node1" presStyleIdx="1" presStyleCnt="19"/>
      <dgm:spPr/>
    </dgm:pt>
    <dgm:pt modelId="{2781082A-BB16-4251-8DAE-993AB656A50F}" type="pres">
      <dgm:prSet presAssocID="{B2976CC7-4E64-445A-83F6-A9A3EC19E093}" presName="c3" presStyleLbl="node1" presStyleIdx="2" presStyleCnt="19"/>
      <dgm:spPr/>
    </dgm:pt>
    <dgm:pt modelId="{C2681EAA-66A1-4C7F-9A29-9A26A126A4EA}" type="pres">
      <dgm:prSet presAssocID="{B2976CC7-4E64-445A-83F6-A9A3EC19E093}" presName="c4" presStyleLbl="node1" presStyleIdx="3" presStyleCnt="19"/>
      <dgm:spPr/>
    </dgm:pt>
    <dgm:pt modelId="{637B4B33-16F0-46E7-B53E-635DB47A7E81}" type="pres">
      <dgm:prSet presAssocID="{B2976CC7-4E64-445A-83F6-A9A3EC19E093}" presName="c5" presStyleLbl="node1" presStyleIdx="4" presStyleCnt="19"/>
      <dgm:spPr/>
    </dgm:pt>
    <dgm:pt modelId="{B4AD45A2-9446-4DB1-AE8A-110A451C2612}" type="pres">
      <dgm:prSet presAssocID="{B2976CC7-4E64-445A-83F6-A9A3EC19E093}" presName="c6" presStyleLbl="node1" presStyleIdx="5" presStyleCnt="19"/>
      <dgm:spPr/>
    </dgm:pt>
    <dgm:pt modelId="{8F5EB331-3D8C-4D17-AC8B-90040E6310A5}" type="pres">
      <dgm:prSet presAssocID="{B2976CC7-4E64-445A-83F6-A9A3EC19E093}" presName="c7" presStyleLbl="node1" presStyleIdx="6" presStyleCnt="19"/>
      <dgm:spPr/>
    </dgm:pt>
    <dgm:pt modelId="{75E22A16-F001-47B9-AAFD-3FE6E875053D}" type="pres">
      <dgm:prSet presAssocID="{B2976CC7-4E64-445A-83F6-A9A3EC19E093}" presName="c8" presStyleLbl="node1" presStyleIdx="7" presStyleCnt="19"/>
      <dgm:spPr/>
    </dgm:pt>
    <dgm:pt modelId="{581499AC-806D-4E7F-A6DD-32CFCF410266}" type="pres">
      <dgm:prSet presAssocID="{B2976CC7-4E64-445A-83F6-A9A3EC19E093}" presName="c9" presStyleLbl="node1" presStyleIdx="8" presStyleCnt="19"/>
      <dgm:spPr/>
    </dgm:pt>
    <dgm:pt modelId="{051B9BBE-9725-4167-9240-0B2FBD5D237C}" type="pres">
      <dgm:prSet presAssocID="{B2976CC7-4E64-445A-83F6-A9A3EC19E093}" presName="c10" presStyleLbl="node1" presStyleIdx="9" presStyleCnt="19"/>
      <dgm:spPr/>
    </dgm:pt>
    <dgm:pt modelId="{9472AB2D-D406-4C51-A531-8718C153246B}" type="pres">
      <dgm:prSet presAssocID="{B2976CC7-4E64-445A-83F6-A9A3EC19E093}" presName="c11" presStyleLbl="node1" presStyleIdx="10" presStyleCnt="19"/>
      <dgm:spPr/>
    </dgm:pt>
    <dgm:pt modelId="{FB418258-2101-4FFA-9F18-B8CBFDE22A11}" type="pres">
      <dgm:prSet presAssocID="{B2976CC7-4E64-445A-83F6-A9A3EC19E093}" presName="c12" presStyleLbl="node1" presStyleIdx="11" presStyleCnt="19"/>
      <dgm:spPr/>
    </dgm:pt>
    <dgm:pt modelId="{8FD455DF-5BEC-4DE6-A76E-9670DBB46A60}" type="pres">
      <dgm:prSet presAssocID="{B2976CC7-4E64-445A-83F6-A9A3EC19E093}" presName="c13" presStyleLbl="node1" presStyleIdx="12" presStyleCnt="19"/>
      <dgm:spPr/>
    </dgm:pt>
    <dgm:pt modelId="{E747E282-3457-41F8-A34A-DB20EDAEA925}" type="pres">
      <dgm:prSet presAssocID="{B2976CC7-4E64-445A-83F6-A9A3EC19E093}" presName="c14" presStyleLbl="node1" presStyleIdx="13" presStyleCnt="19"/>
      <dgm:spPr/>
    </dgm:pt>
    <dgm:pt modelId="{EE2BD2E0-06C9-4F93-BD52-F04503144BBF}" type="pres">
      <dgm:prSet presAssocID="{B2976CC7-4E64-445A-83F6-A9A3EC19E093}" presName="c15" presStyleLbl="node1" presStyleIdx="14" presStyleCnt="19"/>
      <dgm:spPr/>
    </dgm:pt>
    <dgm:pt modelId="{B8D5CA5A-5C99-4F96-B024-A70D1E780077}" type="pres">
      <dgm:prSet presAssocID="{B2976CC7-4E64-445A-83F6-A9A3EC19E093}" presName="c16" presStyleLbl="node1" presStyleIdx="15" presStyleCnt="19"/>
      <dgm:spPr/>
    </dgm:pt>
    <dgm:pt modelId="{BE957890-E2B2-4098-8B1B-D836516B0A98}" type="pres">
      <dgm:prSet presAssocID="{B2976CC7-4E64-445A-83F6-A9A3EC19E093}" presName="c17" presStyleLbl="node1" presStyleIdx="16" presStyleCnt="19"/>
      <dgm:spPr/>
    </dgm:pt>
    <dgm:pt modelId="{278F7278-8C55-43AE-B191-DD253C4A1317}" type="pres">
      <dgm:prSet presAssocID="{B2976CC7-4E64-445A-83F6-A9A3EC19E093}" presName="c18" presStyleLbl="node1" presStyleIdx="17" presStyleCnt="19"/>
      <dgm:spPr/>
    </dgm:pt>
    <dgm:pt modelId="{5F22533D-5A20-4235-BCCD-E3061D9843CE}" type="pres">
      <dgm:prSet presAssocID="{98A5B114-4E92-4922-8D0F-17A4A9673B3E}" presName="chevronComposite1" presStyleCnt="0"/>
      <dgm:spPr/>
    </dgm:pt>
    <dgm:pt modelId="{2C60AEDF-1F59-418B-8E30-65F17BF11AB5}" type="pres">
      <dgm:prSet presAssocID="{98A5B114-4E92-4922-8D0F-17A4A9673B3E}" presName="chevron1" presStyleLbl="sibTrans2D1" presStyleIdx="0" presStyleCnt="2"/>
      <dgm:spPr/>
    </dgm:pt>
    <dgm:pt modelId="{063F5E07-76D0-4731-AE51-802426532FF7}" type="pres">
      <dgm:prSet presAssocID="{98A5B114-4E92-4922-8D0F-17A4A9673B3E}" presName="spChevron1" presStyleCnt="0"/>
      <dgm:spPr/>
    </dgm:pt>
    <dgm:pt modelId="{B28AB987-6974-4B55-9161-C351CBB5A24F}" type="pres">
      <dgm:prSet presAssocID="{98A5B114-4E92-4922-8D0F-17A4A9673B3E}" presName="overlap" presStyleCnt="0"/>
      <dgm:spPr/>
    </dgm:pt>
    <dgm:pt modelId="{8C98A0B3-936E-4367-B7B0-9FA82C86F0A8}" type="pres">
      <dgm:prSet presAssocID="{98A5B114-4E92-4922-8D0F-17A4A9673B3E}" presName="chevronComposite2" presStyleCnt="0"/>
      <dgm:spPr/>
    </dgm:pt>
    <dgm:pt modelId="{2C7C29D8-C34B-4BFA-8F3F-6792A9711481}" type="pres">
      <dgm:prSet presAssocID="{98A5B114-4E92-4922-8D0F-17A4A9673B3E}" presName="chevron2" presStyleLbl="sibTrans2D1" presStyleIdx="1" presStyleCnt="2"/>
      <dgm:spPr/>
    </dgm:pt>
    <dgm:pt modelId="{89DD2AFD-CCAB-41AC-92B4-550EF3183B86}" type="pres">
      <dgm:prSet presAssocID="{98A5B114-4E92-4922-8D0F-17A4A9673B3E}" presName="spChevron2" presStyleCnt="0"/>
      <dgm:spPr/>
    </dgm:pt>
    <dgm:pt modelId="{3B751563-008D-4899-BC40-A61EA6FC34B9}" type="pres">
      <dgm:prSet presAssocID="{01DE5105-F189-44CF-8CFD-520FC7C736ED}" presName="last" presStyleCnt="0"/>
      <dgm:spPr/>
    </dgm:pt>
    <dgm:pt modelId="{436B0C9D-E980-4832-B055-AA9D3113C5EA}" type="pres">
      <dgm:prSet presAssocID="{01DE5105-F189-44CF-8CFD-520FC7C736ED}" presName="circleTx" presStyleLbl="node1" presStyleIdx="18" presStyleCnt="19"/>
      <dgm:spPr/>
      <dgm:t>
        <a:bodyPr/>
        <a:lstStyle/>
        <a:p>
          <a:endParaRPr kumimoji="1" lang="ja-JP" altLang="en-US"/>
        </a:p>
      </dgm:t>
    </dgm:pt>
    <dgm:pt modelId="{0194063A-CC14-45FF-AE26-7C2632A63D43}" type="pres">
      <dgm:prSet presAssocID="{01DE5105-F189-44CF-8CFD-520FC7C736ED}" presName="desTxN" presStyleLbl="revTx" presStyleIdx="2" presStyleCnt="3" custScaleX="162824" custScaleY="152431" custLinFactNeighborX="-9140" custLinFactNeighborY="9974">
        <dgm:presLayoutVars>
          <dgm:bulletEnabled val="1"/>
        </dgm:presLayoutVars>
      </dgm:prSet>
      <dgm:spPr/>
      <dgm:t>
        <a:bodyPr/>
        <a:lstStyle/>
        <a:p>
          <a:endParaRPr kumimoji="1" lang="ja-JP" altLang="en-US"/>
        </a:p>
      </dgm:t>
    </dgm:pt>
    <dgm:pt modelId="{66D84F29-7A66-4823-9088-B4EA271EBC6C}" type="pres">
      <dgm:prSet presAssocID="{01DE5105-F189-44CF-8CFD-520FC7C736ED}" presName="spN" presStyleCnt="0"/>
      <dgm:spPr/>
    </dgm:pt>
  </dgm:ptLst>
  <dgm:cxnLst>
    <dgm:cxn modelId="{B6CD6A46-C25F-4A4F-9EF7-2CC13D130F54}" type="presOf" srcId="{B2976CC7-4E64-445A-83F6-A9A3EC19E093}" destId="{E901FD8E-2DBB-475A-8E81-4A43D56B03BF}" srcOrd="0" destOrd="0" presId="urn:microsoft.com/office/officeart/2009/3/layout/RandomtoResultProcess"/>
    <dgm:cxn modelId="{196FFCB3-C488-44A7-A836-7571513586B7}" type="presOf" srcId="{1EFF25A9-A2D5-443A-8FE2-D6D739F7C02E}" destId="{6634A0F5-9503-4CF6-A0D6-E4CD304CB874}" srcOrd="0" destOrd="0" presId="urn:microsoft.com/office/officeart/2009/3/layout/RandomtoResultProcess"/>
    <dgm:cxn modelId="{1F5CC48C-4A48-4092-9E6D-DD8EBDD6FDEE}" type="presOf" srcId="{7D83FDE8-D096-4E94-A11B-135FB48F0D4F}" destId="{0194063A-CC14-45FF-AE26-7C2632A63D43}" srcOrd="0" destOrd="0" presId="urn:microsoft.com/office/officeart/2009/3/layout/RandomtoResultProcess"/>
    <dgm:cxn modelId="{6C863861-1E49-4167-A818-529ABDE78945}" srcId="{6093A70C-451E-4F61-8FB0-0DF5BB5E1E36}" destId="{B2976CC7-4E64-445A-83F6-A9A3EC19E093}" srcOrd="0" destOrd="0" parTransId="{FF286A52-8206-4ADC-AB94-62F4C362CBDB}" sibTransId="{98A5B114-4E92-4922-8D0F-17A4A9673B3E}"/>
    <dgm:cxn modelId="{86FA0799-FE33-4EFF-9E6D-1D968FFC2895}" type="presOf" srcId="{6093A70C-451E-4F61-8FB0-0DF5BB5E1E36}" destId="{00C1D9B0-49D4-437F-B162-15D58AB6402E}" srcOrd="0" destOrd="0" presId="urn:microsoft.com/office/officeart/2009/3/layout/RandomtoResultProcess"/>
    <dgm:cxn modelId="{8882DD40-4A45-4B5F-BA12-A3B80119BB4A}" srcId="{01DE5105-F189-44CF-8CFD-520FC7C736ED}" destId="{7D83FDE8-D096-4E94-A11B-135FB48F0D4F}" srcOrd="0" destOrd="0" parTransId="{7DFA7E4B-406D-43C0-A91B-A126172A3B66}" sibTransId="{09C22D90-E21C-480A-A089-00D2B14508EB}"/>
    <dgm:cxn modelId="{683CC608-CEBD-4309-84A2-DDC142B887EB}" srcId="{6093A70C-451E-4F61-8FB0-0DF5BB5E1E36}" destId="{01DE5105-F189-44CF-8CFD-520FC7C736ED}" srcOrd="1" destOrd="0" parTransId="{8DDBED8E-4ADF-4885-9029-0FE794CDF315}" sibTransId="{888F8831-A4F4-4806-AC54-BA9B3821CD69}"/>
    <dgm:cxn modelId="{C9E9AF08-52E7-4CCB-948F-4FFD84C8DF63}" type="presOf" srcId="{01DE5105-F189-44CF-8CFD-520FC7C736ED}" destId="{436B0C9D-E980-4832-B055-AA9D3113C5EA}" srcOrd="0" destOrd="0" presId="urn:microsoft.com/office/officeart/2009/3/layout/RandomtoResultProcess"/>
    <dgm:cxn modelId="{964734B6-DD1A-44AD-B577-2802E9C01D68}" srcId="{B2976CC7-4E64-445A-83F6-A9A3EC19E093}" destId="{1EFF25A9-A2D5-443A-8FE2-D6D739F7C02E}" srcOrd="0" destOrd="0" parTransId="{BEA7BC1D-4994-4C2C-B322-DDB086B3FCF6}" sibTransId="{AC385524-2B84-456D-84CD-2A34C8B93746}"/>
    <dgm:cxn modelId="{4FA7704A-1866-443E-A936-2914E0B5D997}" type="presParOf" srcId="{00C1D9B0-49D4-437F-B162-15D58AB6402E}" destId="{C3EA859C-D9E0-4430-B783-F4DF3216FB1B}" srcOrd="0" destOrd="0" presId="urn:microsoft.com/office/officeart/2009/3/layout/RandomtoResultProcess"/>
    <dgm:cxn modelId="{FE365FC4-4BCF-4A13-8CC2-69F3F9063169}" type="presParOf" srcId="{C3EA859C-D9E0-4430-B783-F4DF3216FB1B}" destId="{E901FD8E-2DBB-475A-8E81-4A43D56B03BF}" srcOrd="0" destOrd="0" presId="urn:microsoft.com/office/officeart/2009/3/layout/RandomtoResultProcess"/>
    <dgm:cxn modelId="{99493E6E-5B2A-4A42-8395-153DFF1E1F99}" type="presParOf" srcId="{C3EA859C-D9E0-4430-B783-F4DF3216FB1B}" destId="{6634A0F5-9503-4CF6-A0D6-E4CD304CB874}" srcOrd="1" destOrd="0" presId="urn:microsoft.com/office/officeart/2009/3/layout/RandomtoResultProcess"/>
    <dgm:cxn modelId="{1AF2A487-09B8-49E4-8E31-2893A9BC4908}" type="presParOf" srcId="{C3EA859C-D9E0-4430-B783-F4DF3216FB1B}" destId="{7B24D466-93F1-46BC-AAB1-223847023E9E}" srcOrd="2" destOrd="0" presId="urn:microsoft.com/office/officeart/2009/3/layout/RandomtoResultProcess"/>
    <dgm:cxn modelId="{5A725A04-1F28-4347-B3C7-E9884FA33D8E}" type="presParOf" srcId="{C3EA859C-D9E0-4430-B783-F4DF3216FB1B}" destId="{15060413-6CA1-4344-AB7F-A6DBB9C35F11}" srcOrd="3" destOrd="0" presId="urn:microsoft.com/office/officeart/2009/3/layout/RandomtoResultProcess"/>
    <dgm:cxn modelId="{318751AC-DBDB-4574-B86F-ED35738FD06D}" type="presParOf" srcId="{C3EA859C-D9E0-4430-B783-F4DF3216FB1B}" destId="{2781082A-BB16-4251-8DAE-993AB656A50F}" srcOrd="4" destOrd="0" presId="urn:microsoft.com/office/officeart/2009/3/layout/RandomtoResultProcess"/>
    <dgm:cxn modelId="{454C91B1-A654-4208-8F53-BEFAEF4BE911}" type="presParOf" srcId="{C3EA859C-D9E0-4430-B783-F4DF3216FB1B}" destId="{C2681EAA-66A1-4C7F-9A29-9A26A126A4EA}" srcOrd="5" destOrd="0" presId="urn:microsoft.com/office/officeart/2009/3/layout/RandomtoResultProcess"/>
    <dgm:cxn modelId="{4308D011-D186-433B-AB9E-1558A5CA1857}" type="presParOf" srcId="{C3EA859C-D9E0-4430-B783-F4DF3216FB1B}" destId="{637B4B33-16F0-46E7-B53E-635DB47A7E81}" srcOrd="6" destOrd="0" presId="urn:microsoft.com/office/officeart/2009/3/layout/RandomtoResultProcess"/>
    <dgm:cxn modelId="{D1C60D75-CC1A-4A54-8784-B663468AE1B7}" type="presParOf" srcId="{C3EA859C-D9E0-4430-B783-F4DF3216FB1B}" destId="{B4AD45A2-9446-4DB1-AE8A-110A451C2612}" srcOrd="7" destOrd="0" presId="urn:microsoft.com/office/officeart/2009/3/layout/RandomtoResultProcess"/>
    <dgm:cxn modelId="{2DBB53E2-62FC-4A9E-BC93-0AB4ED471005}" type="presParOf" srcId="{C3EA859C-D9E0-4430-B783-F4DF3216FB1B}" destId="{8F5EB331-3D8C-4D17-AC8B-90040E6310A5}" srcOrd="8" destOrd="0" presId="urn:microsoft.com/office/officeart/2009/3/layout/RandomtoResultProcess"/>
    <dgm:cxn modelId="{8DEE3001-098E-4498-AEEC-860194AFB651}" type="presParOf" srcId="{C3EA859C-D9E0-4430-B783-F4DF3216FB1B}" destId="{75E22A16-F001-47B9-AAFD-3FE6E875053D}" srcOrd="9" destOrd="0" presId="urn:microsoft.com/office/officeart/2009/3/layout/RandomtoResultProcess"/>
    <dgm:cxn modelId="{C4921DAE-5B19-44E6-B102-8E40159DE335}" type="presParOf" srcId="{C3EA859C-D9E0-4430-B783-F4DF3216FB1B}" destId="{581499AC-806D-4E7F-A6DD-32CFCF410266}" srcOrd="10" destOrd="0" presId="urn:microsoft.com/office/officeart/2009/3/layout/RandomtoResultProcess"/>
    <dgm:cxn modelId="{591560C9-ED1B-4A82-9DF7-C62FF5FB124B}" type="presParOf" srcId="{C3EA859C-D9E0-4430-B783-F4DF3216FB1B}" destId="{051B9BBE-9725-4167-9240-0B2FBD5D237C}" srcOrd="11" destOrd="0" presId="urn:microsoft.com/office/officeart/2009/3/layout/RandomtoResultProcess"/>
    <dgm:cxn modelId="{849FBA4F-3A4E-4394-A87D-8AAA14E8CE46}" type="presParOf" srcId="{C3EA859C-D9E0-4430-B783-F4DF3216FB1B}" destId="{9472AB2D-D406-4C51-A531-8718C153246B}" srcOrd="12" destOrd="0" presId="urn:microsoft.com/office/officeart/2009/3/layout/RandomtoResultProcess"/>
    <dgm:cxn modelId="{8C45407A-923B-4814-8B45-E5485B26AF88}" type="presParOf" srcId="{C3EA859C-D9E0-4430-B783-F4DF3216FB1B}" destId="{FB418258-2101-4FFA-9F18-B8CBFDE22A11}" srcOrd="13" destOrd="0" presId="urn:microsoft.com/office/officeart/2009/3/layout/RandomtoResultProcess"/>
    <dgm:cxn modelId="{1EF053ED-5FB3-4781-B4CE-0434C39E68AF}" type="presParOf" srcId="{C3EA859C-D9E0-4430-B783-F4DF3216FB1B}" destId="{8FD455DF-5BEC-4DE6-A76E-9670DBB46A60}" srcOrd="14" destOrd="0" presId="urn:microsoft.com/office/officeart/2009/3/layout/RandomtoResultProcess"/>
    <dgm:cxn modelId="{7ED00DFA-A2F7-42F9-A5A7-B2C7E0E7E4F4}" type="presParOf" srcId="{C3EA859C-D9E0-4430-B783-F4DF3216FB1B}" destId="{E747E282-3457-41F8-A34A-DB20EDAEA925}" srcOrd="15" destOrd="0" presId="urn:microsoft.com/office/officeart/2009/3/layout/RandomtoResultProcess"/>
    <dgm:cxn modelId="{D9D61E77-4005-4D80-99AE-35C0B209AF69}" type="presParOf" srcId="{C3EA859C-D9E0-4430-B783-F4DF3216FB1B}" destId="{EE2BD2E0-06C9-4F93-BD52-F04503144BBF}" srcOrd="16" destOrd="0" presId="urn:microsoft.com/office/officeart/2009/3/layout/RandomtoResultProcess"/>
    <dgm:cxn modelId="{816DDFE4-436A-43B2-85E5-EF7B56457BC8}" type="presParOf" srcId="{C3EA859C-D9E0-4430-B783-F4DF3216FB1B}" destId="{B8D5CA5A-5C99-4F96-B024-A70D1E780077}" srcOrd="17" destOrd="0" presId="urn:microsoft.com/office/officeart/2009/3/layout/RandomtoResultProcess"/>
    <dgm:cxn modelId="{EF387492-0CFF-4686-9F88-49C86A145BD9}" type="presParOf" srcId="{C3EA859C-D9E0-4430-B783-F4DF3216FB1B}" destId="{BE957890-E2B2-4098-8B1B-D836516B0A98}" srcOrd="18" destOrd="0" presId="urn:microsoft.com/office/officeart/2009/3/layout/RandomtoResultProcess"/>
    <dgm:cxn modelId="{236F004D-4AE1-4D13-8023-4862994DA198}" type="presParOf" srcId="{C3EA859C-D9E0-4430-B783-F4DF3216FB1B}" destId="{278F7278-8C55-43AE-B191-DD253C4A1317}" srcOrd="19" destOrd="0" presId="urn:microsoft.com/office/officeart/2009/3/layout/RandomtoResultProcess"/>
    <dgm:cxn modelId="{96C137F0-C22F-41A0-AD65-218AC8393CE5}" type="presParOf" srcId="{00C1D9B0-49D4-437F-B162-15D58AB6402E}" destId="{5F22533D-5A20-4235-BCCD-E3061D9843CE}" srcOrd="1" destOrd="0" presId="urn:microsoft.com/office/officeart/2009/3/layout/RandomtoResultProcess"/>
    <dgm:cxn modelId="{FF32817B-3143-41DC-8C0B-487A4F7AAC12}" type="presParOf" srcId="{5F22533D-5A20-4235-BCCD-E3061D9843CE}" destId="{2C60AEDF-1F59-418B-8E30-65F17BF11AB5}" srcOrd="0" destOrd="0" presId="urn:microsoft.com/office/officeart/2009/3/layout/RandomtoResultProcess"/>
    <dgm:cxn modelId="{708A8163-AF56-4A8B-9287-F9340C443691}" type="presParOf" srcId="{5F22533D-5A20-4235-BCCD-E3061D9843CE}" destId="{063F5E07-76D0-4731-AE51-802426532FF7}" srcOrd="1" destOrd="0" presId="urn:microsoft.com/office/officeart/2009/3/layout/RandomtoResultProcess"/>
    <dgm:cxn modelId="{6A4A8408-14F8-4B22-822C-A63EF2ACECCC}" type="presParOf" srcId="{00C1D9B0-49D4-437F-B162-15D58AB6402E}" destId="{B28AB987-6974-4B55-9161-C351CBB5A24F}" srcOrd="2" destOrd="0" presId="urn:microsoft.com/office/officeart/2009/3/layout/RandomtoResultProcess"/>
    <dgm:cxn modelId="{73FCB436-1626-4E1D-93BF-A215A09FCF69}" type="presParOf" srcId="{00C1D9B0-49D4-437F-B162-15D58AB6402E}" destId="{8C98A0B3-936E-4367-B7B0-9FA82C86F0A8}" srcOrd="3" destOrd="0" presId="urn:microsoft.com/office/officeart/2009/3/layout/RandomtoResultProcess"/>
    <dgm:cxn modelId="{166FE3D2-1970-4313-BA50-C4EAB124AB62}" type="presParOf" srcId="{8C98A0B3-936E-4367-B7B0-9FA82C86F0A8}" destId="{2C7C29D8-C34B-4BFA-8F3F-6792A9711481}" srcOrd="0" destOrd="0" presId="urn:microsoft.com/office/officeart/2009/3/layout/RandomtoResultProcess"/>
    <dgm:cxn modelId="{9090D724-3A96-4374-8CE9-07C6719D6F05}" type="presParOf" srcId="{8C98A0B3-936E-4367-B7B0-9FA82C86F0A8}" destId="{89DD2AFD-CCAB-41AC-92B4-550EF3183B86}" srcOrd="1" destOrd="0" presId="urn:microsoft.com/office/officeart/2009/3/layout/RandomtoResultProcess"/>
    <dgm:cxn modelId="{63425C09-3C9B-41FF-B78F-B19BEFE507FC}" type="presParOf" srcId="{00C1D9B0-49D4-437F-B162-15D58AB6402E}" destId="{3B751563-008D-4899-BC40-A61EA6FC34B9}" srcOrd="4" destOrd="0" presId="urn:microsoft.com/office/officeart/2009/3/layout/RandomtoResultProcess"/>
    <dgm:cxn modelId="{15C2C75C-741A-42FB-B798-45C839918D2B}" type="presParOf" srcId="{3B751563-008D-4899-BC40-A61EA6FC34B9}" destId="{436B0C9D-E980-4832-B055-AA9D3113C5EA}" srcOrd="0" destOrd="0" presId="urn:microsoft.com/office/officeart/2009/3/layout/RandomtoResultProcess"/>
    <dgm:cxn modelId="{CC57ED0A-C425-4EE4-800B-A2C794C0BB9A}" type="presParOf" srcId="{3B751563-008D-4899-BC40-A61EA6FC34B9}" destId="{0194063A-CC14-45FF-AE26-7C2632A63D43}" srcOrd="1" destOrd="0" presId="urn:microsoft.com/office/officeart/2009/3/layout/RandomtoResultProcess"/>
    <dgm:cxn modelId="{B5F0A11D-6108-4EAB-9B11-5F9D5299A2B4}" type="presParOf" srcId="{3B751563-008D-4899-BC40-A61EA6FC34B9}" destId="{66D84F29-7A66-4823-9088-B4EA271EBC6C}" srcOrd="2"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01FD8E-2DBB-475A-8E81-4A43D56B03BF}">
      <dsp:nvSpPr>
        <dsp:cNvPr id="0" name=""/>
        <dsp:cNvSpPr/>
      </dsp:nvSpPr>
      <dsp:spPr>
        <a:xfrm>
          <a:off x="728412" y="1532986"/>
          <a:ext cx="2257694" cy="7440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kumimoji="1" lang="en-US" altLang="ja-JP" sz="1900" kern="1200" dirty="0"/>
            <a:t>Many issues to discuss</a:t>
          </a:r>
          <a:endParaRPr kumimoji="1" lang="ja-JP" altLang="en-US" sz="1900" kern="1200" dirty="0"/>
        </a:p>
      </dsp:txBody>
      <dsp:txXfrm>
        <a:off x="728412" y="1532986"/>
        <a:ext cx="2257694" cy="744013"/>
      </dsp:txXfrm>
    </dsp:sp>
    <dsp:sp modelId="{6634A0F5-9503-4CF6-A0D6-E4CD304CB874}">
      <dsp:nvSpPr>
        <dsp:cNvPr id="0" name=""/>
        <dsp:cNvSpPr/>
      </dsp:nvSpPr>
      <dsp:spPr>
        <a:xfrm>
          <a:off x="843487" y="3003049"/>
          <a:ext cx="3722712" cy="17521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l" defTabSz="711200">
            <a:lnSpc>
              <a:spcPct val="90000"/>
            </a:lnSpc>
            <a:spcBef>
              <a:spcPct val="0"/>
            </a:spcBef>
            <a:spcAft>
              <a:spcPct val="35000"/>
            </a:spcAft>
            <a:buFont typeface="Arial" panose="020B0604020202020204" pitchFamily="34" charset="0"/>
            <a:buChar char="•"/>
          </a:pPr>
          <a:r>
            <a:rPr kumimoji="1" lang="en-US" altLang="ja-JP" sz="1600" kern="1200" dirty="0"/>
            <a:t>Abstract scenario, </a:t>
          </a:r>
        </a:p>
        <a:p>
          <a:pPr lvl="0" algn="l" defTabSz="711200">
            <a:lnSpc>
              <a:spcPct val="90000"/>
            </a:lnSpc>
            <a:spcBef>
              <a:spcPct val="0"/>
            </a:spcBef>
            <a:spcAft>
              <a:spcPct val="35000"/>
            </a:spcAft>
            <a:buFont typeface="Arial" panose="020B0604020202020204" pitchFamily="34" charset="0"/>
            <a:buChar char="•"/>
          </a:pPr>
          <a:r>
            <a:rPr kumimoji="1" lang="en-US" altLang="ja-JP" sz="1600" kern="1200" dirty="0"/>
            <a:t>Template, </a:t>
          </a:r>
        </a:p>
        <a:p>
          <a:pPr lvl="0" algn="l" defTabSz="711200">
            <a:lnSpc>
              <a:spcPct val="90000"/>
            </a:lnSpc>
            <a:spcBef>
              <a:spcPct val="0"/>
            </a:spcBef>
            <a:spcAft>
              <a:spcPct val="35000"/>
            </a:spcAft>
            <a:buFont typeface="Arial" panose="020B0604020202020204" pitchFamily="34" charset="0"/>
            <a:buChar char="•"/>
          </a:pPr>
          <a:r>
            <a:rPr kumimoji="1" lang="en-US" altLang="ja-JP" sz="1600" kern="1200" dirty="0"/>
            <a:t>ODD based approach, </a:t>
          </a:r>
        </a:p>
        <a:p>
          <a:pPr lvl="0" algn="l" defTabSz="711200">
            <a:lnSpc>
              <a:spcPct val="90000"/>
            </a:lnSpc>
            <a:spcBef>
              <a:spcPct val="0"/>
            </a:spcBef>
            <a:spcAft>
              <a:spcPct val="35000"/>
            </a:spcAft>
            <a:buFont typeface="Arial" panose="020B0604020202020204" pitchFamily="34" charset="0"/>
            <a:buChar char="•"/>
          </a:pPr>
          <a:r>
            <a:rPr kumimoji="1" lang="en-US" altLang="ja-JP" sz="1600" kern="1200" dirty="0"/>
            <a:t>How to update the scenario catalogue, </a:t>
          </a:r>
        </a:p>
        <a:p>
          <a:pPr lvl="0" algn="l" defTabSz="711200">
            <a:lnSpc>
              <a:spcPct val="90000"/>
            </a:lnSpc>
            <a:spcBef>
              <a:spcPct val="0"/>
            </a:spcBef>
            <a:spcAft>
              <a:spcPct val="35000"/>
            </a:spcAft>
            <a:buFont typeface="Arial" panose="020B0604020202020204" pitchFamily="34" charset="0"/>
            <a:buChar char="•"/>
          </a:pPr>
          <a:r>
            <a:rPr kumimoji="1" lang="en-US" altLang="ja-JP" sz="1600" kern="1200" dirty="0"/>
            <a:t>Definition of Coverage, </a:t>
          </a:r>
        </a:p>
        <a:p>
          <a:pPr lvl="0" algn="l" defTabSz="711200">
            <a:lnSpc>
              <a:spcPct val="90000"/>
            </a:lnSpc>
            <a:spcBef>
              <a:spcPct val="0"/>
            </a:spcBef>
            <a:spcAft>
              <a:spcPct val="35000"/>
            </a:spcAft>
            <a:buFont typeface="Arial" panose="020B0604020202020204" pitchFamily="34" charset="0"/>
            <a:buChar char="•"/>
          </a:pPr>
          <a:r>
            <a:rPr kumimoji="1" lang="en-US" altLang="ja-JP" sz="1600" kern="1200" dirty="0"/>
            <a:t>Difference among countries, etc.</a:t>
          </a:r>
          <a:endParaRPr kumimoji="1" lang="ja-JP" altLang="en-US" sz="1600" kern="1200" dirty="0"/>
        </a:p>
      </dsp:txBody>
      <dsp:txXfrm>
        <a:off x="843487" y="3003049"/>
        <a:ext cx="3722712" cy="1752154"/>
      </dsp:txXfrm>
    </dsp:sp>
    <dsp:sp modelId="{7B24D466-93F1-46BC-AAB1-223847023E9E}">
      <dsp:nvSpPr>
        <dsp:cNvPr id="0" name=""/>
        <dsp:cNvSpPr/>
      </dsp:nvSpPr>
      <dsp:spPr>
        <a:xfrm>
          <a:off x="732575" y="1228627"/>
          <a:ext cx="179589" cy="17958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5060413-6CA1-4344-AB7F-A6DBB9C35F11}">
      <dsp:nvSpPr>
        <dsp:cNvPr id="0" name=""/>
        <dsp:cNvSpPr/>
      </dsp:nvSpPr>
      <dsp:spPr>
        <a:xfrm>
          <a:off x="858287" y="977202"/>
          <a:ext cx="179589" cy="17958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2781082A-BB16-4251-8DAE-993AB656A50F}">
      <dsp:nvSpPr>
        <dsp:cNvPr id="0" name=""/>
        <dsp:cNvSpPr/>
      </dsp:nvSpPr>
      <dsp:spPr>
        <a:xfrm>
          <a:off x="1159998" y="1027487"/>
          <a:ext cx="282211" cy="28221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C2681EAA-66A1-4C7F-9A29-9A26A126A4EA}">
      <dsp:nvSpPr>
        <dsp:cNvPr id="0" name=""/>
        <dsp:cNvSpPr/>
      </dsp:nvSpPr>
      <dsp:spPr>
        <a:xfrm>
          <a:off x="1411423" y="750919"/>
          <a:ext cx="179589" cy="17958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637B4B33-16F0-46E7-B53E-635DB47A7E81}">
      <dsp:nvSpPr>
        <dsp:cNvPr id="0" name=""/>
        <dsp:cNvSpPr/>
      </dsp:nvSpPr>
      <dsp:spPr>
        <a:xfrm>
          <a:off x="1738275" y="650349"/>
          <a:ext cx="179589" cy="17958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B4AD45A2-9446-4DB1-AE8A-110A451C2612}">
      <dsp:nvSpPr>
        <dsp:cNvPr id="0" name=""/>
        <dsp:cNvSpPr/>
      </dsp:nvSpPr>
      <dsp:spPr>
        <a:xfrm>
          <a:off x="2140555" y="826347"/>
          <a:ext cx="179589" cy="17958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8F5EB331-3D8C-4D17-AC8B-90040E6310A5}">
      <dsp:nvSpPr>
        <dsp:cNvPr id="0" name=""/>
        <dsp:cNvSpPr/>
      </dsp:nvSpPr>
      <dsp:spPr>
        <a:xfrm>
          <a:off x="2391980" y="952059"/>
          <a:ext cx="282211" cy="28221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75E22A16-F001-47B9-AAFD-3FE6E875053D}">
      <dsp:nvSpPr>
        <dsp:cNvPr id="0" name=""/>
        <dsp:cNvSpPr/>
      </dsp:nvSpPr>
      <dsp:spPr>
        <a:xfrm>
          <a:off x="2743976" y="1228627"/>
          <a:ext cx="179589" cy="17958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581499AC-806D-4E7F-A6DD-32CFCF410266}">
      <dsp:nvSpPr>
        <dsp:cNvPr id="0" name=""/>
        <dsp:cNvSpPr/>
      </dsp:nvSpPr>
      <dsp:spPr>
        <a:xfrm>
          <a:off x="2894831" y="1505194"/>
          <a:ext cx="179589" cy="17958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051B9BBE-9725-4167-9240-0B2FBD5D237C}">
      <dsp:nvSpPr>
        <dsp:cNvPr id="0" name=""/>
        <dsp:cNvSpPr/>
      </dsp:nvSpPr>
      <dsp:spPr>
        <a:xfrm>
          <a:off x="1587420" y="977202"/>
          <a:ext cx="461801" cy="46180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9472AB2D-D406-4C51-A531-8718C153246B}">
      <dsp:nvSpPr>
        <dsp:cNvPr id="0" name=""/>
        <dsp:cNvSpPr/>
      </dsp:nvSpPr>
      <dsp:spPr>
        <a:xfrm>
          <a:off x="606862" y="1932617"/>
          <a:ext cx="179589" cy="17958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FB418258-2101-4FFA-9F18-B8CBFDE22A11}">
      <dsp:nvSpPr>
        <dsp:cNvPr id="0" name=""/>
        <dsp:cNvSpPr/>
      </dsp:nvSpPr>
      <dsp:spPr>
        <a:xfrm>
          <a:off x="757717" y="2158900"/>
          <a:ext cx="282211" cy="28221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8FD455DF-5BEC-4DE6-A76E-9670DBB46A60}">
      <dsp:nvSpPr>
        <dsp:cNvPr id="0" name=""/>
        <dsp:cNvSpPr/>
      </dsp:nvSpPr>
      <dsp:spPr>
        <a:xfrm>
          <a:off x="1134855" y="2360040"/>
          <a:ext cx="410489" cy="41048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747E282-3457-41F8-A34A-DB20EDAEA925}">
      <dsp:nvSpPr>
        <dsp:cNvPr id="0" name=""/>
        <dsp:cNvSpPr/>
      </dsp:nvSpPr>
      <dsp:spPr>
        <a:xfrm>
          <a:off x="1662848" y="2686892"/>
          <a:ext cx="179589" cy="17958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E2BD2E0-06C9-4F93-BD52-F04503144BBF}">
      <dsp:nvSpPr>
        <dsp:cNvPr id="0" name=""/>
        <dsp:cNvSpPr/>
      </dsp:nvSpPr>
      <dsp:spPr>
        <a:xfrm>
          <a:off x="1763418" y="2360040"/>
          <a:ext cx="282211" cy="28221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B8D5CA5A-5C99-4F96-B024-A70D1E780077}">
      <dsp:nvSpPr>
        <dsp:cNvPr id="0" name=""/>
        <dsp:cNvSpPr/>
      </dsp:nvSpPr>
      <dsp:spPr>
        <a:xfrm>
          <a:off x="2014843" y="2712035"/>
          <a:ext cx="179589" cy="17958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BE957890-E2B2-4098-8B1B-D836516B0A98}">
      <dsp:nvSpPr>
        <dsp:cNvPr id="0" name=""/>
        <dsp:cNvSpPr/>
      </dsp:nvSpPr>
      <dsp:spPr>
        <a:xfrm>
          <a:off x="2241125" y="2309755"/>
          <a:ext cx="410489" cy="41048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278F7278-8C55-43AE-B191-DD253C4A1317}">
      <dsp:nvSpPr>
        <dsp:cNvPr id="0" name=""/>
        <dsp:cNvSpPr/>
      </dsp:nvSpPr>
      <dsp:spPr>
        <a:xfrm>
          <a:off x="2794261" y="2209185"/>
          <a:ext cx="282211" cy="28221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2C60AEDF-1F59-418B-8E30-65F17BF11AB5}">
      <dsp:nvSpPr>
        <dsp:cNvPr id="0" name=""/>
        <dsp:cNvSpPr/>
      </dsp:nvSpPr>
      <dsp:spPr>
        <a:xfrm>
          <a:off x="3725344" y="1027069"/>
          <a:ext cx="828815" cy="1582300"/>
        </a:xfrm>
        <a:prstGeom prst="chevron">
          <a:avLst>
            <a:gd name="adj" fmla="val 6231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2C7C29D8-C34B-4BFA-8F3F-6792A9711481}">
      <dsp:nvSpPr>
        <dsp:cNvPr id="0" name=""/>
        <dsp:cNvSpPr/>
      </dsp:nvSpPr>
      <dsp:spPr>
        <a:xfrm>
          <a:off x="4403466" y="1027069"/>
          <a:ext cx="828815" cy="1582300"/>
        </a:xfrm>
        <a:prstGeom prst="chevron">
          <a:avLst>
            <a:gd name="adj" fmla="val 6231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436B0C9D-E980-4832-B055-AA9D3113C5EA}">
      <dsp:nvSpPr>
        <dsp:cNvPr id="0" name=""/>
        <dsp:cNvSpPr/>
      </dsp:nvSpPr>
      <dsp:spPr>
        <a:xfrm>
          <a:off x="6111852" y="914817"/>
          <a:ext cx="1921346" cy="1921346"/>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kumimoji="1" lang="en-US" altLang="ja-JP" sz="1900" kern="1200" dirty="0"/>
            <a:t>Draft 2</a:t>
          </a:r>
          <a:r>
            <a:rPr kumimoji="1" lang="en-US" altLang="ja-JP" sz="1900" kern="1200" baseline="30000" dirty="0"/>
            <a:t>nd</a:t>
          </a:r>
          <a:r>
            <a:rPr kumimoji="1" lang="en-US" altLang="ja-JP" sz="1900" kern="1200" dirty="0"/>
            <a:t> iteration Ch.5 and Annex 2 of NATM MD…</a:t>
          </a:r>
          <a:endParaRPr kumimoji="1" lang="ja-JP" altLang="en-US" sz="1900" kern="1200" dirty="0"/>
        </a:p>
      </dsp:txBody>
      <dsp:txXfrm>
        <a:off x="6393227" y="1196192"/>
        <a:ext cx="1358596" cy="1358596"/>
      </dsp:txXfrm>
    </dsp:sp>
    <dsp:sp modelId="{0194063A-CC14-45FF-AE26-7C2632A63D43}">
      <dsp:nvSpPr>
        <dsp:cNvPr id="0" name=""/>
        <dsp:cNvSpPr/>
      </dsp:nvSpPr>
      <dsp:spPr>
        <a:xfrm>
          <a:off x="5025681" y="2797383"/>
          <a:ext cx="3680485" cy="21247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kumimoji="1" lang="en-US" altLang="en-US" sz="2400" kern="1200" dirty="0">
              <a:solidFill>
                <a:schemeClr val="tx1"/>
              </a:solidFill>
            </a:rPr>
            <a:t>SG1 </a:t>
          </a:r>
          <a:r>
            <a:rPr kumimoji="1" lang="en-US" altLang="en-US" sz="2400" kern="1200" dirty="0" err="1">
              <a:solidFill>
                <a:schemeClr val="tx1"/>
              </a:solidFill>
            </a:rPr>
            <a:t>prioritised</a:t>
          </a:r>
          <a:r>
            <a:rPr kumimoji="1" lang="en-US" altLang="en-US" sz="2400" kern="1200" dirty="0">
              <a:solidFill>
                <a:schemeClr val="tx1"/>
              </a:solidFill>
            </a:rPr>
            <a:t> discussion of those directly related to the NATM </a:t>
          </a:r>
          <a:r>
            <a:rPr kumimoji="1" lang="en-US" altLang="ja-JP" sz="2400" kern="1200" dirty="0">
              <a:solidFill>
                <a:schemeClr val="tx1"/>
              </a:solidFill>
            </a:rPr>
            <a:t>MD</a:t>
          </a:r>
          <a:r>
            <a:rPr kumimoji="1" lang="en-US" altLang="en-US" sz="2400" kern="1200" dirty="0">
              <a:solidFill>
                <a:schemeClr val="tx1"/>
              </a:solidFill>
            </a:rPr>
            <a:t> and </a:t>
          </a:r>
          <a:r>
            <a:rPr kumimoji="1" lang="en-US" altLang="en-US" sz="2400" kern="1200" dirty="0">
              <a:solidFill>
                <a:srgbClr val="FF0000"/>
              </a:solidFill>
            </a:rPr>
            <a:t>bundled agreed proposals as a draft amendment with some square brackets.</a:t>
          </a:r>
        </a:p>
      </dsp:txBody>
      <dsp:txXfrm>
        <a:off x="5025681" y="2797383"/>
        <a:ext cx="3680485" cy="2124762"/>
      </dsp:txXfrm>
    </dsp:sp>
  </dsp:spTree>
</dsp:drawing>
</file>

<file path=ppt/diagrams/layout1.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8A4FAE83-6876-449D-BCCE-496EC707688A}" type="datetimeFigureOut">
              <a:rPr kumimoji="1" lang="ja-JP" altLang="en-US" smtClean="0"/>
              <a:t>2021/9/14</a:t>
            </a:fld>
            <a:endParaRPr kumimoji="1" lang="ja-JP" altLang="en-US"/>
          </a:p>
        </p:txBody>
      </p:sp>
      <p:sp>
        <p:nvSpPr>
          <p:cNvPr id="4" name="フッター プレースホルダー 3"/>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68D39ECE-9559-4BF9-A72E-0A6C08851105}" type="slidenum">
              <a:rPr kumimoji="1" lang="ja-JP" altLang="en-US" smtClean="0"/>
              <a:t>‹#›</a:t>
            </a:fld>
            <a:endParaRPr kumimoji="1" lang="ja-JP" altLang="en-US"/>
          </a:p>
        </p:txBody>
      </p:sp>
    </p:spTree>
    <p:extLst>
      <p:ext uri="{BB962C8B-B14F-4D97-AF65-F5344CB8AC3E}">
        <p14:creationId xmlns:p14="http://schemas.microsoft.com/office/powerpoint/2010/main" val="33430850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0AC30D34-39EC-4333-89A4-48E429B38CE2}" type="datetimeFigureOut">
              <a:rPr kumimoji="1" lang="ja-JP" altLang="en-US" smtClean="0"/>
              <a:t>2021/9/14</a:t>
            </a:fld>
            <a:endParaRPr kumimoji="1" lang="ja-JP" altLang="en-US"/>
          </a:p>
        </p:txBody>
      </p:sp>
      <p:sp>
        <p:nvSpPr>
          <p:cNvPr id="4" name="スライド イメージ プレースホルダー 3"/>
          <p:cNvSpPr>
            <a:spLocks noGrp="1" noRot="1" noChangeAspect="1"/>
          </p:cNvSpPr>
          <p:nvPr>
            <p:ph type="sldImg" idx="2"/>
          </p:nvPr>
        </p:nvSpPr>
        <p:spPr>
          <a:xfrm>
            <a:off x="963613" y="1233488"/>
            <a:ext cx="48085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21C75C97-5DEC-465A-942A-ECFBEE6DB4E1}" type="slidenum">
              <a:rPr kumimoji="1" lang="ja-JP" altLang="en-US" smtClean="0"/>
              <a:t>‹#›</a:t>
            </a:fld>
            <a:endParaRPr kumimoji="1" lang="ja-JP" altLang="en-US"/>
          </a:p>
        </p:txBody>
      </p:sp>
    </p:spTree>
    <p:extLst>
      <p:ext uri="{BB962C8B-B14F-4D97-AF65-F5344CB8AC3E}">
        <p14:creationId xmlns:p14="http://schemas.microsoft.com/office/powerpoint/2010/main" val="18519743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7" descr="mlit_top"/>
          <p:cNvPicPr>
            <a:picLocks noChangeAspect="1" noChangeArrowheads="1"/>
          </p:cNvPicPr>
          <p:nvPr userDrawn="1"/>
        </p:nvPicPr>
        <p:blipFill>
          <a:blip r:embed="rId2">
            <a:extLst>
              <a:ext uri="{28A0092B-C50C-407E-A947-70E740481C1C}">
                <a14:useLocalDpi xmlns:a14="http://schemas.microsoft.com/office/drawing/2010/main" val="0"/>
              </a:ext>
            </a:extLst>
          </a:blip>
          <a:srcRect t="62230"/>
          <a:stretch>
            <a:fillRect/>
          </a:stretch>
        </p:blipFill>
        <p:spPr bwMode="auto">
          <a:xfrm>
            <a:off x="0" y="6524626"/>
            <a:ext cx="9906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a:spLocks noChangeArrowheads="1"/>
          </p:cNvSpPr>
          <p:nvPr userDrawn="1"/>
        </p:nvSpPr>
        <p:spPr bwMode="auto">
          <a:xfrm>
            <a:off x="1833299" y="3284539"/>
            <a:ext cx="8072702" cy="73025"/>
          </a:xfrm>
          <a:prstGeom prst="rect">
            <a:avLst/>
          </a:prstGeom>
          <a:solidFill>
            <a:srgbClr val="0066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3074" name="Rectangle 2"/>
          <p:cNvSpPr>
            <a:spLocks noGrp="1" noChangeArrowheads="1"/>
          </p:cNvSpPr>
          <p:nvPr>
            <p:ph type="ctrTitle"/>
          </p:nvPr>
        </p:nvSpPr>
        <p:spPr>
          <a:xfrm>
            <a:off x="1754187" y="2133601"/>
            <a:ext cx="8151813" cy="1470025"/>
          </a:xfrm>
        </p:spPr>
        <p:txBody>
          <a:bodyPr/>
          <a:lstStyle>
            <a:lvl1pPr>
              <a:defRPr sz="4000"/>
            </a:lvl1pPr>
          </a:lstStyle>
          <a:p>
            <a:r>
              <a:rPr lang="ja-JP" altLang="en-US"/>
              <a:t>マスター タイトルの書式設定</a:t>
            </a:r>
            <a:endParaRPr lang="ja-JP" altLang="en-US" dirty="0"/>
          </a:p>
        </p:txBody>
      </p:sp>
      <p:sp>
        <p:nvSpPr>
          <p:cNvPr id="3075" name="Rectangle 3"/>
          <p:cNvSpPr>
            <a:spLocks noGrp="1" noChangeArrowheads="1"/>
          </p:cNvSpPr>
          <p:nvPr>
            <p:ph type="subTitle" idx="1"/>
          </p:nvPr>
        </p:nvSpPr>
        <p:spPr>
          <a:xfrm>
            <a:off x="1485900" y="3886200"/>
            <a:ext cx="6934200" cy="1752600"/>
          </a:xfrm>
        </p:spPr>
        <p:txBody>
          <a:bodyPr/>
          <a:lstStyle>
            <a:lvl1pPr marL="0" indent="0" algn="ctr">
              <a:buFontTx/>
              <a:buNone/>
              <a:defRPr/>
            </a:lvl1pPr>
          </a:lstStyle>
          <a:p>
            <a:r>
              <a:rPr lang="ja-JP" altLang="en-US"/>
              <a:t>マスター サブタイトルの書式設定</a:t>
            </a:r>
          </a:p>
        </p:txBody>
      </p:sp>
      <p:sp>
        <p:nvSpPr>
          <p:cNvPr id="10" name="Rectangle 5"/>
          <p:cNvSpPr>
            <a:spLocks noGrp="1" noChangeArrowheads="1"/>
          </p:cNvSpPr>
          <p:nvPr>
            <p:ph type="ftr" sz="quarter" idx="11"/>
          </p:nvPr>
        </p:nvSpPr>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7099300" y="6245225"/>
            <a:ext cx="2311400" cy="476250"/>
          </a:xfrm>
        </p:spPr>
        <p:txBody>
          <a:bodyPr/>
          <a:lstStyle>
            <a:lvl1pPr>
              <a:defRPr/>
            </a:lvl1pPr>
          </a:lstStyle>
          <a:p>
            <a:pPr>
              <a:defRPr/>
            </a:pPr>
            <a:fld id="{35C1E978-A3B9-4673-8199-379729392307}" type="slidenum">
              <a:rPr lang="en-US" altLang="ja-JP"/>
              <a:pPr>
                <a:defRPr/>
              </a:pPr>
              <a:t>‹#›</a:t>
            </a:fld>
            <a:endParaRPr lang="en-US" altLang="ja-JP" dirty="0"/>
          </a:p>
        </p:txBody>
      </p:sp>
    </p:spTree>
    <p:extLst>
      <p:ext uri="{BB962C8B-B14F-4D97-AF65-F5344CB8AC3E}">
        <p14:creationId xmlns:p14="http://schemas.microsoft.com/office/powerpoint/2010/main" val="1874205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DB20612-914C-4BDE-8D4C-FEA4392E99F4}" type="slidenum">
              <a:rPr lang="en-US" altLang="ja-JP"/>
              <a:pPr>
                <a:defRPr/>
              </a:pPr>
              <a:t>‹#›</a:t>
            </a:fld>
            <a:endParaRPr lang="en-US" altLang="ja-JP"/>
          </a:p>
        </p:txBody>
      </p:sp>
    </p:spTree>
    <p:extLst>
      <p:ext uri="{BB962C8B-B14F-4D97-AF65-F5344CB8AC3E}">
        <p14:creationId xmlns:p14="http://schemas.microsoft.com/office/powerpoint/2010/main" val="3226494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058025" y="1"/>
            <a:ext cx="2352675" cy="6126163"/>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0" y="1"/>
            <a:ext cx="6892925" cy="612616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6FB01F7-FA20-4B15-9970-D297285851AC}" type="slidenum">
              <a:rPr lang="en-US" altLang="ja-JP"/>
              <a:pPr>
                <a:defRPr/>
              </a:pPr>
              <a:t>‹#›</a:t>
            </a:fld>
            <a:endParaRPr lang="en-US" altLang="ja-JP"/>
          </a:p>
        </p:txBody>
      </p:sp>
    </p:spTree>
    <p:extLst>
      <p:ext uri="{BB962C8B-B14F-4D97-AF65-F5344CB8AC3E}">
        <p14:creationId xmlns:p14="http://schemas.microsoft.com/office/powerpoint/2010/main" val="701431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ja-JP"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51FC12D-27C1-4F31-90C9-A93D49E44687}" type="slidenum">
              <a:rPr lang="en-US" altLang="ja-JP"/>
              <a:pPr>
                <a:defRPr/>
              </a:pPr>
              <a:t>‹#›</a:t>
            </a:fld>
            <a:endParaRPr lang="en-US" altLang="ja-JP"/>
          </a:p>
        </p:txBody>
      </p:sp>
    </p:spTree>
    <p:extLst>
      <p:ext uri="{BB962C8B-B14F-4D97-AF65-F5344CB8AC3E}">
        <p14:creationId xmlns:p14="http://schemas.microsoft.com/office/powerpoint/2010/main" val="3736706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7694BDB-530F-4364-A4B7-5A1182A1D62D}" type="slidenum">
              <a:rPr lang="en-US" altLang="ja-JP"/>
              <a:pPr>
                <a:defRPr/>
              </a:pPr>
              <a:t>‹#›</a:t>
            </a:fld>
            <a:endParaRPr lang="en-US" altLang="ja-JP"/>
          </a:p>
        </p:txBody>
      </p:sp>
    </p:spTree>
    <p:extLst>
      <p:ext uri="{BB962C8B-B14F-4D97-AF65-F5344CB8AC3E}">
        <p14:creationId xmlns:p14="http://schemas.microsoft.com/office/powerpoint/2010/main" val="254046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64DE403-68E0-47EB-9A36-3C247B164772}" type="slidenum">
              <a:rPr lang="en-US" altLang="ja-JP"/>
              <a:pPr>
                <a:defRPr/>
              </a:pPr>
              <a:t>‹#›</a:t>
            </a:fld>
            <a:endParaRPr lang="en-US" altLang="ja-JP"/>
          </a:p>
        </p:txBody>
      </p:sp>
    </p:spTree>
    <p:extLst>
      <p:ext uri="{BB962C8B-B14F-4D97-AF65-F5344CB8AC3E}">
        <p14:creationId xmlns:p14="http://schemas.microsoft.com/office/powerpoint/2010/main" val="2096606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B541BEC-AD9E-4104-AF2B-4C626651FF89}" type="slidenum">
              <a:rPr lang="en-US" altLang="ja-JP"/>
              <a:pPr>
                <a:defRPr/>
              </a:pPr>
              <a:t>‹#›</a:t>
            </a:fld>
            <a:endParaRPr lang="en-US" altLang="ja-JP"/>
          </a:p>
        </p:txBody>
      </p:sp>
    </p:spTree>
    <p:extLst>
      <p:ext uri="{BB962C8B-B14F-4D97-AF65-F5344CB8AC3E}">
        <p14:creationId xmlns:p14="http://schemas.microsoft.com/office/powerpoint/2010/main" val="3641565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06FFE511-5094-4685-A035-FB392A6605D8}" type="slidenum">
              <a:rPr lang="en-US" altLang="ja-JP"/>
              <a:pPr>
                <a:defRPr/>
              </a:pPr>
              <a:t>‹#›</a:t>
            </a:fld>
            <a:endParaRPr lang="en-US" altLang="ja-JP"/>
          </a:p>
        </p:txBody>
      </p:sp>
    </p:spTree>
    <p:extLst>
      <p:ext uri="{BB962C8B-B14F-4D97-AF65-F5344CB8AC3E}">
        <p14:creationId xmlns:p14="http://schemas.microsoft.com/office/powerpoint/2010/main" val="2880967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DE9C2EA1-6911-4BAC-954D-0A2DD024DDCF}" type="slidenum">
              <a:rPr lang="en-US" altLang="ja-JP"/>
              <a:pPr>
                <a:defRPr/>
              </a:pPr>
              <a:t>‹#›</a:t>
            </a:fld>
            <a:endParaRPr lang="en-US" altLang="ja-JP"/>
          </a:p>
        </p:txBody>
      </p:sp>
    </p:spTree>
    <p:extLst>
      <p:ext uri="{BB962C8B-B14F-4D97-AF65-F5344CB8AC3E}">
        <p14:creationId xmlns:p14="http://schemas.microsoft.com/office/powerpoint/2010/main" val="3116665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60176D3-1CBA-4E5C-8891-6A87D7C30D42}" type="slidenum">
              <a:rPr lang="en-US" altLang="ja-JP"/>
              <a:pPr>
                <a:defRPr/>
              </a:pPr>
              <a:t>‹#›</a:t>
            </a:fld>
            <a:endParaRPr lang="en-US" altLang="ja-JP"/>
          </a:p>
        </p:txBody>
      </p:sp>
    </p:spTree>
    <p:extLst>
      <p:ext uri="{BB962C8B-B14F-4D97-AF65-F5344CB8AC3E}">
        <p14:creationId xmlns:p14="http://schemas.microsoft.com/office/powerpoint/2010/main" val="1151891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図を追加</a:t>
            </a:r>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A3F5529-272E-4A2C-90D7-160EE3AC1005}" type="slidenum">
              <a:rPr lang="en-US" altLang="ja-JP"/>
              <a:pPr>
                <a:defRPr/>
              </a:pPr>
              <a:t>‹#›</a:t>
            </a:fld>
            <a:endParaRPr lang="en-US" altLang="ja-JP"/>
          </a:p>
        </p:txBody>
      </p:sp>
    </p:spTree>
    <p:extLst>
      <p:ext uri="{BB962C8B-B14F-4D97-AF65-F5344CB8AC3E}">
        <p14:creationId xmlns:p14="http://schemas.microsoft.com/office/powerpoint/2010/main" val="4142627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95300" y="1600201"/>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594600" y="6237288"/>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50" charset="-128"/>
              </a:defRPr>
            </a:lvl1pPr>
          </a:lstStyle>
          <a:p>
            <a:pPr>
              <a:defRPr/>
            </a:pPr>
            <a:fld id="{FFDCE21E-3BF4-4A13-BE4A-B95BE9787BE2}" type="slidenum">
              <a:rPr lang="en-US" altLang="ja-JP"/>
              <a:pPr>
                <a:defRPr/>
              </a:pPr>
              <a:t>‹#›</a:t>
            </a:fld>
            <a:endParaRPr lang="en-US" altLang="ja-JP" dirty="0"/>
          </a:p>
        </p:txBody>
      </p:sp>
      <p:grpSp>
        <p:nvGrpSpPr>
          <p:cNvPr id="2" name="Group 18"/>
          <p:cNvGrpSpPr>
            <a:grpSpLocks/>
          </p:cNvGrpSpPr>
          <p:nvPr userDrawn="1"/>
        </p:nvGrpSpPr>
        <p:grpSpPr bwMode="auto">
          <a:xfrm>
            <a:off x="0" y="-1"/>
            <a:ext cx="9906000" cy="748453"/>
            <a:chOff x="0" y="0"/>
            <a:chExt cx="5760" cy="344"/>
          </a:xfrm>
        </p:grpSpPr>
        <p:pic>
          <p:nvPicPr>
            <p:cNvPr id="1034" name="Picture 9" descr="mlit_top"/>
            <p:cNvPicPr>
              <a:picLocks noChangeAspect="1" noChangeArrowheads="1"/>
            </p:cNvPicPr>
            <p:nvPr userDrawn="1"/>
          </p:nvPicPr>
          <p:blipFill>
            <a:blip r:embed="rId13">
              <a:extLst>
                <a:ext uri="{28A0092B-C50C-407E-A947-70E740481C1C}">
                  <a14:useLocalDpi xmlns:a14="http://schemas.microsoft.com/office/drawing/2010/main" val="0"/>
                </a:ext>
              </a:extLst>
            </a:blip>
            <a:srcRect t="26801" b="65286"/>
            <a:stretch>
              <a:fillRect/>
            </a:stretch>
          </p:blipFill>
          <p:spPr bwMode="auto">
            <a:xfrm>
              <a:off x="0" y="300"/>
              <a:ext cx="576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5" name="Group 17"/>
            <p:cNvGrpSpPr>
              <a:grpSpLocks/>
            </p:cNvGrpSpPr>
            <p:nvPr userDrawn="1"/>
          </p:nvGrpSpPr>
          <p:grpSpPr bwMode="auto">
            <a:xfrm>
              <a:off x="0" y="0"/>
              <a:ext cx="5760" cy="318"/>
              <a:chOff x="0" y="0"/>
              <a:chExt cx="5760" cy="318"/>
            </a:xfrm>
          </p:grpSpPr>
          <p:pic>
            <p:nvPicPr>
              <p:cNvPr id="1036" name="Picture 11" descr="mlit_top"/>
              <p:cNvPicPr>
                <a:picLocks noChangeAspect="1" noChangeArrowheads="1"/>
              </p:cNvPicPr>
              <p:nvPr userDrawn="1"/>
            </p:nvPicPr>
            <p:blipFill>
              <a:blip r:embed="rId14">
                <a:extLst>
                  <a:ext uri="{28A0092B-C50C-407E-A947-70E740481C1C}">
                    <a14:useLocalDpi xmlns:a14="http://schemas.microsoft.com/office/drawing/2010/main" val="0"/>
                  </a:ext>
                </a:extLst>
              </a:blip>
              <a:srcRect r="66945" b="42805"/>
              <a:stretch>
                <a:fillRect/>
              </a:stretch>
            </p:blipFill>
            <p:spPr bwMode="auto">
              <a:xfrm>
                <a:off x="3856" y="0"/>
                <a:ext cx="1904"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6"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50000" b="42805"/>
              <a:stretch>
                <a:fillRect/>
              </a:stretch>
            </p:blipFill>
            <p:spPr bwMode="auto">
              <a:xfrm>
                <a:off x="1043" y="0"/>
                <a:ext cx="2880"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10"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68906" b="42805"/>
              <a:stretch>
                <a:fillRect/>
              </a:stretch>
            </p:blipFill>
            <p:spPr bwMode="auto">
              <a:xfrm>
                <a:off x="0" y="0"/>
                <a:ext cx="1791"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031" name="Rectangle 2"/>
          <p:cNvSpPr>
            <a:spLocks noGrp="1" noChangeArrowheads="1"/>
          </p:cNvSpPr>
          <p:nvPr>
            <p:ph type="title"/>
          </p:nvPr>
        </p:nvSpPr>
        <p:spPr bwMode="auto">
          <a:xfrm>
            <a:off x="0" y="0"/>
            <a:ext cx="8385381"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hf hdr="0" ftr="0" dt="0"/>
  <p:txStyles>
    <p:title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1496616" y="1772817"/>
            <a:ext cx="7772400" cy="1470025"/>
          </a:xfrm>
        </p:spPr>
        <p:txBody>
          <a:bodyPr/>
          <a:lstStyle/>
          <a:p>
            <a:pPr eaLnBrk="1" hangingPunct="1"/>
            <a:r>
              <a:rPr lang="en-US" altLang="ja-JP" sz="3200" dirty="0"/>
              <a:t>Summary Report of VMAD-SG1(scenario)</a:t>
            </a:r>
            <a:endParaRPr lang="ja-JP" altLang="en-US" sz="2800" dirty="0"/>
          </a:p>
        </p:txBody>
      </p:sp>
      <p:sp>
        <p:nvSpPr>
          <p:cNvPr id="3075" name="Rectangle 6"/>
          <p:cNvSpPr>
            <a:spLocks noGrp="1" noChangeArrowheads="1"/>
          </p:cNvSpPr>
          <p:nvPr>
            <p:ph type="subTitle" idx="1"/>
          </p:nvPr>
        </p:nvSpPr>
        <p:spPr>
          <a:xfrm>
            <a:off x="758280" y="4653136"/>
            <a:ext cx="8309520" cy="1592089"/>
          </a:xfrm>
        </p:spPr>
        <p:txBody>
          <a:bodyPr/>
          <a:lstStyle/>
          <a:p>
            <a:pPr eaLnBrk="1" hangingPunct="1"/>
            <a:r>
              <a:rPr lang="en-US" altLang="ja-JP" sz="2800" dirty="0">
                <a:latin typeface="ＭＳ Ｐゴシック" charset="-128"/>
              </a:rPr>
              <a:t>September 14-15, 2021 </a:t>
            </a:r>
          </a:p>
          <a:p>
            <a:r>
              <a:rPr lang="en-US" altLang="ja-JP" sz="2800" dirty="0">
                <a:latin typeface="ＭＳ Ｐゴシック" charset="-128"/>
              </a:rPr>
              <a:t>SG1 leader</a:t>
            </a:r>
            <a:r>
              <a:rPr lang="ja-JP" altLang="en-US" sz="2800" dirty="0">
                <a:latin typeface="ＭＳ Ｐゴシック" charset="-128"/>
              </a:rPr>
              <a:t>　</a:t>
            </a:r>
            <a:r>
              <a:rPr lang="en-US" altLang="ja-JP" sz="2800" dirty="0" err="1">
                <a:latin typeface="ＭＳ Ｐゴシック" charset="-128"/>
              </a:rPr>
              <a:t>Hidenori</a:t>
            </a:r>
            <a:r>
              <a:rPr lang="en-US" altLang="ja-JP" sz="2800" dirty="0">
                <a:latin typeface="ＭＳ Ｐゴシック" charset="-128"/>
              </a:rPr>
              <a:t> NONAKA (JASIC, Japan)</a:t>
            </a:r>
          </a:p>
        </p:txBody>
      </p:sp>
      <p:sp>
        <p:nvSpPr>
          <p:cNvPr id="2" name="スライド番号プレースホルダー 1"/>
          <p:cNvSpPr>
            <a:spLocks noGrp="1"/>
          </p:cNvSpPr>
          <p:nvPr>
            <p:ph type="sldNum" sz="quarter" idx="12"/>
          </p:nvPr>
        </p:nvSpPr>
        <p:spPr/>
        <p:txBody>
          <a:bodyPr/>
          <a:lstStyle/>
          <a:p>
            <a:pPr>
              <a:defRPr/>
            </a:pPr>
            <a:fld id="{35C1E978-A3B9-4673-8199-379729392307}" type="slidenum">
              <a:rPr lang="en-US" altLang="ja-JP" smtClean="0"/>
              <a:pPr>
                <a:defRPr/>
              </a:pPr>
              <a:t>1</a:t>
            </a:fld>
            <a:endParaRPr lang="en-US" altLang="ja-JP" dirty="0"/>
          </a:p>
        </p:txBody>
      </p:sp>
      <p:sp>
        <p:nvSpPr>
          <p:cNvPr id="3" name="テキスト ボックス 2"/>
          <p:cNvSpPr txBox="1"/>
          <p:nvPr/>
        </p:nvSpPr>
        <p:spPr>
          <a:xfrm>
            <a:off x="7267600" y="363211"/>
            <a:ext cx="1800200" cy="369332"/>
          </a:xfrm>
          <a:prstGeom prst="rect">
            <a:avLst/>
          </a:prstGeom>
          <a:noFill/>
        </p:spPr>
        <p:txBody>
          <a:bodyPr wrap="square" rtlCol="0">
            <a:spAutoFit/>
          </a:bodyPr>
          <a:lstStyle/>
          <a:p>
            <a:r>
              <a:rPr kumimoji="1" lang="en-US" altLang="ja-JP" dirty="0" smtClean="0"/>
              <a:t>VMAD-20-03</a:t>
            </a:r>
            <a:endParaRPr kumimoji="1" lang="ja-JP"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44FE0C-9FFC-4576-BB61-95EEEA44E2E8}"/>
              </a:ext>
            </a:extLst>
          </p:cNvPr>
          <p:cNvSpPr>
            <a:spLocks noGrp="1"/>
          </p:cNvSpPr>
          <p:nvPr>
            <p:ph type="title"/>
          </p:nvPr>
        </p:nvSpPr>
        <p:spPr/>
        <p:txBody>
          <a:bodyPr/>
          <a:lstStyle/>
          <a:p>
            <a:r>
              <a:rPr kumimoji="1" lang="en-US" altLang="ja-JP" dirty="0"/>
              <a:t>SG1 meetings</a:t>
            </a:r>
            <a:r>
              <a:rPr kumimoji="1" lang="ja-JP" altLang="en-US" dirty="0"/>
              <a:t> </a:t>
            </a:r>
            <a:r>
              <a:rPr kumimoji="1" lang="en-US" altLang="ja-JP" dirty="0"/>
              <a:t>since VMAD #19(July 12-13)</a:t>
            </a:r>
            <a:endParaRPr kumimoji="1" lang="ja-JP" altLang="en-US" dirty="0"/>
          </a:p>
        </p:txBody>
      </p:sp>
      <p:sp>
        <p:nvSpPr>
          <p:cNvPr id="3" name="コンテンツ プレースホルダー 2">
            <a:extLst>
              <a:ext uri="{FF2B5EF4-FFF2-40B4-BE49-F238E27FC236}">
                <a16:creationId xmlns:a16="http://schemas.microsoft.com/office/drawing/2014/main" id="{053D450D-F659-4CB3-A02B-12371C69641D}"/>
              </a:ext>
            </a:extLst>
          </p:cNvPr>
          <p:cNvSpPr>
            <a:spLocks noGrp="1"/>
          </p:cNvSpPr>
          <p:nvPr>
            <p:ph idx="1"/>
          </p:nvPr>
        </p:nvSpPr>
        <p:spPr>
          <a:xfrm>
            <a:off x="311882" y="908720"/>
            <a:ext cx="9282236" cy="4525963"/>
          </a:xfrm>
        </p:spPr>
        <p:txBody>
          <a:bodyPr/>
          <a:lstStyle/>
          <a:p>
            <a:pPr>
              <a:spcBef>
                <a:spcPts val="1800"/>
              </a:spcBef>
            </a:pPr>
            <a:r>
              <a:rPr kumimoji="1" lang="en-US" altLang="ja-JP" sz="2400" dirty="0"/>
              <a:t>SG1 16</a:t>
            </a:r>
            <a:r>
              <a:rPr kumimoji="1" lang="en-US" altLang="ja-JP" sz="2400" baseline="30000" dirty="0"/>
              <a:t>th</a:t>
            </a:r>
            <a:r>
              <a:rPr kumimoji="1" lang="en-US" altLang="ja-JP" sz="2400" dirty="0"/>
              <a:t> session: July 13</a:t>
            </a:r>
            <a:r>
              <a:rPr kumimoji="1" lang="en-US" altLang="ja-JP" sz="2400" baseline="30000" dirty="0"/>
              <a:t>th</a:t>
            </a:r>
          </a:p>
          <a:p>
            <a:pPr lvl="1"/>
            <a:r>
              <a:rPr kumimoji="1" lang="en-US" altLang="ja-JP" sz="1800" dirty="0"/>
              <a:t>Japan introduced its proposal to SIG ALKS, “Concept of Scenario Validation Method for Lane Change”</a:t>
            </a:r>
          </a:p>
          <a:p>
            <a:pPr>
              <a:spcBef>
                <a:spcPts val="1800"/>
              </a:spcBef>
            </a:pPr>
            <a:r>
              <a:rPr lang="en-US" altLang="ja-JP" sz="2400" dirty="0"/>
              <a:t>SG1 17</a:t>
            </a:r>
            <a:r>
              <a:rPr lang="en-US" altLang="ja-JP" sz="2400" baseline="30000" dirty="0"/>
              <a:t>th</a:t>
            </a:r>
            <a:r>
              <a:rPr lang="en-US" altLang="ja-JP" sz="2400" dirty="0"/>
              <a:t> session: August 3</a:t>
            </a:r>
            <a:r>
              <a:rPr lang="en-US" altLang="ja-JP" sz="2400" baseline="30000" dirty="0"/>
              <a:t>rd</a:t>
            </a:r>
          </a:p>
          <a:p>
            <a:pPr lvl="1"/>
            <a:r>
              <a:rPr lang="en-US" altLang="ja-JP" sz="1800" dirty="0"/>
              <a:t>SG1 discussed initial draft of amendment to scenario-related-part of NATM MD (Ch.5 and Annex 2) based on discussion of outstanding issues</a:t>
            </a:r>
          </a:p>
          <a:p>
            <a:pPr lvl="1"/>
            <a:r>
              <a:rPr lang="en-US" altLang="ja-JP" sz="1800" dirty="0"/>
              <a:t>OICA/CLEPA introduced its proposal, “ODD Based Scenario Framework”</a:t>
            </a:r>
          </a:p>
          <a:p>
            <a:pPr lvl="1"/>
            <a:r>
              <a:rPr lang="en-US" altLang="ja-JP" sz="1800" dirty="0"/>
              <a:t>SG1 started discussing on “what SG1 need from FRAV” </a:t>
            </a:r>
          </a:p>
          <a:p>
            <a:pPr>
              <a:spcBef>
                <a:spcPts val="1800"/>
              </a:spcBef>
            </a:pPr>
            <a:r>
              <a:rPr kumimoji="1" lang="en-US" altLang="ja-JP" sz="2400" dirty="0"/>
              <a:t>Extended FRAV/VMAD co-Chairs meeting: September 1</a:t>
            </a:r>
            <a:r>
              <a:rPr kumimoji="1" lang="en-US" altLang="ja-JP" sz="2400" baseline="30000" dirty="0"/>
              <a:t>st</a:t>
            </a:r>
            <a:endParaRPr kumimoji="1" lang="en-US" altLang="ja-JP" sz="2400" dirty="0"/>
          </a:p>
          <a:p>
            <a:pPr lvl="1">
              <a:spcBef>
                <a:spcPts val="432"/>
              </a:spcBef>
            </a:pPr>
            <a:r>
              <a:rPr lang="en-US" altLang="ja-JP" sz="1800" dirty="0"/>
              <a:t>“What SG1 need from FRAV” needed to be more concrete</a:t>
            </a:r>
            <a:endParaRPr kumimoji="1" lang="en-US" altLang="ja-JP" sz="1800" dirty="0"/>
          </a:p>
          <a:p>
            <a:pPr>
              <a:spcBef>
                <a:spcPts val="1800"/>
              </a:spcBef>
            </a:pPr>
            <a:r>
              <a:rPr kumimoji="1" lang="en-US" altLang="ja-JP" sz="2400" dirty="0"/>
              <a:t>SG1 18</a:t>
            </a:r>
            <a:r>
              <a:rPr kumimoji="1" lang="en-US" altLang="ja-JP" sz="2400" baseline="30000" dirty="0"/>
              <a:t>th</a:t>
            </a:r>
            <a:r>
              <a:rPr kumimoji="1" lang="en-US" altLang="ja-JP" sz="2400" dirty="0"/>
              <a:t> session: September 2</a:t>
            </a:r>
            <a:r>
              <a:rPr kumimoji="1" lang="en-US" altLang="ja-JP" sz="2400" baseline="30000" dirty="0"/>
              <a:t>nd</a:t>
            </a:r>
            <a:r>
              <a:rPr kumimoji="1" lang="en-US" altLang="ja-JP" sz="2400" dirty="0"/>
              <a:t> </a:t>
            </a:r>
            <a:r>
              <a:rPr lang="en-US" altLang="ja-JP" sz="2400" baseline="30000" dirty="0"/>
              <a:t> </a:t>
            </a:r>
            <a:endParaRPr kumimoji="1" lang="en-US" altLang="ja-JP" sz="2400" baseline="30000" dirty="0"/>
          </a:p>
          <a:p>
            <a:pPr lvl="1"/>
            <a:r>
              <a:rPr kumimoji="1" lang="en-US" altLang="ja-JP" sz="1800" dirty="0"/>
              <a:t>SG1 continued discussing on draft 2</a:t>
            </a:r>
            <a:r>
              <a:rPr kumimoji="1" lang="en-US" altLang="ja-JP" sz="1800" baseline="30000" dirty="0"/>
              <a:t>nd</a:t>
            </a:r>
            <a:r>
              <a:rPr kumimoji="1" lang="en-US" altLang="ja-JP" sz="1800" dirty="0"/>
              <a:t> iteration of NATM MD </a:t>
            </a:r>
            <a:r>
              <a:rPr lang="en-US" altLang="ja-JP" sz="1800" dirty="0"/>
              <a:t>and concluded about half of </a:t>
            </a:r>
            <a:r>
              <a:rPr kumimoji="1" lang="en-US" altLang="ja-JP" sz="1800" dirty="0"/>
              <a:t>proposed amendments</a:t>
            </a:r>
          </a:p>
          <a:p>
            <a:pPr lvl="1"/>
            <a:r>
              <a:rPr lang="en-US" altLang="ja-JP" sz="1800" dirty="0"/>
              <a:t>“what SG1 need from FRAV” needed to be more concrete, but was introduced general idea of it</a:t>
            </a:r>
          </a:p>
        </p:txBody>
      </p:sp>
      <p:sp>
        <p:nvSpPr>
          <p:cNvPr id="4" name="スライド番号プレースホルダー 3">
            <a:extLst>
              <a:ext uri="{FF2B5EF4-FFF2-40B4-BE49-F238E27FC236}">
                <a16:creationId xmlns:a16="http://schemas.microsoft.com/office/drawing/2014/main" id="{4470BF50-20A2-4E84-BBAE-76CFFEA1FD31}"/>
              </a:ext>
            </a:extLst>
          </p:cNvPr>
          <p:cNvSpPr>
            <a:spLocks noGrp="1"/>
          </p:cNvSpPr>
          <p:nvPr>
            <p:ph type="sldNum" sz="quarter" idx="12"/>
          </p:nvPr>
        </p:nvSpPr>
        <p:spPr/>
        <p:txBody>
          <a:bodyPr/>
          <a:lstStyle/>
          <a:p>
            <a:pPr>
              <a:defRPr/>
            </a:pPr>
            <a:fld id="{651FC12D-27C1-4F31-90C9-A93D49E44687}" type="slidenum">
              <a:rPr lang="en-US" altLang="ja-JP" smtClean="0"/>
              <a:pPr>
                <a:defRPr/>
              </a:pPr>
              <a:t>2</a:t>
            </a:fld>
            <a:endParaRPr lang="en-US" altLang="ja-JP" dirty="0"/>
          </a:p>
        </p:txBody>
      </p:sp>
    </p:spTree>
    <p:extLst>
      <p:ext uri="{BB962C8B-B14F-4D97-AF65-F5344CB8AC3E}">
        <p14:creationId xmlns:p14="http://schemas.microsoft.com/office/powerpoint/2010/main" val="2031876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C379C96-314E-4517-8ADC-980C2B69FB61}"/>
              </a:ext>
            </a:extLst>
          </p:cNvPr>
          <p:cNvSpPr>
            <a:spLocks noGrp="1"/>
          </p:cNvSpPr>
          <p:nvPr>
            <p:ph type="title"/>
          </p:nvPr>
        </p:nvSpPr>
        <p:spPr/>
        <p:txBody>
          <a:bodyPr/>
          <a:lstStyle/>
          <a:p>
            <a:r>
              <a:rPr kumimoji="1" lang="en-US" altLang="ja-JP" dirty="0"/>
              <a:t>Work accomplished since VMAD #19</a:t>
            </a:r>
            <a:endParaRPr kumimoji="1" lang="ja-JP" altLang="en-US" dirty="0"/>
          </a:p>
        </p:txBody>
      </p:sp>
      <p:graphicFrame>
        <p:nvGraphicFramePr>
          <p:cNvPr id="5" name="コンテンツ プレースホルダー 4">
            <a:extLst>
              <a:ext uri="{FF2B5EF4-FFF2-40B4-BE49-F238E27FC236}">
                <a16:creationId xmlns:a16="http://schemas.microsoft.com/office/drawing/2014/main" id="{D2019983-DE9D-425E-A729-9B87EF134DA1}"/>
              </a:ext>
            </a:extLst>
          </p:cNvPr>
          <p:cNvGraphicFramePr>
            <a:graphicFrameLocks noGrp="1"/>
          </p:cNvGraphicFramePr>
          <p:nvPr>
            <p:ph idx="1"/>
            <p:extLst>
              <p:ext uri="{D42A27DB-BD31-4B8C-83A1-F6EECF244321}">
                <p14:modId xmlns:p14="http://schemas.microsoft.com/office/powerpoint/2010/main" val="1933988280"/>
              </p:ext>
            </p:extLst>
          </p:nvPr>
        </p:nvGraphicFramePr>
        <p:xfrm>
          <a:off x="495300" y="271570"/>
          <a:ext cx="8915400" cy="54334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スライド番号プレースホルダー 3">
            <a:extLst>
              <a:ext uri="{FF2B5EF4-FFF2-40B4-BE49-F238E27FC236}">
                <a16:creationId xmlns:a16="http://schemas.microsoft.com/office/drawing/2014/main" id="{FFEFC277-0351-402D-AFDC-D06D02490D65}"/>
              </a:ext>
            </a:extLst>
          </p:cNvPr>
          <p:cNvSpPr>
            <a:spLocks noGrp="1"/>
          </p:cNvSpPr>
          <p:nvPr>
            <p:ph type="sldNum" sz="quarter" idx="12"/>
          </p:nvPr>
        </p:nvSpPr>
        <p:spPr/>
        <p:txBody>
          <a:bodyPr/>
          <a:lstStyle/>
          <a:p>
            <a:pPr>
              <a:defRPr/>
            </a:pPr>
            <a:fld id="{651FC12D-27C1-4F31-90C9-A93D49E44687}" type="slidenum">
              <a:rPr lang="en-US" altLang="ja-JP" smtClean="0"/>
              <a:pPr>
                <a:defRPr/>
              </a:pPr>
              <a:t>3</a:t>
            </a:fld>
            <a:endParaRPr lang="en-US" altLang="ja-JP"/>
          </a:p>
        </p:txBody>
      </p:sp>
      <p:sp>
        <p:nvSpPr>
          <p:cNvPr id="7" name="テキスト ボックス 6">
            <a:extLst>
              <a:ext uri="{FF2B5EF4-FFF2-40B4-BE49-F238E27FC236}">
                <a16:creationId xmlns:a16="http://schemas.microsoft.com/office/drawing/2014/main" id="{4D65389F-0BC4-46E6-A92E-1787C2AF3A16}"/>
              </a:ext>
            </a:extLst>
          </p:cNvPr>
          <p:cNvSpPr txBox="1"/>
          <p:nvPr/>
        </p:nvSpPr>
        <p:spPr>
          <a:xfrm>
            <a:off x="2000672" y="5561108"/>
            <a:ext cx="7272808" cy="830997"/>
          </a:xfrm>
          <a:prstGeom prst="rect">
            <a:avLst/>
          </a:prstGeom>
          <a:noFill/>
        </p:spPr>
        <p:txBody>
          <a:bodyPr wrap="square">
            <a:spAutoFit/>
          </a:bodyPr>
          <a:lstStyle/>
          <a:p>
            <a:pPr lvl="0"/>
            <a:r>
              <a:rPr kumimoji="1" lang="en-US" altLang="ja-JP" sz="2400" dirty="0"/>
              <a:t>In the next session, before VMAD 21 in October, </a:t>
            </a:r>
            <a:r>
              <a:rPr kumimoji="1" lang="en-US" altLang="ja-JP" sz="2400" dirty="0">
                <a:solidFill>
                  <a:srgbClr val="FF0000"/>
                </a:solidFill>
              </a:rPr>
              <a:t>SG1 will try to remove all the square brackets.</a:t>
            </a:r>
          </a:p>
        </p:txBody>
      </p:sp>
    </p:spTree>
    <p:extLst>
      <p:ext uri="{BB962C8B-B14F-4D97-AF65-F5344CB8AC3E}">
        <p14:creationId xmlns:p14="http://schemas.microsoft.com/office/powerpoint/2010/main" val="2488325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8337376" cy="476250"/>
          </a:xfrm>
        </p:spPr>
        <p:txBody>
          <a:bodyPr/>
          <a:lstStyle/>
          <a:p>
            <a:r>
              <a:rPr lang="en-US" altLang="ja-JP" sz="2400" dirty="0"/>
              <a:t>“Outstanding issues” and their progress (1)</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4</a:t>
            </a:fld>
            <a:endParaRPr lang="en-US" altLang="ja-JP" dirty="0"/>
          </a:p>
        </p:txBody>
      </p:sp>
      <p:graphicFrame>
        <p:nvGraphicFramePr>
          <p:cNvPr id="4" name="表 3"/>
          <p:cNvGraphicFramePr>
            <a:graphicFrameLocks noGrp="1"/>
          </p:cNvGraphicFramePr>
          <p:nvPr>
            <p:extLst>
              <p:ext uri="{D42A27DB-BD31-4B8C-83A1-F6EECF244321}">
                <p14:modId xmlns:p14="http://schemas.microsoft.com/office/powerpoint/2010/main" val="3530154600"/>
              </p:ext>
            </p:extLst>
          </p:nvPr>
        </p:nvGraphicFramePr>
        <p:xfrm>
          <a:off x="128464" y="815658"/>
          <a:ext cx="9505057" cy="5966460"/>
        </p:xfrm>
        <a:graphic>
          <a:graphicData uri="http://schemas.openxmlformats.org/drawingml/2006/table">
            <a:tbl>
              <a:tblPr>
                <a:tableStyleId>{616DA210-FB5B-4158-B5E0-FEB733F419BA}</a:tableStyleId>
              </a:tblPr>
              <a:tblGrid>
                <a:gridCol w="268504">
                  <a:extLst>
                    <a:ext uri="{9D8B030D-6E8A-4147-A177-3AD203B41FA5}">
                      <a16:colId xmlns:a16="http://schemas.microsoft.com/office/drawing/2014/main" val="672645737"/>
                    </a:ext>
                  </a:extLst>
                </a:gridCol>
                <a:gridCol w="2416540">
                  <a:extLst>
                    <a:ext uri="{9D8B030D-6E8A-4147-A177-3AD203B41FA5}">
                      <a16:colId xmlns:a16="http://schemas.microsoft.com/office/drawing/2014/main" val="2513753872"/>
                    </a:ext>
                  </a:extLst>
                </a:gridCol>
                <a:gridCol w="843348">
                  <a:extLst>
                    <a:ext uri="{9D8B030D-6E8A-4147-A177-3AD203B41FA5}">
                      <a16:colId xmlns:a16="http://schemas.microsoft.com/office/drawing/2014/main" val="1328582235"/>
                    </a:ext>
                  </a:extLst>
                </a:gridCol>
                <a:gridCol w="5976665">
                  <a:extLst>
                    <a:ext uri="{9D8B030D-6E8A-4147-A177-3AD203B41FA5}">
                      <a16:colId xmlns:a16="http://schemas.microsoft.com/office/drawing/2014/main" val="3701337697"/>
                    </a:ext>
                  </a:extLst>
                </a:gridCol>
              </a:tblGrid>
              <a:tr h="359742">
                <a:tc>
                  <a:txBody>
                    <a:bodyPr/>
                    <a:lstStyle/>
                    <a:p>
                      <a:pPr algn="ctr" fontAlgn="b"/>
                      <a:r>
                        <a:rPr lang="ja-JP" altLang="en-US" sz="900" u="none" strike="noStrike" dirty="0">
                          <a:effectLst/>
                          <a:latin typeface="Times New Roman" panose="02020603050405020304" pitchFamily="18" charset="0"/>
                          <a:cs typeface="Times New Roman" panose="02020603050405020304" pitchFamily="18" charset="0"/>
                        </a:rPr>
                        <a:t>　</a:t>
                      </a:r>
                      <a:endParaRPr lang="ja-JP" alt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b"/>
                </a:tc>
                <a:tc>
                  <a:txBody>
                    <a:bodyPr/>
                    <a:lstStyle/>
                    <a:p>
                      <a:pPr algn="ctr" rtl="0" fontAlgn="ctr"/>
                      <a:r>
                        <a:rPr lang="en-US" altLang="ja-JP" sz="1200" u="none" strike="noStrike" dirty="0">
                          <a:effectLst/>
                          <a:latin typeface="Times New Roman" panose="02020603050405020304" pitchFamily="18" charset="0"/>
                          <a:cs typeface="Times New Roman" panose="02020603050405020304" pitchFamily="18" charset="0"/>
                        </a:rPr>
                        <a:t>Outstanding</a:t>
                      </a:r>
                      <a:r>
                        <a:rPr lang="ja-JP" altLang="en-US" sz="1200" u="none" strike="noStrike" dirty="0">
                          <a:effectLst/>
                          <a:latin typeface="Times New Roman" panose="02020603050405020304" pitchFamily="18" charset="0"/>
                          <a:cs typeface="Times New Roman" panose="02020603050405020304" pitchFamily="18" charset="0"/>
                        </a:rPr>
                        <a:t> </a:t>
                      </a:r>
                      <a:r>
                        <a:rPr lang="en-US" altLang="ja-JP" sz="1200" u="none" strike="noStrike" dirty="0">
                          <a:effectLst/>
                          <a:latin typeface="Times New Roman" panose="02020603050405020304" pitchFamily="18" charset="0"/>
                          <a:cs typeface="Times New Roman" panose="02020603050405020304" pitchFamily="18" charset="0"/>
                        </a:rPr>
                        <a:t>I</a:t>
                      </a:r>
                      <a:r>
                        <a:rPr lang="en-US" sz="1200" u="none" strike="noStrike" dirty="0">
                          <a:effectLst/>
                          <a:latin typeface="Times New Roman" panose="02020603050405020304" pitchFamily="18" charset="0"/>
                          <a:cs typeface="Times New Roman" panose="02020603050405020304" pitchFamily="18" charset="0"/>
                        </a:rPr>
                        <a:t>ssues</a:t>
                      </a:r>
                      <a:endParaRPr lang="en-US" sz="12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rtl="0" fontAlgn="ctr"/>
                      <a:r>
                        <a:rPr lang="en-US" sz="12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Status in SG1</a:t>
                      </a:r>
                    </a:p>
                  </a:txBody>
                  <a:tcPr marL="45720" marR="45720" anchor="ctr"/>
                </a:tc>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S</a:t>
                      </a:r>
                      <a:r>
                        <a:rPr lang="en-US" sz="1200" u="none" strike="noStrike" dirty="0">
                          <a:effectLst/>
                          <a:latin typeface="Times New Roman" panose="02020603050405020304" pitchFamily="18" charset="0"/>
                          <a:cs typeface="Times New Roman" panose="02020603050405020304" pitchFamily="18" charset="0"/>
                        </a:rPr>
                        <a:t>entences in the </a:t>
                      </a:r>
                      <a:r>
                        <a:rPr lang="en-US" altLang="ja-JP" sz="1200" u="none" strike="noStrike" dirty="0">
                          <a:effectLst/>
                          <a:latin typeface="Times New Roman" panose="02020603050405020304" pitchFamily="18" charset="0"/>
                          <a:cs typeface="Times New Roman" panose="02020603050405020304" pitchFamily="18" charset="0"/>
                        </a:rPr>
                        <a:t>D</a:t>
                      </a:r>
                      <a:r>
                        <a:rPr lang="en-US" sz="1200" u="none" strike="noStrike" dirty="0">
                          <a:effectLst/>
                          <a:latin typeface="Times New Roman" panose="02020603050405020304" pitchFamily="18" charset="0"/>
                          <a:cs typeface="Times New Roman" panose="02020603050405020304" pitchFamily="18" charset="0"/>
                        </a:rPr>
                        <a:t>raft </a:t>
                      </a:r>
                      <a:r>
                        <a:rPr lang="en-US" altLang="ja-JP" sz="1200" u="none" strike="noStrike" dirty="0">
                          <a:effectLst/>
                          <a:latin typeface="Times New Roman" panose="02020603050405020304" pitchFamily="18" charset="0"/>
                          <a:cs typeface="Times New Roman" panose="02020603050405020304" pitchFamily="18" charset="0"/>
                        </a:rPr>
                        <a:t>A</a:t>
                      </a:r>
                      <a:r>
                        <a:rPr lang="en-US" sz="1200" u="none" strike="noStrike" dirty="0">
                          <a:effectLst/>
                          <a:latin typeface="Times New Roman" panose="02020603050405020304" pitchFamily="18" charset="0"/>
                          <a:cs typeface="Times New Roman" panose="02020603050405020304" pitchFamily="18" charset="0"/>
                        </a:rPr>
                        <a:t>mendment to NATM MD / </a:t>
                      </a:r>
                      <a:r>
                        <a:rPr lang="en-US" altLang="ja-JP" sz="1200" u="none" strike="noStrike" dirty="0">
                          <a:effectLst/>
                          <a:latin typeface="Times New Roman" panose="02020603050405020304" pitchFamily="18" charset="0"/>
                          <a:cs typeface="Times New Roman" panose="02020603050405020304" pitchFamily="18" charset="0"/>
                        </a:rPr>
                        <a:t>Status of Discussion in SG1</a:t>
                      </a:r>
                      <a:endParaRPr lang="en-US" sz="12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extLst>
                  <a:ext uri="{0D108BD9-81ED-4DB2-BD59-A6C34878D82A}">
                    <a16:rowId xmlns:a16="http://schemas.microsoft.com/office/drawing/2014/main" val="1238269286"/>
                  </a:ext>
                </a:extLst>
              </a:tr>
              <a:tr h="467664">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1</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Which pillars (simulation, track test, real-world test, audit) should be used to assess scenarios?</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l"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5.17 (…) In order to identify relevant scenarios, ODD and </a:t>
                      </a:r>
                      <a:r>
                        <a:rPr lang="en-US" sz="1050" u="none" strike="noStrike" dirty="0" err="1">
                          <a:effectLst/>
                          <a:latin typeface="Times New Roman" panose="02020603050405020304" pitchFamily="18" charset="0"/>
                          <a:cs typeface="Times New Roman" panose="02020603050405020304" pitchFamily="18" charset="0"/>
                        </a:rPr>
                        <a:t>behaviour</a:t>
                      </a:r>
                      <a:r>
                        <a:rPr lang="en-US" sz="1050" u="none" strike="noStrike" dirty="0">
                          <a:effectLst/>
                          <a:latin typeface="Times New Roman" panose="02020603050405020304" pitchFamily="18" charset="0"/>
                          <a:cs typeface="Times New Roman" panose="02020603050405020304" pitchFamily="18" charset="0"/>
                        </a:rPr>
                        <a:t> competencies can be used.</a:t>
                      </a:r>
                      <a:endParaRPr lang="en-US" sz="105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4150570304"/>
                  </a:ext>
                </a:extLst>
              </a:tr>
              <a:tr h="1127191">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2</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What is "coverage" of scenario?</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What is "sufficient" coverage?</a:t>
                      </a:r>
                      <a:br>
                        <a:rPr lang="en-US" sz="1050" u="none" strike="noStrike" dirty="0">
                          <a:effectLst/>
                          <a:latin typeface="Times New Roman" panose="02020603050405020304" pitchFamily="18" charset="0"/>
                          <a:cs typeface="Times New Roman" panose="02020603050405020304" pitchFamily="18" charset="0"/>
                        </a:rPr>
                      </a:br>
                      <a:r>
                        <a:rPr lang="en-US" sz="1050" u="none" strike="noStrike" dirty="0">
                          <a:effectLst/>
                          <a:latin typeface="Times New Roman" panose="02020603050405020304" pitchFamily="18" charset="0"/>
                          <a:cs typeface="Times New Roman" panose="02020603050405020304" pitchFamily="18" charset="0"/>
                        </a:rPr>
                        <a:t>How to ensure sufficient coverage?</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l"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5.13 “Coverage” of scenario catalogue, which means considered cases out of total cases, is an important aspect in order to estimate the effectiveness of the scenario catalogue. Thus, it is important to ensure that the scenario catalogue has includes scenarios sufficient to address  conditions in a wide range of ODDs  covered  (e.g. urban, highway, rural roadway configurations; various weather  elements, etc.) from the viewpoint of completeness of the scenario catalogue, and that the scenarios relevant to the ODD of an ADS has include a precise  broad reflection of the ODD related real-world driving situations that can reasonably be expected to occur in the ODD from the viewpoint of credibility of the scenario based validation applied to the ADS.</a:t>
                      </a:r>
                    </a:p>
                  </a:txBody>
                  <a:tcPr marL="45720" marR="45720">
                    <a:solidFill>
                      <a:srgbClr val="CCECFF"/>
                    </a:solidFill>
                  </a:tcPr>
                </a:tc>
                <a:extLst>
                  <a:ext uri="{0D108BD9-81ED-4DB2-BD59-A6C34878D82A}">
                    <a16:rowId xmlns:a16="http://schemas.microsoft.com/office/drawing/2014/main" val="2290142837"/>
                  </a:ext>
                </a:extLst>
              </a:tr>
              <a:tr h="560960">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3</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Which scenarios are required to validate the functional safety requirements established by FRAV?</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l"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No text for NATM MD (This issue should not be described in SG1 section.)</a:t>
                      </a:r>
                      <a:endParaRPr lang="en-US" sz="105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3118781218"/>
                  </a:ext>
                </a:extLst>
              </a:tr>
              <a:tr h="407971">
                <a:tc rowSpan="2">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4</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rowSpan="2">
                  <a:txBody>
                    <a:bodyPr/>
                    <a:lstStyle/>
                    <a:p>
                      <a:pPr algn="l" rtl="0" fontAlgn="t"/>
                      <a:r>
                        <a:rPr lang="en-US" sz="1200" u="none" strike="noStrike" dirty="0">
                          <a:effectLst/>
                          <a:latin typeface="Times New Roman" panose="02020603050405020304" pitchFamily="18" charset="0"/>
                          <a:cs typeface="Times New Roman" panose="02020603050405020304" pitchFamily="18" charset="0"/>
                        </a:rPr>
                        <a:t>Scenarios not covered by scenario catalogue (Should authority require evaluation of scenarios that are not covered by scenario catalogue?)</a:t>
                      </a:r>
                      <a:endParaRPr lang="en-US"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rowSpan="2">
                  <a:txBody>
                    <a:bodyPr/>
                    <a:lstStyle/>
                    <a:p>
                      <a:pPr algn="l" rtl="0" fontAlgn="t"/>
                      <a:r>
                        <a:rPr lang="en-US" sz="1200" b="1" i="0" u="none" strike="noStrike" dirty="0">
                          <a:solidFill>
                            <a:srgbClr val="000000"/>
                          </a:solidFill>
                          <a:effectLst/>
                          <a:highlight>
                            <a:srgbClr val="FFFF00"/>
                          </a:highlight>
                          <a:latin typeface="Times New Roman" panose="02020603050405020304" pitchFamily="18" charset="0"/>
                          <a:ea typeface="ＭＳ Ｐゴシック" panose="020B0600070205080204" pitchFamily="50" charset="-128"/>
                          <a:cs typeface="Times New Roman" panose="02020603050405020304" pitchFamily="18" charset="0"/>
                        </a:rPr>
                        <a:t>Not completed</a:t>
                      </a:r>
                    </a:p>
                  </a:txBody>
                  <a:tcPr marL="45720" marR="45720"/>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5.10 If scenarios not covered by scenario catalogue are identified and deemed necessary, they should be included in the scenario catalogue.</a:t>
                      </a:r>
                    </a:p>
                  </a:txBody>
                  <a:tcPr marL="45720" marR="45720">
                    <a:solidFill>
                      <a:srgbClr val="CCECFF"/>
                    </a:solidFill>
                  </a:tcPr>
                </a:tc>
                <a:extLst>
                  <a:ext uri="{0D108BD9-81ED-4DB2-BD59-A6C34878D82A}">
                    <a16:rowId xmlns:a16="http://schemas.microsoft.com/office/drawing/2014/main" val="3163356679"/>
                  </a:ext>
                </a:extLst>
              </a:tr>
              <a:tr h="866938">
                <a:tc vMerge="1">
                  <a:txBody>
                    <a:bodyPr/>
                    <a:lstStyle/>
                    <a:p>
                      <a:pPr algn="ctr" fontAlgn="ctr"/>
                      <a:endParaRPr lang="en-US" altLang="ja-JP"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vMerge="1">
                  <a:txBody>
                    <a:bodyPr/>
                    <a:lstStyle/>
                    <a:p>
                      <a:pPr algn="l" rtl="0" fontAlgn="t"/>
                      <a:endParaRPr 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vMerge="1">
                  <a:txBody>
                    <a:bodyPr/>
                    <a:lstStyle/>
                    <a:p>
                      <a:endParaRPr kumimoji="1" lang="ja-JP" altLang="en-US"/>
                    </a:p>
                  </a:txBody>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200" u="none" strike="noStrike" dirty="0">
                          <a:effectLst/>
                          <a:latin typeface="Times New Roman" panose="02020603050405020304" pitchFamily="18" charset="0"/>
                          <a:cs typeface="Times New Roman" panose="02020603050405020304" pitchFamily="18" charset="0"/>
                        </a:rPr>
                        <a:t>[5.23 Scenarios not covered by scenario catalogue should be assessed if authorities consider that they are necessary for ADS safety and that there are nonetheless concerns that those unidentified scenarios may be required during certification. [Such a decision could be based on the ODD and </a:t>
                      </a:r>
                      <a:r>
                        <a:rPr lang="en-US" altLang="ja-JP" sz="1200" u="none" strike="noStrike" dirty="0" err="1">
                          <a:effectLst/>
                          <a:latin typeface="Times New Roman" panose="02020603050405020304" pitchFamily="18" charset="0"/>
                          <a:cs typeface="Times New Roman" panose="02020603050405020304" pitchFamily="18" charset="0"/>
                        </a:rPr>
                        <a:t>behaviour</a:t>
                      </a:r>
                      <a:r>
                        <a:rPr lang="en-US" altLang="ja-JP" sz="1200" u="none" strike="noStrike" dirty="0">
                          <a:effectLst/>
                          <a:latin typeface="Times New Roman" panose="02020603050405020304" pitchFamily="18" charset="0"/>
                          <a:cs typeface="Times New Roman" panose="02020603050405020304" pitchFamily="18" charset="0"/>
                        </a:rPr>
                        <a:t> competencies of the ADS. For example, if an AV is developed with an ODD which is not covered in the scenario catalogue, it is essential to add new scenarios to the catalogue to ensure the scenarios used for testing are a function of the ODD.]</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extLst>
                  <a:ext uri="{0D108BD9-81ED-4DB2-BD59-A6C34878D82A}">
                    <a16:rowId xmlns:a16="http://schemas.microsoft.com/office/drawing/2014/main" val="775403623"/>
                  </a:ext>
                </a:extLst>
              </a:tr>
              <a:tr h="599570">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5</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rtl="0" fontAlgn="t"/>
                      <a:r>
                        <a:rPr lang="en-US" sz="1200" u="none" strike="noStrike" dirty="0">
                          <a:effectLst/>
                          <a:latin typeface="Times New Roman" panose="02020603050405020304" pitchFamily="18" charset="0"/>
                          <a:cs typeface="Times New Roman" panose="02020603050405020304" pitchFamily="18" charset="0"/>
                        </a:rPr>
                        <a:t>How to deal with "overfitting" problem?</a:t>
                      </a:r>
                      <a:br>
                        <a:rPr lang="en-US" sz="1200" u="none" strike="noStrike" dirty="0">
                          <a:effectLst/>
                          <a:latin typeface="Times New Roman" panose="02020603050405020304" pitchFamily="18" charset="0"/>
                          <a:cs typeface="Times New Roman" panose="02020603050405020304" pitchFamily="18" charset="0"/>
                        </a:rPr>
                      </a:br>
                      <a:endParaRPr lang="en-US"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l" rtl="0" fontAlgn="t"/>
                      <a:r>
                        <a:rPr lang="en-US" sz="1200" b="1" i="0" u="none" strike="noStrike" dirty="0">
                          <a:solidFill>
                            <a:srgbClr val="000000"/>
                          </a:solidFill>
                          <a:effectLst/>
                          <a:highlight>
                            <a:srgbClr val="FFFF00"/>
                          </a:highlight>
                          <a:latin typeface="Times New Roman" panose="02020603050405020304" pitchFamily="18" charset="0"/>
                          <a:ea typeface="ＭＳ Ｐゴシック" panose="020B0600070205080204" pitchFamily="50" charset="-128"/>
                          <a:cs typeface="Times New Roman" panose="02020603050405020304" pitchFamily="18" charset="0"/>
                        </a:rPr>
                        <a:t>Not completed </a:t>
                      </a:r>
                    </a:p>
                  </a:txBody>
                  <a:tcPr marL="45720" marR="45720"/>
                </a:tc>
                <a:tc>
                  <a:txBody>
                    <a:bodyPr/>
                    <a:lstStyle/>
                    <a:p>
                      <a:pPr algn="l" fontAlgn="t"/>
                      <a:r>
                        <a:rPr lang="en-US"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[5.22 Random sampling [among scenarios relevant to a particular ADS and its ODD] can be justified in order to avoid overfitting. Although more cases of random sampling are is preferable from a credibility perspective, the burden to manufacturers and authority (e.g. technical service) should be reasonably considered.]</a:t>
                      </a:r>
                    </a:p>
                  </a:txBody>
                  <a:tcPr marL="45720" marR="45720"/>
                </a:tc>
                <a:extLst>
                  <a:ext uri="{0D108BD9-81ED-4DB2-BD59-A6C34878D82A}">
                    <a16:rowId xmlns:a16="http://schemas.microsoft.com/office/drawing/2014/main" val="536502707"/>
                  </a:ext>
                </a:extLst>
              </a:tr>
              <a:tr h="599570">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6</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Should scenario catalogue includes unusual situations (e.g. wrong way driver)?</a:t>
                      </a:r>
                      <a:br>
                        <a:rPr lang="en-US" sz="1050" u="none" strike="noStrike" dirty="0">
                          <a:effectLst/>
                          <a:latin typeface="Times New Roman" panose="02020603050405020304" pitchFamily="18" charset="0"/>
                          <a:cs typeface="Times New Roman" panose="02020603050405020304" pitchFamily="18" charset="0"/>
                        </a:rPr>
                      </a:b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l"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5.14 Inappropriate actions of other road users (e.g. wrong way driver, sudden crossing, and significant excess of speed limit) —if reasonably foreseeable-- are not necessarily excluded from the scenario catalogue. This does not mean that all collision will be avoided because the requirement for ADS depends on the situation and required level of safety.</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1330363643"/>
                  </a:ext>
                </a:extLst>
              </a:tr>
            </a:tbl>
          </a:graphicData>
        </a:graphic>
      </p:graphicFrame>
    </p:spTree>
    <p:extLst>
      <p:ext uri="{BB962C8B-B14F-4D97-AF65-F5344CB8AC3E}">
        <p14:creationId xmlns:p14="http://schemas.microsoft.com/office/powerpoint/2010/main" val="29284753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8337376" cy="476250"/>
          </a:xfrm>
        </p:spPr>
        <p:txBody>
          <a:bodyPr/>
          <a:lstStyle/>
          <a:p>
            <a:r>
              <a:rPr lang="en-US" altLang="ja-JP" sz="2400" dirty="0"/>
              <a:t>“Outstanding issues” and their progress (2)</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5</a:t>
            </a:fld>
            <a:endParaRPr lang="en-US" altLang="ja-JP" dirty="0"/>
          </a:p>
        </p:txBody>
      </p:sp>
      <p:graphicFrame>
        <p:nvGraphicFramePr>
          <p:cNvPr id="4" name="表 3"/>
          <p:cNvGraphicFramePr>
            <a:graphicFrameLocks noGrp="1"/>
          </p:cNvGraphicFramePr>
          <p:nvPr>
            <p:extLst>
              <p:ext uri="{D42A27DB-BD31-4B8C-83A1-F6EECF244321}">
                <p14:modId xmlns:p14="http://schemas.microsoft.com/office/powerpoint/2010/main" val="486546927"/>
              </p:ext>
            </p:extLst>
          </p:nvPr>
        </p:nvGraphicFramePr>
        <p:xfrm>
          <a:off x="128464" y="815658"/>
          <a:ext cx="9505057" cy="5897880"/>
        </p:xfrm>
        <a:graphic>
          <a:graphicData uri="http://schemas.openxmlformats.org/drawingml/2006/table">
            <a:tbl>
              <a:tblPr>
                <a:tableStyleId>{616DA210-FB5B-4158-B5E0-FEB733F419BA}</a:tableStyleId>
              </a:tblPr>
              <a:tblGrid>
                <a:gridCol w="268504">
                  <a:extLst>
                    <a:ext uri="{9D8B030D-6E8A-4147-A177-3AD203B41FA5}">
                      <a16:colId xmlns:a16="http://schemas.microsoft.com/office/drawing/2014/main" val="672645737"/>
                    </a:ext>
                  </a:extLst>
                </a:gridCol>
                <a:gridCol w="2416540">
                  <a:extLst>
                    <a:ext uri="{9D8B030D-6E8A-4147-A177-3AD203B41FA5}">
                      <a16:colId xmlns:a16="http://schemas.microsoft.com/office/drawing/2014/main" val="2513753872"/>
                    </a:ext>
                  </a:extLst>
                </a:gridCol>
                <a:gridCol w="843348">
                  <a:extLst>
                    <a:ext uri="{9D8B030D-6E8A-4147-A177-3AD203B41FA5}">
                      <a16:colId xmlns:a16="http://schemas.microsoft.com/office/drawing/2014/main" val="1328582235"/>
                    </a:ext>
                  </a:extLst>
                </a:gridCol>
                <a:gridCol w="5976665">
                  <a:extLst>
                    <a:ext uri="{9D8B030D-6E8A-4147-A177-3AD203B41FA5}">
                      <a16:colId xmlns:a16="http://schemas.microsoft.com/office/drawing/2014/main" val="3701337697"/>
                    </a:ext>
                  </a:extLst>
                </a:gridCol>
              </a:tblGrid>
              <a:tr h="533745">
                <a:tc>
                  <a:txBody>
                    <a:bodyPr/>
                    <a:lstStyle/>
                    <a:p>
                      <a:pPr algn="ctr" fontAlgn="b"/>
                      <a:r>
                        <a:rPr lang="ja-JP" altLang="en-US" sz="900" u="none" strike="noStrike" dirty="0">
                          <a:effectLst/>
                          <a:latin typeface="Times New Roman" panose="02020603050405020304" pitchFamily="18" charset="0"/>
                          <a:cs typeface="Times New Roman" panose="02020603050405020304" pitchFamily="18" charset="0"/>
                        </a:rPr>
                        <a:t>　</a:t>
                      </a:r>
                      <a:endParaRPr lang="ja-JP" alt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b"/>
                </a:tc>
                <a:tc>
                  <a:txBody>
                    <a:bodyPr/>
                    <a:lstStyle/>
                    <a:p>
                      <a:pPr algn="ctr" rtl="0" fontAlgn="ctr"/>
                      <a:r>
                        <a:rPr lang="en-US" altLang="ja-JP" sz="1200" u="none" strike="noStrike" dirty="0">
                          <a:effectLst/>
                          <a:latin typeface="Times New Roman" panose="02020603050405020304" pitchFamily="18" charset="0"/>
                          <a:cs typeface="Times New Roman" panose="02020603050405020304" pitchFamily="18" charset="0"/>
                        </a:rPr>
                        <a:t>Outstanding</a:t>
                      </a:r>
                      <a:r>
                        <a:rPr lang="ja-JP" altLang="en-US" sz="1200" u="none" strike="noStrike" dirty="0">
                          <a:effectLst/>
                          <a:latin typeface="Times New Roman" panose="02020603050405020304" pitchFamily="18" charset="0"/>
                          <a:cs typeface="Times New Roman" panose="02020603050405020304" pitchFamily="18" charset="0"/>
                        </a:rPr>
                        <a:t> </a:t>
                      </a:r>
                      <a:r>
                        <a:rPr lang="en-US" altLang="ja-JP" sz="1200" u="none" strike="noStrike" dirty="0">
                          <a:effectLst/>
                          <a:latin typeface="Times New Roman" panose="02020603050405020304" pitchFamily="18" charset="0"/>
                          <a:cs typeface="Times New Roman" panose="02020603050405020304" pitchFamily="18" charset="0"/>
                        </a:rPr>
                        <a:t>Issues</a:t>
                      </a:r>
                      <a:endParaRPr lang="en-US" altLang="ja-JP" sz="12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rtl="0" fontAlgn="ctr"/>
                      <a:r>
                        <a:rPr lang="en-US" sz="12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Status in SG1</a:t>
                      </a:r>
                    </a:p>
                  </a:txBody>
                  <a:tcPr marL="45720" marR="45720" anchor="ctr"/>
                </a:tc>
                <a:tc>
                  <a:txBody>
                    <a:bodyPr/>
                    <a:lstStyle/>
                    <a:p>
                      <a:pPr algn="ctr" fontAlgn="ctr"/>
                      <a:r>
                        <a:rPr lang="en-US" sz="1200" u="none" strike="noStrike" dirty="0">
                          <a:effectLst/>
                          <a:latin typeface="Times New Roman" panose="02020603050405020304" pitchFamily="18" charset="0"/>
                          <a:cs typeface="Times New Roman" panose="02020603050405020304" pitchFamily="18" charset="0"/>
                        </a:rPr>
                        <a:t>Status of discussion in SG1 / sentences in the draft amendment to NATM MD</a:t>
                      </a:r>
                      <a:endParaRPr lang="en-US" sz="12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extLst>
                  <a:ext uri="{0D108BD9-81ED-4DB2-BD59-A6C34878D82A}">
                    <a16:rowId xmlns:a16="http://schemas.microsoft.com/office/drawing/2014/main" val="1238269286"/>
                  </a:ext>
                </a:extLst>
              </a:tr>
              <a:tr h="480370">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7</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What aspect should be dealt with functional/logical scenarios?</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l"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altLang="ja-JP" sz="1050" u="none" strike="noStrike" dirty="0">
                          <a:effectLst/>
                          <a:latin typeface="Times New Roman" panose="02020603050405020304" pitchFamily="18" charset="0"/>
                          <a:cs typeface="Times New Roman" panose="02020603050405020304" pitchFamily="18" charset="0"/>
                        </a:rPr>
                        <a:t>No text for NATM MD </a:t>
                      </a:r>
                      <a:r>
                        <a:rPr lang="en-US" sz="1050" u="none" strike="noStrike" dirty="0">
                          <a:effectLst/>
                          <a:latin typeface="Times New Roman" panose="02020603050405020304" pitchFamily="18" charset="0"/>
                          <a:cs typeface="Times New Roman" panose="02020603050405020304" pitchFamily="18" charset="0"/>
                        </a:rPr>
                        <a:t>(NATM already includes the description that logical scenario deals parameters.)</a:t>
                      </a:r>
                      <a:endParaRPr lang="en-US" sz="105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1870194197"/>
                  </a:ext>
                </a:extLst>
              </a:tr>
              <a:tr h="853992">
                <a:tc>
                  <a:txBody>
                    <a:bodyPr/>
                    <a:lstStyle/>
                    <a:p>
                      <a:pPr algn="ctr" fontAlgn="ctr"/>
                      <a:r>
                        <a:rPr lang="en-US" altLang="ja-JP" sz="1200" u="none" strike="noStrike">
                          <a:effectLst/>
                          <a:latin typeface="Times New Roman" panose="02020603050405020304" pitchFamily="18" charset="0"/>
                          <a:cs typeface="Times New Roman" panose="02020603050405020304" pitchFamily="18" charset="0"/>
                        </a:rPr>
                        <a:t>8</a:t>
                      </a:r>
                      <a:endParaRPr lang="en-US" altLang="ja-JP" sz="12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How to deal with various parameters (e.g. perception, vehicle disturbance(e.g. road surface condition, slope, wind)) during certification?</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l"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050" u="none" strike="noStrike" dirty="0">
                          <a:effectLst/>
                          <a:latin typeface="Times New Roman" panose="02020603050405020304" pitchFamily="18" charset="0"/>
                          <a:cs typeface="Times New Roman" panose="02020603050405020304" pitchFamily="18" charset="0"/>
                        </a:rPr>
                        <a:t>No text for NATM MD (This issue should not be described in SG1 section.)</a:t>
                      </a:r>
                      <a:endParaRPr lang="en-US" altLang="ja-JP" sz="105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1348518967"/>
                  </a:ext>
                </a:extLst>
              </a:tr>
              <a:tr h="480370">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9</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How to deal with different scenarios for different countries/regions?</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l"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5.15 Country specific scenarios should be respected and need to be covered in the scenario catalogue in the long term.</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3811663007"/>
                  </a:ext>
                </a:extLst>
              </a:tr>
              <a:tr h="480370">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10</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What is pass/fail criteria for scenario-based testing?</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l"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u="none" strike="noStrike" dirty="0">
                          <a:effectLst/>
                          <a:latin typeface="Times New Roman" panose="02020603050405020304" pitchFamily="18" charset="0"/>
                          <a:cs typeface="Times New Roman" panose="02020603050405020304" pitchFamily="18" charset="0"/>
                        </a:rPr>
                        <a:t>No text for NATM (This issue should not be described in SG1 section.)</a:t>
                      </a:r>
                      <a:endParaRPr lang="en-US" sz="105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145597927"/>
                  </a:ext>
                </a:extLst>
              </a:tr>
              <a:tr h="1040802">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11</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solidFill>
                      <a:srgbClr val="CCECFF"/>
                    </a:solidFill>
                  </a:tcPr>
                </a:tc>
                <a:tc>
                  <a:txBody>
                    <a:bodyPr/>
                    <a:lstStyle/>
                    <a:p>
                      <a:pPr algn="l" rtl="0" fontAlgn="t"/>
                      <a:r>
                        <a:rPr lang="en-US" sz="1050" u="none" strike="noStrike" dirty="0">
                          <a:effectLst/>
                          <a:latin typeface="Times New Roman" panose="02020603050405020304" pitchFamily="18" charset="0"/>
                          <a:cs typeface="Times New Roman" panose="02020603050405020304" pitchFamily="18" charset="0"/>
                        </a:rPr>
                        <a:t>ODD based scenario generation and/or linking scenario coverage as a function of ODD (How to generate scenario based on ODD? How to consider coverage based on ODD?)</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tc>
                  <a:txBody>
                    <a:bodyPr/>
                    <a:lstStyle/>
                    <a:p>
                      <a:pPr algn="l" rtl="0" fontAlgn="t"/>
                      <a:r>
                        <a:rPr lang="en-US" sz="105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Done</a:t>
                      </a:r>
                    </a:p>
                  </a:txBody>
                  <a:tcPr marL="45720" marR="45720">
                    <a:solidFill>
                      <a:srgbClr val="CCECFF"/>
                    </a:solidFill>
                  </a:tcPr>
                </a:tc>
                <a:tc>
                  <a:txBody>
                    <a:bodyPr/>
                    <a:lstStyle/>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5.11 It is envisaged that a scenario catalogue will have tags for all scenarios corresponding to their relevant ODD (using a </a:t>
                      </a:r>
                      <a:r>
                        <a:rPr lang="en-US" sz="1050" b="0" i="0" u="none" strike="noStrike" dirty="0" err="1">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standardised</a:t>
                      </a: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ODD taxonomy) and </a:t>
                      </a:r>
                      <a:r>
                        <a:rPr lang="en-US" sz="1050" b="0" i="0" u="none" strike="noStrike" dirty="0" err="1">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behaviour</a:t>
                      </a:r>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competencies.</a:t>
                      </a:r>
                    </a:p>
                    <a:p>
                      <a:pPr algn="l" fontAlgn="t"/>
                      <a:r>
                        <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5.13 </a:t>
                      </a:r>
                      <a:r>
                        <a:rPr lang="en-US" altLang="ja-JP"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“Coverage” of scenario catalogue,…(see No.2)</a:t>
                      </a:r>
                      <a:endParaRPr lang="en-US" sz="105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solidFill>
                      <a:srgbClr val="CCECFF"/>
                    </a:solidFill>
                  </a:tcPr>
                </a:tc>
                <a:extLst>
                  <a:ext uri="{0D108BD9-81ED-4DB2-BD59-A6C34878D82A}">
                    <a16:rowId xmlns:a16="http://schemas.microsoft.com/office/drawing/2014/main" val="762843685"/>
                  </a:ext>
                </a:extLst>
              </a:tr>
              <a:tr h="747243">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12</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tc>
                <a:tc>
                  <a:txBody>
                    <a:bodyPr/>
                    <a:lstStyle/>
                    <a:p>
                      <a:pPr algn="l" rtl="0" fontAlgn="t"/>
                      <a:r>
                        <a:rPr lang="en-US" sz="1200" u="none" strike="noStrike" dirty="0">
                          <a:effectLst/>
                          <a:latin typeface="Times New Roman" panose="02020603050405020304" pitchFamily="18" charset="0"/>
                          <a:cs typeface="Times New Roman" panose="02020603050405020304" pitchFamily="18" charset="0"/>
                        </a:rPr>
                        <a:t>Update of functional scenarios (i.e. Annex2 of NATM MD)</a:t>
                      </a:r>
                      <a:endParaRPr lang="en-US"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l" rtl="0" fontAlgn="t"/>
                      <a:r>
                        <a:rPr lang="en-US" sz="1200" b="1" i="0" u="none" strike="noStrike" dirty="0">
                          <a:solidFill>
                            <a:srgbClr val="000000"/>
                          </a:solidFill>
                          <a:effectLst/>
                          <a:highlight>
                            <a:srgbClr val="FFFF00"/>
                          </a:highlight>
                          <a:latin typeface="Times New Roman" panose="02020603050405020304" pitchFamily="18" charset="0"/>
                          <a:ea typeface="ＭＳ Ｐゴシック" panose="020B0600070205080204" pitchFamily="50" charset="-128"/>
                          <a:cs typeface="Times New Roman" panose="02020603050405020304" pitchFamily="18" charset="0"/>
                        </a:rPr>
                        <a:t>Continued</a:t>
                      </a:r>
                    </a:p>
                  </a:txBody>
                  <a:tcPr marL="45720" marR="45720"/>
                </a:tc>
                <a:tc>
                  <a:txBody>
                    <a:bodyPr/>
                    <a:lstStyle/>
                    <a:p>
                      <a:pPr algn="l" fontAlgn="t"/>
                      <a:r>
                        <a:rPr lang="en-US"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Adding some scenarios or parameters to Annex2 of NATM MD regarding regular lane change has been proposed. Also, adding some more information by using template is to be discussed. </a:t>
                      </a:r>
                    </a:p>
                  </a:txBody>
                  <a:tcPr marL="45720" marR="45720"/>
                </a:tc>
                <a:extLst>
                  <a:ext uri="{0D108BD9-81ED-4DB2-BD59-A6C34878D82A}">
                    <a16:rowId xmlns:a16="http://schemas.microsoft.com/office/drawing/2014/main" val="1035905296"/>
                  </a:ext>
                </a:extLst>
              </a:tr>
              <a:tr h="533745">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13</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tc>
                <a:tc>
                  <a:txBody>
                    <a:bodyPr/>
                    <a:lstStyle/>
                    <a:p>
                      <a:pPr algn="l" rtl="0" fontAlgn="t"/>
                      <a:r>
                        <a:rPr lang="en-US" sz="1200" u="none" strike="noStrike" dirty="0">
                          <a:effectLst/>
                          <a:latin typeface="Times New Roman" panose="02020603050405020304" pitchFamily="18" charset="0"/>
                          <a:cs typeface="Times New Roman" panose="02020603050405020304" pitchFamily="18" charset="0"/>
                        </a:rPr>
                        <a:t>Should any template for scenario be defined? If so, how will it be?</a:t>
                      </a:r>
                      <a:endParaRPr lang="en-US"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l" rtl="0" fontAlgn="t"/>
                      <a:r>
                        <a:rPr lang="en-US" sz="1200" b="1" i="0" u="none" strike="noStrike" dirty="0">
                          <a:solidFill>
                            <a:srgbClr val="000000"/>
                          </a:solidFill>
                          <a:effectLst/>
                          <a:highlight>
                            <a:srgbClr val="FFFF00"/>
                          </a:highlight>
                          <a:latin typeface="Times New Roman" panose="02020603050405020304" pitchFamily="18" charset="0"/>
                          <a:ea typeface="ＭＳ Ｐゴシック" panose="020B0600070205080204" pitchFamily="50" charset="-128"/>
                          <a:cs typeface="Times New Roman" panose="02020603050405020304" pitchFamily="18" charset="0"/>
                        </a:rPr>
                        <a:t>Continued</a:t>
                      </a:r>
                    </a:p>
                  </a:txBody>
                  <a:tcPr marL="45720" marR="45720"/>
                </a:tc>
                <a:tc>
                  <a:txBody>
                    <a:bodyPr/>
                    <a:lstStyle/>
                    <a:p>
                      <a:pPr algn="l" fontAlgn="t"/>
                      <a:r>
                        <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Agreed</a:t>
                      </a:r>
                      <a:r>
                        <a:rPr lang="ja-JP" altLang="en-US"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to</a:t>
                      </a:r>
                      <a:r>
                        <a:rPr lang="ja-JP" altLang="en-US"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define</a:t>
                      </a:r>
                      <a:r>
                        <a:rPr lang="ja-JP" altLang="en-US"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rPr>
                        <a:t>template. Need to discuss this more.</a:t>
                      </a:r>
                      <a:endParaRPr lang="ja-JP" altLang="en-US"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extLst>
                  <a:ext uri="{0D108BD9-81ED-4DB2-BD59-A6C34878D82A}">
                    <a16:rowId xmlns:a16="http://schemas.microsoft.com/office/drawing/2014/main" val="1437644210"/>
                  </a:ext>
                </a:extLst>
              </a:tr>
              <a:tr h="747243">
                <a:tc>
                  <a:txBody>
                    <a:bodyPr/>
                    <a:lstStyle/>
                    <a:p>
                      <a:pPr algn="ctr" fontAlgn="ctr"/>
                      <a:r>
                        <a:rPr lang="en-US" altLang="ja-JP" sz="1200" u="none" strike="noStrike" dirty="0">
                          <a:effectLst/>
                          <a:latin typeface="Times New Roman" panose="02020603050405020304" pitchFamily="18" charset="0"/>
                          <a:cs typeface="Times New Roman" panose="02020603050405020304" pitchFamily="18" charset="0"/>
                        </a:rPr>
                        <a:t>14</a:t>
                      </a:r>
                      <a:endParaRPr lang="en-US" altLang="ja-JP"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tc>
                <a:tc>
                  <a:txBody>
                    <a:bodyPr/>
                    <a:lstStyle/>
                    <a:p>
                      <a:pPr algn="l" rtl="0" fontAlgn="t"/>
                      <a:r>
                        <a:rPr lang="en-US" sz="1200" u="none" strike="noStrike" dirty="0">
                          <a:effectLst/>
                          <a:latin typeface="Times New Roman" panose="02020603050405020304" pitchFamily="18" charset="0"/>
                          <a:cs typeface="Times New Roman" panose="02020603050405020304" pitchFamily="18" charset="0"/>
                        </a:rPr>
                        <a:t>What is the maintenance procedure (e.g. regular update) of scenario catalogue? By whom?</a:t>
                      </a:r>
                      <a:endParaRPr lang="en-US" sz="12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l" rtl="0" fontAlgn="t"/>
                      <a:r>
                        <a:rPr lang="en-US" sz="1200" b="1" i="0" u="none" strike="noStrike" dirty="0">
                          <a:solidFill>
                            <a:srgbClr val="000000"/>
                          </a:solidFill>
                          <a:effectLst/>
                          <a:highlight>
                            <a:srgbClr val="FFFF00"/>
                          </a:highlight>
                          <a:latin typeface="Times New Roman" panose="02020603050405020304" pitchFamily="18" charset="0"/>
                          <a:ea typeface="ＭＳ Ｐゴシック" panose="020B0600070205080204" pitchFamily="50" charset="-128"/>
                          <a:cs typeface="Times New Roman" panose="02020603050405020304" pitchFamily="18" charset="0"/>
                        </a:rPr>
                        <a:t>Continued</a:t>
                      </a:r>
                    </a:p>
                  </a:txBody>
                  <a:tcPr marL="45720" marR="45720"/>
                </a:tc>
                <a:tc>
                  <a:txBody>
                    <a:bodyPr/>
                    <a:lstStyle/>
                    <a:p>
                      <a:pPr algn="l" fontAlgn="t"/>
                      <a:r>
                        <a:rPr lang="en-US" altLang="ja-JP" sz="1200" u="none" strike="noStrike" dirty="0">
                          <a:effectLst/>
                          <a:latin typeface="Times New Roman" panose="02020603050405020304" pitchFamily="18" charset="0"/>
                          <a:cs typeface="Times New Roman" panose="02020603050405020304" pitchFamily="18" charset="0"/>
                        </a:rPr>
                        <a:t>Discussed but no concrete proposal of amendment has been discussed at this moment. </a:t>
                      </a:r>
                      <a:endParaRPr lang="en-US" altLang="ja-JP" sz="120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extLst>
                  <a:ext uri="{0D108BD9-81ED-4DB2-BD59-A6C34878D82A}">
                    <a16:rowId xmlns:a16="http://schemas.microsoft.com/office/drawing/2014/main" val="1604375391"/>
                  </a:ext>
                </a:extLst>
              </a:tr>
            </a:tbl>
          </a:graphicData>
        </a:graphic>
      </p:graphicFrame>
    </p:spTree>
    <p:extLst>
      <p:ext uri="{BB962C8B-B14F-4D97-AF65-F5344CB8AC3E}">
        <p14:creationId xmlns:p14="http://schemas.microsoft.com/office/powerpoint/2010/main" val="710593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33B346-86CF-4101-B91C-AEECBC6E4CEF}"/>
              </a:ext>
            </a:extLst>
          </p:cNvPr>
          <p:cNvSpPr>
            <a:spLocks noGrp="1"/>
          </p:cNvSpPr>
          <p:nvPr>
            <p:ph type="title"/>
          </p:nvPr>
        </p:nvSpPr>
        <p:spPr/>
        <p:txBody>
          <a:bodyPr/>
          <a:lstStyle/>
          <a:p>
            <a:r>
              <a:rPr lang="en-US" altLang="ja-JP" dirty="0"/>
              <a:t>E</a:t>
            </a:r>
            <a:r>
              <a:rPr kumimoji="1" lang="en-US" altLang="ja-JP" dirty="0"/>
              <a:t>valuation of NATM for the Motorway </a:t>
            </a:r>
            <a:r>
              <a:rPr lang="en-US" altLang="ja-JP" dirty="0"/>
              <a:t>U</a:t>
            </a:r>
            <a:r>
              <a:rPr kumimoji="1" lang="en-US" altLang="ja-JP" dirty="0"/>
              <a:t>se-Case</a:t>
            </a:r>
            <a:endParaRPr kumimoji="1" lang="ja-JP" altLang="en-US" dirty="0"/>
          </a:p>
        </p:txBody>
      </p:sp>
      <p:sp>
        <p:nvSpPr>
          <p:cNvPr id="3" name="コンテンツ プレースホルダー 2">
            <a:extLst>
              <a:ext uri="{FF2B5EF4-FFF2-40B4-BE49-F238E27FC236}">
                <a16:creationId xmlns:a16="http://schemas.microsoft.com/office/drawing/2014/main" id="{6FD822AD-3C9E-46AB-BD35-C179F5B13594}"/>
              </a:ext>
            </a:extLst>
          </p:cNvPr>
          <p:cNvSpPr>
            <a:spLocks noGrp="1"/>
          </p:cNvSpPr>
          <p:nvPr>
            <p:ph idx="1"/>
          </p:nvPr>
        </p:nvSpPr>
        <p:spPr>
          <a:xfrm>
            <a:off x="495300" y="1052737"/>
            <a:ext cx="8915400" cy="5073428"/>
          </a:xfrm>
        </p:spPr>
        <p:txBody>
          <a:bodyPr/>
          <a:lstStyle/>
          <a:p>
            <a:r>
              <a:rPr kumimoji="1" lang="en-US" altLang="ja-JP" sz="2800" dirty="0"/>
              <a:t>In terms of the evaluation</a:t>
            </a:r>
            <a:r>
              <a:rPr kumimoji="1" lang="ja-JP" altLang="en-US" sz="2800" dirty="0"/>
              <a:t> </a:t>
            </a:r>
            <a:r>
              <a:rPr kumimoji="1" lang="en-US" altLang="ja-JP" sz="2800" dirty="0"/>
              <a:t>of</a:t>
            </a:r>
            <a:r>
              <a:rPr kumimoji="1" lang="ja-JP" altLang="en-US" sz="2800" dirty="0"/>
              <a:t> </a:t>
            </a:r>
            <a:r>
              <a:rPr kumimoji="1" lang="en-US" altLang="ja-JP" sz="2800" dirty="0"/>
              <a:t>NATM for</a:t>
            </a:r>
            <a:r>
              <a:rPr kumimoji="1" lang="ja-JP" altLang="en-US" sz="2800" dirty="0"/>
              <a:t> </a:t>
            </a:r>
            <a:r>
              <a:rPr kumimoji="1" lang="en-US" altLang="ja-JP" sz="2800" dirty="0"/>
              <a:t>motorway use-case,</a:t>
            </a:r>
            <a:endParaRPr lang="en-US" altLang="ja-JP" sz="2800" dirty="0"/>
          </a:p>
          <a:p>
            <a:pPr lvl="1"/>
            <a:r>
              <a:rPr lang="en-US" altLang="ja-JP" sz="2400" dirty="0"/>
              <a:t>Based on the idea that SG1, in charge of developing scenarios, may need to provide some examples of scenarios with lower abstraction level for the evaluation,</a:t>
            </a:r>
          </a:p>
          <a:p>
            <a:pPr lvl="1"/>
            <a:r>
              <a:rPr lang="en-US" altLang="ja-JP" sz="2400" dirty="0">
                <a:solidFill>
                  <a:srgbClr val="FF0000"/>
                </a:solidFill>
              </a:rPr>
              <a:t>Agreed on the direction that following functional scenario logical</a:t>
            </a:r>
            <a:r>
              <a:rPr lang="ja-JP" altLang="en-US" sz="2400" dirty="0">
                <a:solidFill>
                  <a:srgbClr val="FF0000"/>
                </a:solidFill>
              </a:rPr>
              <a:t> </a:t>
            </a:r>
            <a:r>
              <a:rPr lang="en-US" altLang="ja-JP" sz="2400" dirty="0">
                <a:solidFill>
                  <a:srgbClr val="FF0000"/>
                </a:solidFill>
              </a:rPr>
              <a:t>scenario should be developed, and</a:t>
            </a:r>
          </a:p>
          <a:p>
            <a:pPr lvl="1"/>
            <a:r>
              <a:rPr lang="en-US" altLang="ja-JP" sz="2400" dirty="0">
                <a:solidFill>
                  <a:srgbClr val="FF0000"/>
                </a:solidFill>
              </a:rPr>
              <a:t>Introduced a sentence indicating this objective into the draft amendment to Ch.5 &amp;</a:t>
            </a:r>
            <a:r>
              <a:rPr lang="ja-JP" altLang="en-US" sz="2400" dirty="0">
                <a:solidFill>
                  <a:srgbClr val="FF0000"/>
                </a:solidFill>
              </a:rPr>
              <a:t> </a:t>
            </a:r>
            <a:r>
              <a:rPr lang="en-US" altLang="ja-JP" sz="2400" dirty="0">
                <a:solidFill>
                  <a:srgbClr val="FF0000"/>
                </a:solidFill>
              </a:rPr>
              <a:t>Annex</a:t>
            </a:r>
            <a:r>
              <a:rPr lang="ja-JP" altLang="en-US" sz="2400" dirty="0">
                <a:solidFill>
                  <a:srgbClr val="FF0000"/>
                </a:solidFill>
              </a:rPr>
              <a:t> </a:t>
            </a:r>
            <a:r>
              <a:rPr lang="en-US" altLang="ja-JP" sz="2400" dirty="0">
                <a:solidFill>
                  <a:srgbClr val="FF0000"/>
                </a:solidFill>
              </a:rPr>
              <a:t>2.</a:t>
            </a:r>
          </a:p>
          <a:p>
            <a:r>
              <a:rPr lang="en-US" altLang="ja-JP" sz="2800" dirty="0"/>
              <a:t>For developing the logical</a:t>
            </a:r>
            <a:r>
              <a:rPr lang="ja-JP" altLang="en-US" sz="2800" dirty="0"/>
              <a:t> </a:t>
            </a:r>
            <a:r>
              <a:rPr lang="en-US" altLang="ja-JP" sz="2800" dirty="0"/>
              <a:t>scenario example, it is important that SG1 continues to cooperate and coordinate the tasks with FRAV and VMAD.</a:t>
            </a:r>
          </a:p>
        </p:txBody>
      </p:sp>
      <p:sp>
        <p:nvSpPr>
          <p:cNvPr id="4" name="スライド番号プレースホルダー 3">
            <a:extLst>
              <a:ext uri="{FF2B5EF4-FFF2-40B4-BE49-F238E27FC236}">
                <a16:creationId xmlns:a16="http://schemas.microsoft.com/office/drawing/2014/main" id="{21E17D7F-5606-4A2A-B4B2-B6A745F9AA92}"/>
              </a:ext>
            </a:extLst>
          </p:cNvPr>
          <p:cNvSpPr>
            <a:spLocks noGrp="1"/>
          </p:cNvSpPr>
          <p:nvPr>
            <p:ph type="sldNum" sz="quarter" idx="12"/>
          </p:nvPr>
        </p:nvSpPr>
        <p:spPr/>
        <p:txBody>
          <a:bodyPr/>
          <a:lstStyle/>
          <a:p>
            <a:pPr>
              <a:defRPr/>
            </a:pPr>
            <a:fld id="{651FC12D-27C1-4F31-90C9-A93D49E44687}" type="slidenum">
              <a:rPr lang="en-US" altLang="ja-JP" smtClean="0"/>
              <a:pPr>
                <a:defRPr/>
              </a:pPr>
              <a:t>6</a:t>
            </a:fld>
            <a:endParaRPr lang="en-US" altLang="ja-JP"/>
          </a:p>
        </p:txBody>
      </p:sp>
    </p:spTree>
    <p:extLst>
      <p:ext uri="{BB962C8B-B14F-4D97-AF65-F5344CB8AC3E}">
        <p14:creationId xmlns:p14="http://schemas.microsoft.com/office/powerpoint/2010/main" val="2013334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8D1493-9E30-455D-A73B-73E9C978879F}"/>
              </a:ext>
            </a:extLst>
          </p:cNvPr>
          <p:cNvSpPr>
            <a:spLocks noGrp="1"/>
          </p:cNvSpPr>
          <p:nvPr>
            <p:ph type="title"/>
          </p:nvPr>
        </p:nvSpPr>
        <p:spPr>
          <a:xfrm>
            <a:off x="0" y="0"/>
            <a:ext cx="8841432" cy="476250"/>
          </a:xfrm>
        </p:spPr>
        <p:txBody>
          <a:bodyPr/>
          <a:lstStyle/>
          <a:p>
            <a:r>
              <a:rPr kumimoji="1" lang="en-US" altLang="ja-JP" dirty="0"/>
              <a:t>Unsolved </a:t>
            </a:r>
            <a:r>
              <a:rPr lang="en-US" altLang="ja-JP" dirty="0"/>
              <a:t>I</a:t>
            </a:r>
            <a:r>
              <a:rPr kumimoji="1" lang="en-US" altLang="ja-JP" dirty="0"/>
              <a:t>ssues and Future Plan</a:t>
            </a:r>
            <a:endParaRPr kumimoji="1" lang="ja-JP" altLang="en-US" dirty="0"/>
          </a:p>
        </p:txBody>
      </p:sp>
      <p:sp>
        <p:nvSpPr>
          <p:cNvPr id="3" name="コンテンツ プレースホルダー 2">
            <a:extLst>
              <a:ext uri="{FF2B5EF4-FFF2-40B4-BE49-F238E27FC236}">
                <a16:creationId xmlns:a16="http://schemas.microsoft.com/office/drawing/2014/main" id="{F40E7756-E496-49C7-B4F8-E36560D6087A}"/>
              </a:ext>
            </a:extLst>
          </p:cNvPr>
          <p:cNvSpPr>
            <a:spLocks noGrp="1"/>
          </p:cNvSpPr>
          <p:nvPr>
            <p:ph idx="1"/>
          </p:nvPr>
        </p:nvSpPr>
        <p:spPr>
          <a:xfrm>
            <a:off x="495300" y="908720"/>
            <a:ext cx="9066212" cy="4525963"/>
          </a:xfrm>
        </p:spPr>
        <p:txBody>
          <a:bodyPr/>
          <a:lstStyle/>
          <a:p>
            <a:r>
              <a:rPr lang="en-US" altLang="ja-JP" sz="2800" dirty="0"/>
              <a:t>There are several unsolved</a:t>
            </a:r>
            <a:r>
              <a:rPr lang="ja-JP" altLang="en-US" sz="2800" dirty="0"/>
              <a:t> </a:t>
            </a:r>
            <a:r>
              <a:rPr lang="en-US" altLang="ja-JP" sz="2800" dirty="0"/>
              <a:t>issues and </a:t>
            </a:r>
            <a:r>
              <a:rPr lang="en-US" altLang="ja-JP" sz="2800" dirty="0">
                <a:solidFill>
                  <a:srgbClr val="FF0000"/>
                </a:solidFill>
              </a:rPr>
              <a:t>SG1 is going to discuss and </a:t>
            </a:r>
            <a:r>
              <a:rPr lang="en-GB" altLang="ja-JP" sz="2800" dirty="0">
                <a:solidFill>
                  <a:srgbClr val="FF0000"/>
                </a:solidFill>
              </a:rPr>
              <a:t>finalise</a:t>
            </a:r>
            <a:r>
              <a:rPr lang="en-US" altLang="ja-JP" sz="2800" dirty="0">
                <a:solidFill>
                  <a:srgbClr val="FF0000"/>
                </a:solidFill>
              </a:rPr>
              <a:t> </a:t>
            </a:r>
            <a:r>
              <a:rPr lang="en-GB" altLang="ja-JP" sz="2800" dirty="0">
                <a:solidFill>
                  <a:srgbClr val="FF0000"/>
                </a:solidFill>
              </a:rPr>
              <a:t>the texts in the square brackets in the </a:t>
            </a:r>
            <a:r>
              <a:rPr lang="en-US" altLang="ja-JP" sz="2800" dirty="0">
                <a:solidFill>
                  <a:srgbClr val="FF0000"/>
                </a:solidFill>
              </a:rPr>
              <a:t>proposal for MD amendment at the next SG1 session.</a:t>
            </a:r>
          </a:p>
          <a:p>
            <a:pPr lvl="1"/>
            <a:r>
              <a:rPr lang="en-US" altLang="ja-JP" sz="2000" dirty="0"/>
              <a:t>Next session was originally planned to be on the week of 18</a:t>
            </a:r>
            <a:r>
              <a:rPr lang="en-US" altLang="ja-JP" sz="2000" baseline="30000" dirty="0"/>
              <a:t>th</a:t>
            </a:r>
            <a:r>
              <a:rPr lang="en-US" altLang="ja-JP" sz="2000" dirty="0"/>
              <a:t> Oct </a:t>
            </a:r>
            <a:br>
              <a:rPr lang="en-US" altLang="ja-JP" sz="2000" dirty="0"/>
            </a:br>
            <a:r>
              <a:rPr lang="en-US" altLang="ja-JP" sz="2000" dirty="0"/>
              <a:t>but due to the possibility of #21VMAD IWG being held at an earlier date, we will consider re-scheduling the next session on the week of 4</a:t>
            </a:r>
            <a:r>
              <a:rPr lang="en-US" altLang="ja-JP" sz="2000" baseline="30000" dirty="0"/>
              <a:t>th</a:t>
            </a:r>
            <a:r>
              <a:rPr lang="en-US" altLang="ja-JP" sz="2000" dirty="0"/>
              <a:t> Oct.</a:t>
            </a:r>
          </a:p>
          <a:p>
            <a:pPr lvl="1"/>
            <a:endParaRPr lang="en-US" altLang="ja-JP" sz="2000" dirty="0"/>
          </a:p>
          <a:p>
            <a:r>
              <a:rPr lang="en-US" altLang="ja-JP" sz="2800" dirty="0"/>
              <a:t>Other related topics will be discussed within SG1 before consulting with VMAD, starting from November</a:t>
            </a:r>
          </a:p>
          <a:p>
            <a:pPr lvl="1"/>
            <a:r>
              <a:rPr lang="en-US" altLang="ja-JP" sz="2000" dirty="0"/>
              <a:t>Abstract Scenario</a:t>
            </a:r>
          </a:p>
          <a:p>
            <a:pPr lvl="1"/>
            <a:r>
              <a:rPr lang="en-US" altLang="ja-JP" sz="2000" dirty="0"/>
              <a:t>ODD based</a:t>
            </a:r>
            <a:r>
              <a:rPr lang="ja-JP" altLang="en-US" sz="2000" dirty="0"/>
              <a:t> </a:t>
            </a:r>
            <a:r>
              <a:rPr lang="en-US" altLang="ja-JP" sz="2000" dirty="0"/>
              <a:t>approach</a:t>
            </a:r>
          </a:p>
          <a:p>
            <a:pPr lvl="1"/>
            <a:r>
              <a:rPr lang="en-US" altLang="ja-JP" sz="2000" dirty="0"/>
              <a:t>Process to introduce Template</a:t>
            </a:r>
            <a:r>
              <a:rPr lang="ja-JP" altLang="en-US" sz="2000" dirty="0"/>
              <a:t> </a:t>
            </a:r>
            <a:r>
              <a:rPr lang="en-US" altLang="ja-JP" sz="2000" dirty="0"/>
              <a:t>into Annex2</a:t>
            </a:r>
          </a:p>
          <a:p>
            <a:pPr lvl="1"/>
            <a:r>
              <a:rPr lang="en-US" altLang="ja-JP" sz="2000" dirty="0"/>
              <a:t>Discussion on catalogue update, etc.</a:t>
            </a:r>
          </a:p>
        </p:txBody>
      </p:sp>
      <p:sp>
        <p:nvSpPr>
          <p:cNvPr id="4" name="スライド番号プレースホルダー 3">
            <a:extLst>
              <a:ext uri="{FF2B5EF4-FFF2-40B4-BE49-F238E27FC236}">
                <a16:creationId xmlns:a16="http://schemas.microsoft.com/office/drawing/2014/main" id="{6147DE88-D4DD-40DB-A0E9-F44752631D3E}"/>
              </a:ext>
            </a:extLst>
          </p:cNvPr>
          <p:cNvSpPr>
            <a:spLocks noGrp="1"/>
          </p:cNvSpPr>
          <p:nvPr>
            <p:ph type="sldNum" sz="quarter" idx="12"/>
          </p:nvPr>
        </p:nvSpPr>
        <p:spPr/>
        <p:txBody>
          <a:bodyPr/>
          <a:lstStyle/>
          <a:p>
            <a:pPr>
              <a:defRPr/>
            </a:pPr>
            <a:fld id="{651FC12D-27C1-4F31-90C9-A93D49E44687}" type="slidenum">
              <a:rPr lang="en-US" altLang="ja-JP" smtClean="0"/>
              <a:pPr>
                <a:defRPr/>
              </a:pPr>
              <a:t>7</a:t>
            </a:fld>
            <a:endParaRPr lang="en-US" altLang="ja-JP" dirty="0"/>
          </a:p>
        </p:txBody>
      </p:sp>
    </p:spTree>
    <p:extLst>
      <p:ext uri="{BB962C8B-B14F-4D97-AF65-F5344CB8AC3E}">
        <p14:creationId xmlns:p14="http://schemas.microsoft.com/office/powerpoint/2010/main" val="1086404863"/>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プレゼンテーションタイトル.pptx" id="{E7498F8A-E358-466F-AF97-A85145EC8708}" vid="{1396C27A-9803-4462-9F31-16E49278FC2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0</TotalTime>
  <Words>1281</Words>
  <Application>Microsoft Office PowerPoint</Application>
  <PresentationFormat>A4 210 x 297 mm</PresentationFormat>
  <Paragraphs>117</Paragraphs>
  <Slides>7</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7</vt:i4>
      </vt:variant>
    </vt:vector>
  </HeadingPairs>
  <TitlesOfParts>
    <vt:vector size="13" baseType="lpstr">
      <vt:lpstr>HGP創英角ｺﾞｼｯｸUB</vt:lpstr>
      <vt:lpstr>ＭＳ Ｐゴシック</vt:lpstr>
      <vt:lpstr>Arial</vt:lpstr>
      <vt:lpstr>Calibri</vt:lpstr>
      <vt:lpstr>Times New Roman</vt:lpstr>
      <vt:lpstr>標準デザイン</vt:lpstr>
      <vt:lpstr>Summary Report of VMAD-SG1(scenario)</vt:lpstr>
      <vt:lpstr>SG1 meetings since VMAD #19(July 12-13)</vt:lpstr>
      <vt:lpstr>Work accomplished since VMAD #19</vt:lpstr>
      <vt:lpstr>“Outstanding issues” and their progress (1)</vt:lpstr>
      <vt:lpstr>“Outstanding issues” and their progress (2)</vt:lpstr>
      <vt:lpstr>Evaluation of NATM for the Motorway Use-Case</vt:lpstr>
      <vt:lpstr>Unsolved Issues and Future Plan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Japanese recognition for scenario</dc:title>
  <dc:creator>ㅤ</dc:creator>
  <cp:lastModifiedBy>Oshita, Ryuzo/大下 隆三</cp:lastModifiedBy>
  <cp:revision>132</cp:revision>
  <cp:lastPrinted>2020-08-19T06:33:26Z</cp:lastPrinted>
  <dcterms:created xsi:type="dcterms:W3CDTF">2020-08-07T01:55:54Z</dcterms:created>
  <dcterms:modified xsi:type="dcterms:W3CDTF">2021-09-14T00:04:20Z</dcterms:modified>
</cp:coreProperties>
</file>