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5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50" autoAdjust="0"/>
    <p:restoredTop sz="94660"/>
  </p:normalViewPr>
  <p:slideViewPr>
    <p:cSldViewPr snapToGrid="0">
      <p:cViewPr varScale="1">
        <p:scale>
          <a:sx n="75" d="100"/>
          <a:sy n="75" d="100"/>
        </p:scale>
        <p:origin x="46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LVANI Francoise" userId="9b2f7d13-6e6c-485f-a676-8e66e17b2b5a" providerId="ADAL" clId="{8EF69FBC-B7B0-434F-AC18-ABEE38E558DE}"/>
    <pc:docChg chg="custSel modSld">
      <pc:chgData name="SILVANI Francoise" userId="9b2f7d13-6e6c-485f-a676-8e66e17b2b5a" providerId="ADAL" clId="{8EF69FBC-B7B0-434F-AC18-ABEE38E558DE}" dt="2021-09-13T20:02:42.356" v="77" actId="6549"/>
      <pc:docMkLst>
        <pc:docMk/>
      </pc:docMkLst>
      <pc:sldChg chg="modSp mod">
        <pc:chgData name="SILVANI Francoise" userId="9b2f7d13-6e6c-485f-a676-8e66e17b2b5a" providerId="ADAL" clId="{8EF69FBC-B7B0-434F-AC18-ABEE38E558DE}" dt="2021-09-13T20:02:42.356" v="77" actId="6549"/>
        <pc:sldMkLst>
          <pc:docMk/>
          <pc:sldMk cId="3539588808" sldId="275"/>
        </pc:sldMkLst>
        <pc:spChg chg="mod">
          <ac:chgData name="SILVANI Francoise" userId="9b2f7d13-6e6c-485f-a676-8e66e17b2b5a" providerId="ADAL" clId="{8EF69FBC-B7B0-434F-AC18-ABEE38E558DE}" dt="2021-09-13T20:02:42.356" v="77" actId="6549"/>
          <ac:spMkLst>
            <pc:docMk/>
            <pc:sldMk cId="3539588808" sldId="275"/>
            <ac:spMk id="15" creationId="{92B8DC3F-3888-47E8-B36E-2D4B4DCE61A4}"/>
          </ac:spMkLst>
        </pc:spChg>
        <pc:spChg chg="mod">
          <ac:chgData name="SILVANI Francoise" userId="9b2f7d13-6e6c-485f-a676-8e66e17b2b5a" providerId="ADAL" clId="{8EF69FBC-B7B0-434F-AC18-ABEE38E558DE}" dt="2021-09-13T20:01:09.721" v="65" actId="20577"/>
          <ac:spMkLst>
            <pc:docMk/>
            <pc:sldMk cId="3539588808" sldId="275"/>
            <ac:spMk id="23" creationId="{91A32ED1-0F38-4920-88C4-FEEE96A42D55}"/>
          </ac:spMkLst>
        </pc:spChg>
      </pc:sldChg>
    </pc:docChg>
  </pc:docChgLst>
  <pc:docChgLst>
    <pc:chgData name="SILVANI Francoise" userId="9b2f7d13-6e6c-485f-a676-8e66e17b2b5a" providerId="ADAL" clId="{B960CE38-0025-4476-81D0-9754B5C97DD1}"/>
    <pc:docChg chg="custSel delSld modSld">
      <pc:chgData name="SILVANI Francoise" userId="9b2f7d13-6e6c-485f-a676-8e66e17b2b5a" providerId="ADAL" clId="{B960CE38-0025-4476-81D0-9754B5C97DD1}" dt="2021-09-12T21:06:54.972" v="166" actId="2696"/>
      <pc:docMkLst>
        <pc:docMk/>
      </pc:docMkLst>
      <pc:sldChg chg="del">
        <pc:chgData name="SILVANI Francoise" userId="9b2f7d13-6e6c-485f-a676-8e66e17b2b5a" providerId="ADAL" clId="{B960CE38-0025-4476-81D0-9754B5C97DD1}" dt="2021-09-12T21:06:54.972" v="166" actId="2696"/>
        <pc:sldMkLst>
          <pc:docMk/>
          <pc:sldMk cId="2929008331" sldId="256"/>
        </pc:sldMkLst>
      </pc:sldChg>
      <pc:sldChg chg="modSp mod">
        <pc:chgData name="SILVANI Francoise" userId="9b2f7d13-6e6c-485f-a676-8e66e17b2b5a" providerId="ADAL" clId="{B960CE38-0025-4476-81D0-9754B5C97DD1}" dt="2021-09-10T13:04:14.938" v="165" actId="20577"/>
        <pc:sldMkLst>
          <pc:docMk/>
          <pc:sldMk cId="3539588808" sldId="275"/>
        </pc:sldMkLst>
        <pc:spChg chg="mod">
          <ac:chgData name="SILVANI Francoise" userId="9b2f7d13-6e6c-485f-a676-8e66e17b2b5a" providerId="ADAL" clId="{B960CE38-0025-4476-81D0-9754B5C97DD1}" dt="2021-09-10T13:03:50.915" v="149" actId="20577"/>
          <ac:spMkLst>
            <pc:docMk/>
            <pc:sldMk cId="3539588808" sldId="275"/>
            <ac:spMk id="23" creationId="{91A32ED1-0F38-4920-88C4-FEEE96A42D55}"/>
          </ac:spMkLst>
        </pc:spChg>
        <pc:spChg chg="mod">
          <ac:chgData name="SILVANI Francoise" userId="9b2f7d13-6e6c-485f-a676-8e66e17b2b5a" providerId="ADAL" clId="{B960CE38-0025-4476-81D0-9754B5C97DD1}" dt="2021-09-10T13:03:17.527" v="107" actId="20577"/>
          <ac:spMkLst>
            <pc:docMk/>
            <pc:sldMk cId="3539588808" sldId="275"/>
            <ac:spMk id="26" creationId="{94B5F1EE-866A-456F-A5BE-726FDA92B813}"/>
          </ac:spMkLst>
        </pc:spChg>
        <pc:spChg chg="mod">
          <ac:chgData name="SILVANI Francoise" userId="9b2f7d13-6e6c-485f-a676-8e66e17b2b5a" providerId="ADAL" clId="{B960CE38-0025-4476-81D0-9754B5C97DD1}" dt="2021-09-10T13:04:14.938" v="165" actId="20577"/>
          <ac:spMkLst>
            <pc:docMk/>
            <pc:sldMk cId="3539588808" sldId="275"/>
            <ac:spMk id="28" creationId="{6D55C6C9-0A12-4552-9DF9-779ABFBB81CF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36BE9-BB88-4DF4-8B80-1CE31C497917}" type="datetimeFigureOut">
              <a:rPr lang="fr-FR" smtClean="0"/>
              <a:t>13/09/2021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B3507-AFAD-4023-826C-0C21F1DF41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5300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3D2D7-4F35-42F2-BD56-11CB094AF259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8437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7AC6BB-2786-4A95-A9CA-00EA793FCE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F98FE2-433F-46DE-946B-C98F322908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7043D4-BCDA-4031-8F66-3713CFF01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4DDD8-9A65-42FE-BD69-B6BDF08B5438}" type="datetimeFigureOut">
              <a:rPr lang="fr-FR" smtClean="0"/>
              <a:t>13/09/2021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EDD9B9-BA5D-48B1-88C2-6740FF639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91DB96-B86A-4B7B-9EE8-5B9531C21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F1200-C402-4742-BBCB-E196F6C6B1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3571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8B2650-277D-40E2-90DA-7BBB22A9D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38231C2-A158-4995-BF74-3D7FE08D2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D5A8C93-9DE1-4118-8063-03D2AA151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4DDD8-9A65-42FE-BD69-B6BDF08B5438}" type="datetimeFigureOut">
              <a:rPr lang="fr-FR" smtClean="0"/>
              <a:t>13/09/2021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28913D1-4593-4D85-ADB0-A94153C67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D139D8-A2BA-4E34-980B-1CE8631F0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F1200-C402-4742-BBCB-E196F6C6B1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6467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209C2F0-6CB0-4004-98E4-7C717FCE17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8BC7078-2446-497F-B5D7-9F482CDC21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AA67632-3387-475E-AB85-97E98F6C0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4DDD8-9A65-42FE-BD69-B6BDF08B5438}" type="datetimeFigureOut">
              <a:rPr lang="fr-FR" smtClean="0"/>
              <a:t>13/09/2021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ED84FF-97B9-4817-8C4D-39E8AD542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B28D56E-86CB-4AC5-A105-1A3157572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F1200-C402-4742-BBCB-E196F6C6B1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5463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3F234A-E1C2-4F52-A324-CE811AC4E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E7361DE-7EEE-4C02-9A96-36CD6268EF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7EB55B5-0C64-4343-B7CF-70DEBCAA9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4DDD8-9A65-42FE-BD69-B6BDF08B5438}" type="datetimeFigureOut">
              <a:rPr lang="fr-FR" smtClean="0"/>
              <a:t>13/09/2021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E0991D-CAC8-4585-96D1-548335C1F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25DB299-AB49-42C5-8C3C-53B367D00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F1200-C402-4742-BBCB-E196F6C6B1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932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57F1BF-14AA-40E8-B5D6-D45E2DC70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812F9FF-9B34-49CA-9C38-9F7F346CF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7EF6151-266E-4640-8B7C-F1B057CB9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4DDD8-9A65-42FE-BD69-B6BDF08B5438}" type="datetimeFigureOut">
              <a:rPr lang="fr-FR" smtClean="0"/>
              <a:t>13/09/2021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BACE1D-A697-4F7C-8357-74CB67971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6ED1E3-F291-44C7-9D99-E128E2CEE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F1200-C402-4742-BBCB-E196F6C6B1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2916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939008-927E-4FF2-B15F-6366561DC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6294266-B883-4056-863C-D19899C267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AD110F5-CB21-4736-89EF-192BE568B5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7B12BA4-B63C-4EEF-B7A7-3FA8EFFD4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4DDD8-9A65-42FE-BD69-B6BDF08B5438}" type="datetimeFigureOut">
              <a:rPr lang="fr-FR" smtClean="0"/>
              <a:t>13/09/2021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03B7D9C-CAC9-41C4-AFF0-7411C846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7CCC7FB-D301-4600-8E50-DD8749334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F1200-C402-4742-BBCB-E196F6C6B1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504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CC9979-85D8-4004-BFBB-7785370D4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4B0CAA-C597-4839-9635-A64ECAFEB1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A836736-7035-4162-99B3-FDD2A2446C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9DCB2D8-6920-4DC3-A04D-2403EBBF7A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7AD7748-8495-4256-BD80-600DA7F85C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4B54A0D-BFF4-4269-ACC1-FEA71EBC8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4DDD8-9A65-42FE-BD69-B6BDF08B5438}" type="datetimeFigureOut">
              <a:rPr lang="fr-FR" smtClean="0"/>
              <a:t>13/09/2021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043BB7A-C378-4581-996A-9C47477AC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9872CE1-02FA-4BE8-9E02-7B696D917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F1200-C402-4742-BBCB-E196F6C6B1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1437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E68997-AA31-4C88-9D5D-47B1911F3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75F9FFE-950F-4FE5-9E67-EEFED84BE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4DDD8-9A65-42FE-BD69-B6BDF08B5438}" type="datetimeFigureOut">
              <a:rPr lang="fr-FR" smtClean="0"/>
              <a:t>13/09/2021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A11925B-3E4B-488D-A6AD-B9199C883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8E4FF3A-8C5E-452A-B965-5EE96FD3A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F1200-C402-4742-BBCB-E196F6C6B1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5822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B1AA2B5-7096-4190-948A-56A5CAA0B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4DDD8-9A65-42FE-BD69-B6BDF08B5438}" type="datetimeFigureOut">
              <a:rPr lang="fr-FR" smtClean="0"/>
              <a:t>13/09/2021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5275830-6722-48A8-888B-1AC672A6E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5C6C56C-EF98-4568-9757-EF4C1F2B3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F1200-C402-4742-BBCB-E196F6C6B1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1401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AFD579-9570-400D-B6FE-824192561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797AC0F-7903-4203-A65B-B5B54A5B16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8B86CD1-A978-48D1-BB11-EC77040240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C32C23-6D85-4E52-9DCC-AAF26B328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4DDD8-9A65-42FE-BD69-B6BDF08B5438}" type="datetimeFigureOut">
              <a:rPr lang="fr-FR" smtClean="0"/>
              <a:t>13/09/2021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4D89E45-93FF-416A-9CCC-AC4545BFE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1819170-E70A-4DD4-95C0-6BC4D5038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F1200-C402-4742-BBCB-E196F6C6B1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354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172F4D-BDE4-4D7A-920B-C8D38CFBC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66CAF71-4950-4BA0-8AE5-A76EA751F4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E54A461-950C-463D-9DDA-31F1A9D8AF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B9F5C54-99DE-40FA-910E-437E65C3D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4DDD8-9A65-42FE-BD69-B6BDF08B5438}" type="datetimeFigureOut">
              <a:rPr lang="fr-FR" smtClean="0"/>
              <a:t>13/09/2021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0A01E8C-F7CD-4CB3-B8B5-C196CD20A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2D1FCF-9CA8-4591-BEB8-5ABFBCB54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F1200-C402-4742-BBCB-E196F6C6B1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2457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AB893D5-DFF2-4894-9ACC-3887DF270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8614714-C417-4381-99D1-BE630FCB8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2981707-5999-4FA8-B825-767462442B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4DDD8-9A65-42FE-BD69-B6BDF08B5438}" type="datetimeFigureOut">
              <a:rPr lang="fr-FR" smtClean="0"/>
              <a:t>13/09/2021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C469835-111E-4C63-B917-109B71C967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94BB5F1-29A0-4FB2-8093-750383A39F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F1200-C402-4742-BBCB-E196F6C6B179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MSIPCMContentMarking" descr="{&quot;HashCode&quot;:-424964394,&quot;Placement&quot;:&quot;Footer&quot;,&quot;Top&quot;:520.3781,&quot;Left&quot;:874.774353,&quot;SlideWidth&quot;:960,&quot;SlideHeight&quot;:540}">
            <a:extLst>
              <a:ext uri="{FF2B5EF4-FFF2-40B4-BE49-F238E27FC236}">
                <a16:creationId xmlns:a16="http://schemas.microsoft.com/office/drawing/2014/main" id="{89FFAD2E-D7DC-4535-8C54-C08B3D3BD7F5}"/>
              </a:ext>
            </a:extLst>
          </p:cNvPr>
          <p:cNvSpPr txBox="1"/>
          <p:nvPr userDrawn="1"/>
        </p:nvSpPr>
        <p:spPr>
          <a:xfrm>
            <a:off x="11109634" y="6608802"/>
            <a:ext cx="1082366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fr-FR" sz="1000">
                <a:solidFill>
                  <a:srgbClr val="000000"/>
                </a:solidFill>
                <a:latin typeface="Arial" panose="020B0604020202020204" pitchFamily="34" charset="0"/>
              </a:rPr>
              <a:t>Confidential C</a:t>
            </a:r>
          </a:p>
        </p:txBody>
      </p:sp>
    </p:spTree>
    <p:extLst>
      <p:ext uri="{BB962C8B-B14F-4D97-AF65-F5344CB8AC3E}">
        <p14:creationId xmlns:p14="http://schemas.microsoft.com/office/powerpoint/2010/main" val="3134595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010" y="1904"/>
          <a:ext cx="1903" cy="19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Folie" r:id="rId5" imgW="270" imgH="270" progId="TCLayout.ActiveDocument.1">
                  <p:embed/>
                </p:oleObj>
              </mc:Choice>
              <mc:Fallback>
                <p:oleObj name="think-cell Folie" r:id="rId5" imgW="270" imgH="270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10" y="1904"/>
                        <a:ext cx="1903" cy="19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44409"/>
            <a:ext cx="10515600" cy="1157617"/>
          </a:xfrm>
        </p:spPr>
        <p:txBody>
          <a:bodyPr vert="horz">
            <a:normAutofit/>
          </a:bodyPr>
          <a:lstStyle/>
          <a:p>
            <a:r>
              <a:rPr lang="de-DE" sz="3600" b="1" dirty="0"/>
              <a:t>TF </a:t>
            </a:r>
            <a:r>
              <a:rPr lang="de-DE" sz="3600" b="1" dirty="0" err="1"/>
              <a:t>Vehicles</a:t>
            </a:r>
            <a:r>
              <a:rPr lang="de-DE" sz="3600" b="1" dirty="0"/>
              <a:t>‘ Sound – Cross </a:t>
            </a:r>
            <a:r>
              <a:rPr lang="de-DE" sz="3600" b="1" dirty="0" err="1"/>
              <a:t>matrix</a:t>
            </a:r>
            <a:r>
              <a:rPr lang="de-DE" sz="3600" b="1" dirty="0"/>
              <a:t> - Summary </a:t>
            </a:r>
          </a:p>
        </p:txBody>
      </p:sp>
      <p:cxnSp>
        <p:nvCxnSpPr>
          <p:cNvPr id="12" name="Gerader Verbinder 11"/>
          <p:cNvCxnSpPr>
            <a:cxnSpLocks/>
          </p:cNvCxnSpPr>
          <p:nvPr/>
        </p:nvCxnSpPr>
        <p:spPr>
          <a:xfrm>
            <a:off x="962704" y="2232549"/>
            <a:ext cx="10083575" cy="21168"/>
          </a:xfrm>
          <a:prstGeom prst="line">
            <a:avLst/>
          </a:prstGeom>
          <a:ln w="12700" cap="flat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>
            <a:cxnSpLocks/>
          </p:cNvCxnSpPr>
          <p:nvPr/>
        </p:nvCxnSpPr>
        <p:spPr>
          <a:xfrm flipV="1">
            <a:off x="962704" y="4983380"/>
            <a:ext cx="10083575" cy="47667"/>
          </a:xfrm>
          <a:prstGeom prst="line">
            <a:avLst/>
          </a:prstGeom>
          <a:ln w="12700" cap="flat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91A32ED1-0F38-4920-88C4-FEEE96A42D55}"/>
              </a:ext>
            </a:extLst>
          </p:cNvPr>
          <p:cNvSpPr txBox="1">
            <a:spLocks/>
          </p:cNvSpPr>
          <p:nvPr/>
        </p:nvSpPr>
        <p:spPr bwMode="gray">
          <a:xfrm>
            <a:off x="4103435" y="1419319"/>
            <a:ext cx="6798531" cy="691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Identify where the problems/complaints due to the noise are coming from to be able to build a kind of simulation tool/traffic scenario to make some ‘prediction’ to continue to improve noise in real life</a:t>
            </a:r>
            <a:endParaRPr lang="de-DE" dirty="0"/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CF7E269A-B478-4446-88CA-62675960C32C}"/>
              </a:ext>
            </a:extLst>
          </p:cNvPr>
          <p:cNvSpPr txBox="1">
            <a:spLocks/>
          </p:cNvSpPr>
          <p:nvPr/>
        </p:nvSpPr>
        <p:spPr bwMode="gray">
          <a:xfrm>
            <a:off x="962706" y="1419319"/>
            <a:ext cx="3024000" cy="691921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 err="1"/>
              <a:t>Aim</a:t>
            </a:r>
            <a:endParaRPr lang="de-DE" b="1" dirty="0"/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94B5F1EE-866A-456F-A5BE-726FDA92B813}"/>
              </a:ext>
            </a:extLst>
          </p:cNvPr>
          <p:cNvSpPr txBox="1">
            <a:spLocks/>
          </p:cNvSpPr>
          <p:nvPr/>
        </p:nvSpPr>
        <p:spPr bwMode="gray">
          <a:xfrm>
            <a:off x="962704" y="2339963"/>
            <a:ext cx="3024000" cy="2563622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Examples of Different parameters which could be taken into account</a:t>
            </a:r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6D55C6C9-0A12-4552-9DF9-779ABFBB81CF}"/>
              </a:ext>
            </a:extLst>
          </p:cNvPr>
          <p:cNvSpPr txBox="1">
            <a:spLocks/>
          </p:cNvSpPr>
          <p:nvPr/>
        </p:nvSpPr>
        <p:spPr bwMode="gray">
          <a:xfrm>
            <a:off x="962706" y="5110842"/>
            <a:ext cx="3024000" cy="1335678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err="1"/>
              <a:t>Potential</a:t>
            </a:r>
            <a:r>
              <a:rPr lang="fr-FR" b="1" dirty="0"/>
              <a:t> Actions</a:t>
            </a:r>
            <a:endParaRPr lang="en-GB" b="1" dirty="0"/>
          </a:p>
        </p:txBody>
      </p:sp>
      <p:sp>
        <p:nvSpPr>
          <p:cNvPr id="14" name="Textplatzhalter 5">
            <a:extLst>
              <a:ext uri="{FF2B5EF4-FFF2-40B4-BE49-F238E27FC236}">
                <a16:creationId xmlns:a16="http://schemas.microsoft.com/office/drawing/2014/main" id="{0AE5C653-AB1E-459B-A226-5F129CA5C935}"/>
              </a:ext>
            </a:extLst>
          </p:cNvPr>
          <p:cNvSpPr txBox="1">
            <a:spLocks/>
          </p:cNvSpPr>
          <p:nvPr/>
        </p:nvSpPr>
        <p:spPr bwMode="gray">
          <a:xfrm>
            <a:off x="4103433" y="2339963"/>
            <a:ext cx="6798531" cy="2563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Different types of traffic/zone (residential area, urban traffic, green zone, congested zone, …)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Population number per zones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Driving styles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Time for ‘renewal’ of the current vehicle fleet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Daytime vs. night-time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Disturbance/annoyance related to specific events/situations, type of vehicles, …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i="1" dirty="0"/>
          </a:p>
        </p:txBody>
      </p:sp>
      <p:sp>
        <p:nvSpPr>
          <p:cNvPr id="15" name="Textplatzhalter 5">
            <a:extLst>
              <a:ext uri="{FF2B5EF4-FFF2-40B4-BE49-F238E27FC236}">
                <a16:creationId xmlns:a16="http://schemas.microsoft.com/office/drawing/2014/main" id="{92B8DC3F-3888-47E8-B36E-2D4B4DCE61A4}"/>
              </a:ext>
            </a:extLst>
          </p:cNvPr>
          <p:cNvSpPr txBox="1">
            <a:spLocks/>
          </p:cNvSpPr>
          <p:nvPr/>
        </p:nvSpPr>
        <p:spPr bwMode="gray">
          <a:xfrm>
            <a:off x="4103434" y="5110842"/>
            <a:ext cx="6798531" cy="1335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Sensitivity of the parameters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Interaction between parameters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dirty="0"/>
              <a:t>Looking in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regulations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define</a:t>
            </a:r>
            <a:r>
              <a:rPr lang="de-DE" dirty="0"/>
              <a:t> a </a:t>
            </a:r>
            <a:r>
              <a:rPr lang="de-DE" dirty="0" err="1"/>
              <a:t>kind</a:t>
            </a:r>
            <a:r>
              <a:rPr lang="de-DE" dirty="0"/>
              <a:t> of </a:t>
            </a:r>
            <a:r>
              <a:rPr lang="de-DE" dirty="0" err="1"/>
              <a:t>classification</a:t>
            </a:r>
            <a:endParaRPr lang="de-DE" dirty="0"/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dirty="0" err="1"/>
              <a:t>Define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‚</a:t>
            </a:r>
            <a:r>
              <a:rPr lang="de-DE" dirty="0" err="1"/>
              <a:t>survey</a:t>
            </a:r>
            <a:r>
              <a:rPr lang="de-DE" dirty="0"/>
              <a:t>‘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dirty="0" err="1"/>
              <a:t>Identify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situations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want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cover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958880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5853</TotalTime>
  <Words>151</Words>
  <Application>Microsoft Office PowerPoint</Application>
  <PresentationFormat>Grand écran</PresentationFormat>
  <Paragraphs>17</Paragraphs>
  <Slides>1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think-cell Folie</vt:lpstr>
      <vt:lpstr>TF Vehicles‘ Sound – Cross matrix - Summary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TF Vehicles‘ Sound – Cross matrix </dc:title>
  <dc:creator>IWG-ASEP - Sept. Session</dc:creator>
  <cp:lastModifiedBy>IWG-ASEP - Sept. Session</cp:lastModifiedBy>
  <cp:revision>3</cp:revision>
  <dcterms:created xsi:type="dcterms:W3CDTF">2021-09-08T19:42:52Z</dcterms:created>
  <dcterms:modified xsi:type="dcterms:W3CDTF">2021-09-13T20:02:49Z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d1c0902-ed92-4fed-896d-2e7725de02d4_Enabled">
    <vt:lpwstr>true</vt:lpwstr>
  </property>
  <property fmtid="{D5CDD505-2E9C-101B-9397-08002B2CF9AE}" pid="3" name="MSIP_Label_fd1c0902-ed92-4fed-896d-2e7725de02d4_SetDate">
    <vt:lpwstr>2021-09-08T19:44:41Z</vt:lpwstr>
  </property>
  <property fmtid="{D5CDD505-2E9C-101B-9397-08002B2CF9AE}" pid="4" name="MSIP_Label_fd1c0902-ed92-4fed-896d-2e7725de02d4_Method">
    <vt:lpwstr>Standard</vt:lpwstr>
  </property>
  <property fmtid="{D5CDD505-2E9C-101B-9397-08002B2CF9AE}" pid="5" name="MSIP_Label_fd1c0902-ed92-4fed-896d-2e7725de02d4_Name">
    <vt:lpwstr>Anyone (not protected)</vt:lpwstr>
  </property>
  <property fmtid="{D5CDD505-2E9C-101B-9397-08002B2CF9AE}" pid="6" name="MSIP_Label_fd1c0902-ed92-4fed-896d-2e7725de02d4_SiteId">
    <vt:lpwstr>d6b0bbee-7cd9-4d60-bce6-4a67b543e2ae</vt:lpwstr>
  </property>
  <property fmtid="{D5CDD505-2E9C-101B-9397-08002B2CF9AE}" pid="7" name="MSIP_Label_fd1c0902-ed92-4fed-896d-2e7725de02d4_ActionId">
    <vt:lpwstr>722f5a58-21db-4270-b459-22c6044c9ea1</vt:lpwstr>
  </property>
  <property fmtid="{D5CDD505-2E9C-101B-9397-08002B2CF9AE}" pid="8" name="MSIP_Label_fd1c0902-ed92-4fed-896d-2e7725de02d4_ContentBits">
    <vt:lpwstr>2</vt:lpwstr>
  </property>
</Properties>
</file>