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3"/>
  </p:notesMasterIdLst>
  <p:sldIdLst>
    <p:sldId id="256" r:id="rId5"/>
    <p:sldId id="344" r:id="rId6"/>
    <p:sldId id="335" r:id="rId7"/>
    <p:sldId id="338" r:id="rId8"/>
    <p:sldId id="341" r:id="rId9"/>
    <p:sldId id="342" r:id="rId10"/>
    <p:sldId id="343" r:id="rId11"/>
    <p:sldId id="325" r:id="rId12"/>
  </p:sldIdLst>
  <p:sldSz cx="9144000" cy="6858000" type="screen4x3"/>
  <p:notesSz cx="6761163" cy="985678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BDENNADHER Salim" initials="AS" lastIdx="1" clrIdx="0">
    <p:extLst>
      <p:ext uri="{19B8F6BF-5375-455C-9EA6-DF929625EA0E}">
        <p15:presenceInfo xmlns:p15="http://schemas.microsoft.com/office/powerpoint/2012/main" userId="S::salim.abdennadher@renault.com::6619c2ef-b99a-42b9-99fe-8782812e90bb" providerId="AD"/>
      </p:ext>
    </p:extLst>
  </p:cmAuthor>
  <p:cmAuthor id="2" name="ABDENNADHER Salim" initials="AS [2]" lastIdx="1" clrIdx="1">
    <p:extLst>
      <p:ext uri="{19B8F6BF-5375-455C-9EA6-DF929625EA0E}">
        <p15:presenceInfo xmlns:p15="http://schemas.microsoft.com/office/powerpoint/2012/main" userId="S::salim.abdennadher@renault.com::2fa90c9f-910f-4518-a612-465960d3c7f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FF"/>
    <a:srgbClr val="6699FF"/>
    <a:srgbClr val="0000FF"/>
    <a:srgbClr val="CC00CC"/>
    <a:srgbClr val="CAE8AA"/>
    <a:srgbClr val="FFFFCC"/>
    <a:srgbClr val="FEEFB8"/>
    <a:srgbClr val="FFE771"/>
    <a:srgbClr val="FFEE4B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766A297-9519-42B5-919A-7959BA1C52E1}" v="2" dt="2021-09-07T11:19:25.579"/>
    <p1510:client id="{E64A2A44-E69A-46A1-A25C-BBC5933FBA9C}" v="24" dt="2021-09-06T14:50:28.67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75" autoAdjust="0"/>
    <p:restoredTop sz="94737" autoAdjust="0"/>
  </p:normalViewPr>
  <p:slideViewPr>
    <p:cSldViewPr>
      <p:cViewPr varScale="1">
        <p:scale>
          <a:sx n="106" d="100"/>
          <a:sy n="106" d="100"/>
        </p:scale>
        <p:origin x="33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commentAuthors" Target="comment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BDENNADHER Salim" userId="2fa90c9f-910f-4518-a612-465960d3c7f0" providerId="ADAL" clId="{5766A297-9519-42B5-919A-7959BA1C52E1}"/>
    <pc:docChg chg="custSel addSld modSld">
      <pc:chgData name="ABDENNADHER Salim" userId="2fa90c9f-910f-4518-a612-465960d3c7f0" providerId="ADAL" clId="{5766A297-9519-42B5-919A-7959BA1C52E1}" dt="2021-09-07T11:34:54.799" v="582" actId="20577"/>
      <pc:docMkLst>
        <pc:docMk/>
      </pc:docMkLst>
      <pc:sldChg chg="modSp mod">
        <pc:chgData name="ABDENNADHER Salim" userId="2fa90c9f-910f-4518-a612-465960d3c7f0" providerId="ADAL" clId="{5766A297-9519-42B5-919A-7959BA1C52E1}" dt="2021-09-07T11:34:54.799" v="582" actId="20577"/>
        <pc:sldMkLst>
          <pc:docMk/>
          <pc:sldMk cId="0" sldId="256"/>
        </pc:sldMkLst>
        <pc:spChg chg="mod">
          <ac:chgData name="ABDENNADHER Salim" userId="2fa90c9f-910f-4518-a612-465960d3c7f0" providerId="ADAL" clId="{5766A297-9519-42B5-919A-7959BA1C52E1}" dt="2021-09-06T16:49:05.688" v="0" actId="6549"/>
          <ac:spMkLst>
            <pc:docMk/>
            <pc:sldMk cId="0" sldId="256"/>
            <ac:spMk id="4" creationId="{2EFB3BFE-026A-4511-BF97-ED4E1E36CD88}"/>
          </ac:spMkLst>
        </pc:spChg>
        <pc:spChg chg="mod">
          <ac:chgData name="ABDENNADHER Salim" userId="2fa90c9f-910f-4518-a612-465960d3c7f0" providerId="ADAL" clId="{5766A297-9519-42B5-919A-7959BA1C52E1}" dt="2021-09-07T11:34:54.799" v="582" actId="20577"/>
          <ac:spMkLst>
            <pc:docMk/>
            <pc:sldMk cId="0" sldId="256"/>
            <ac:spMk id="5" creationId="{6C47E5BB-7161-481E-953C-DA595BFB3E29}"/>
          </ac:spMkLst>
        </pc:spChg>
      </pc:sldChg>
      <pc:sldChg chg="modSp mod">
        <pc:chgData name="ABDENNADHER Salim" userId="2fa90c9f-910f-4518-a612-465960d3c7f0" providerId="ADAL" clId="{5766A297-9519-42B5-919A-7959BA1C52E1}" dt="2021-09-07T11:22:37.790" v="576" actId="6549"/>
        <pc:sldMkLst>
          <pc:docMk/>
          <pc:sldMk cId="91198300" sldId="325"/>
        </pc:sldMkLst>
        <pc:spChg chg="mod">
          <ac:chgData name="ABDENNADHER Salim" userId="2fa90c9f-910f-4518-a612-465960d3c7f0" providerId="ADAL" clId="{5766A297-9519-42B5-919A-7959BA1C52E1}" dt="2021-09-07T11:22:37.790" v="576" actId="6549"/>
          <ac:spMkLst>
            <pc:docMk/>
            <pc:sldMk cId="91198300" sldId="325"/>
            <ac:spMk id="2" creationId="{00000000-0000-0000-0000-000000000000}"/>
          </ac:spMkLst>
        </pc:spChg>
        <pc:spChg chg="mod">
          <ac:chgData name="ABDENNADHER Salim" userId="2fa90c9f-910f-4518-a612-465960d3c7f0" providerId="ADAL" clId="{5766A297-9519-42B5-919A-7959BA1C52E1}" dt="2021-09-07T11:22:10.826" v="557" actId="20577"/>
          <ac:spMkLst>
            <pc:docMk/>
            <pc:sldMk cId="91198300" sldId="325"/>
            <ac:spMk id="21" creationId="{DA576836-37A1-4DD5-86FC-3A43F2B31727}"/>
          </ac:spMkLst>
        </pc:spChg>
      </pc:sldChg>
      <pc:sldChg chg="addSp delSp modSp mod">
        <pc:chgData name="ABDENNADHER Salim" userId="2fa90c9f-910f-4518-a612-465960d3c7f0" providerId="ADAL" clId="{5766A297-9519-42B5-919A-7959BA1C52E1}" dt="2021-09-07T11:15:14.590" v="390" actId="20577"/>
        <pc:sldMkLst>
          <pc:docMk/>
          <pc:sldMk cId="2595752066" sldId="342"/>
        </pc:sldMkLst>
        <pc:spChg chg="mod">
          <ac:chgData name="ABDENNADHER Salim" userId="2fa90c9f-910f-4518-a612-465960d3c7f0" providerId="ADAL" clId="{5766A297-9519-42B5-919A-7959BA1C52E1}" dt="2021-09-07T11:15:14.590" v="390" actId="20577"/>
          <ac:spMkLst>
            <pc:docMk/>
            <pc:sldMk cId="2595752066" sldId="342"/>
            <ac:spMk id="32" creationId="{57E1DBC3-3A24-4623-B36B-1ACC8B6AE617}"/>
          </ac:spMkLst>
        </pc:spChg>
        <pc:cxnChg chg="add del">
          <ac:chgData name="ABDENNADHER Salim" userId="2fa90c9f-910f-4518-a612-465960d3c7f0" providerId="ADAL" clId="{5766A297-9519-42B5-919A-7959BA1C52E1}" dt="2021-09-07T11:11:02.724" v="370" actId="478"/>
          <ac:cxnSpMkLst>
            <pc:docMk/>
            <pc:sldMk cId="2595752066" sldId="342"/>
            <ac:cxnSpMk id="3" creationId="{E51155A3-2580-4970-A7C6-8E9BFADA4E2D}"/>
          </ac:cxnSpMkLst>
        </pc:cxnChg>
      </pc:sldChg>
      <pc:sldChg chg="modSp add mod">
        <pc:chgData name="ABDENNADHER Salim" userId="2fa90c9f-910f-4518-a612-465960d3c7f0" providerId="ADAL" clId="{5766A297-9519-42B5-919A-7959BA1C52E1}" dt="2021-09-06T16:52:27.482" v="350" actId="20577"/>
        <pc:sldMkLst>
          <pc:docMk/>
          <pc:sldMk cId="999092816" sldId="344"/>
        </pc:sldMkLst>
        <pc:spChg chg="mod">
          <ac:chgData name="ABDENNADHER Salim" userId="2fa90c9f-910f-4518-a612-465960d3c7f0" providerId="ADAL" clId="{5766A297-9519-42B5-919A-7959BA1C52E1}" dt="2021-09-06T16:50:00.422" v="42" actId="1038"/>
          <ac:spMkLst>
            <pc:docMk/>
            <pc:sldMk cId="999092816" sldId="344"/>
            <ac:spMk id="2" creationId="{00000000-0000-0000-0000-000000000000}"/>
          </ac:spMkLst>
        </pc:spChg>
        <pc:spChg chg="mod">
          <ac:chgData name="ABDENNADHER Salim" userId="2fa90c9f-910f-4518-a612-465960d3c7f0" providerId="ADAL" clId="{5766A297-9519-42B5-919A-7959BA1C52E1}" dt="2021-09-06T16:52:27.482" v="350" actId="20577"/>
          <ac:spMkLst>
            <pc:docMk/>
            <pc:sldMk cId="999092816" sldId="344"/>
            <ac:spMk id="21" creationId="{DA576836-37A1-4DD5-86FC-3A43F2B31727}"/>
          </ac:spMkLst>
        </pc:spChg>
      </pc:sldChg>
    </pc:docChg>
  </pc:docChgLst>
  <pc:docChgLst>
    <pc:chgData name="ABDENNADHER Salim" userId="2fa90c9f-910f-4518-a612-465960d3c7f0" providerId="ADAL" clId="{E64A2A44-E69A-46A1-A25C-BBC5933FBA9C}"/>
    <pc:docChg chg="custSel addSld delSld modSld sldOrd">
      <pc:chgData name="ABDENNADHER Salim" userId="2fa90c9f-910f-4518-a612-465960d3c7f0" providerId="ADAL" clId="{E64A2A44-E69A-46A1-A25C-BBC5933FBA9C}" dt="2021-09-06T15:00:20.200" v="1288" actId="20577"/>
      <pc:docMkLst>
        <pc:docMk/>
      </pc:docMkLst>
      <pc:sldChg chg="modSp mod">
        <pc:chgData name="ABDENNADHER Salim" userId="2fa90c9f-910f-4518-a612-465960d3c7f0" providerId="ADAL" clId="{E64A2A44-E69A-46A1-A25C-BBC5933FBA9C}" dt="2021-09-06T14:48:43.624" v="554" actId="1036"/>
        <pc:sldMkLst>
          <pc:docMk/>
          <pc:sldMk cId="0" sldId="256"/>
        </pc:sldMkLst>
        <pc:spChg chg="mod">
          <ac:chgData name="ABDENNADHER Salim" userId="2fa90c9f-910f-4518-a612-465960d3c7f0" providerId="ADAL" clId="{E64A2A44-E69A-46A1-A25C-BBC5933FBA9C}" dt="2021-09-06T14:48:37.750" v="548" actId="20577"/>
          <ac:spMkLst>
            <pc:docMk/>
            <pc:sldMk cId="0" sldId="256"/>
            <ac:spMk id="4" creationId="{2EFB3BFE-026A-4511-BF97-ED4E1E36CD88}"/>
          </ac:spMkLst>
        </pc:spChg>
        <pc:spChg chg="mod">
          <ac:chgData name="ABDENNADHER Salim" userId="2fa90c9f-910f-4518-a612-465960d3c7f0" providerId="ADAL" clId="{E64A2A44-E69A-46A1-A25C-BBC5933FBA9C}" dt="2021-09-06T14:48:43.624" v="554" actId="1036"/>
          <ac:spMkLst>
            <pc:docMk/>
            <pc:sldMk cId="0" sldId="256"/>
            <ac:spMk id="5" creationId="{6C47E5BB-7161-481E-953C-DA595BFB3E29}"/>
          </ac:spMkLst>
        </pc:spChg>
      </pc:sldChg>
      <pc:sldChg chg="del">
        <pc:chgData name="ABDENNADHER Salim" userId="2fa90c9f-910f-4518-a612-465960d3c7f0" providerId="ADAL" clId="{E64A2A44-E69A-46A1-A25C-BBC5933FBA9C}" dt="2021-09-06T13:04:08.163" v="3" actId="47"/>
        <pc:sldMkLst>
          <pc:docMk/>
          <pc:sldMk cId="1315048767" sldId="299"/>
        </pc:sldMkLst>
      </pc:sldChg>
      <pc:sldChg chg="del">
        <pc:chgData name="ABDENNADHER Salim" userId="2fa90c9f-910f-4518-a612-465960d3c7f0" providerId="ADAL" clId="{E64A2A44-E69A-46A1-A25C-BBC5933FBA9C}" dt="2021-09-06T14:46:04.481" v="389" actId="47"/>
        <pc:sldMkLst>
          <pc:docMk/>
          <pc:sldMk cId="400898053" sldId="307"/>
        </pc:sldMkLst>
      </pc:sldChg>
      <pc:sldChg chg="del">
        <pc:chgData name="ABDENNADHER Salim" userId="2fa90c9f-910f-4518-a612-465960d3c7f0" providerId="ADAL" clId="{E64A2A44-E69A-46A1-A25C-BBC5933FBA9C}" dt="2021-09-06T14:45:44.639" v="383" actId="47"/>
        <pc:sldMkLst>
          <pc:docMk/>
          <pc:sldMk cId="1324369376" sldId="309"/>
        </pc:sldMkLst>
      </pc:sldChg>
      <pc:sldChg chg="del">
        <pc:chgData name="ABDENNADHER Salim" userId="2fa90c9f-910f-4518-a612-465960d3c7f0" providerId="ADAL" clId="{E64A2A44-E69A-46A1-A25C-BBC5933FBA9C}" dt="2021-09-06T14:46:09.035" v="391" actId="47"/>
        <pc:sldMkLst>
          <pc:docMk/>
          <pc:sldMk cId="1830402275" sldId="311"/>
        </pc:sldMkLst>
      </pc:sldChg>
      <pc:sldChg chg="del">
        <pc:chgData name="ABDENNADHER Salim" userId="2fa90c9f-910f-4518-a612-465960d3c7f0" providerId="ADAL" clId="{E64A2A44-E69A-46A1-A25C-BBC5933FBA9C}" dt="2021-09-06T13:04:10.301" v="4" actId="47"/>
        <pc:sldMkLst>
          <pc:docMk/>
          <pc:sldMk cId="1095965704" sldId="312"/>
        </pc:sldMkLst>
      </pc:sldChg>
      <pc:sldChg chg="addSp delSp modSp mod">
        <pc:chgData name="ABDENNADHER Salim" userId="2fa90c9f-910f-4518-a612-465960d3c7f0" providerId="ADAL" clId="{E64A2A44-E69A-46A1-A25C-BBC5933FBA9C}" dt="2021-09-06T15:00:20.200" v="1288" actId="20577"/>
        <pc:sldMkLst>
          <pc:docMk/>
          <pc:sldMk cId="91198300" sldId="325"/>
        </pc:sldMkLst>
        <pc:spChg chg="mod">
          <ac:chgData name="ABDENNADHER Salim" userId="2fa90c9f-910f-4518-a612-465960d3c7f0" providerId="ADAL" clId="{E64A2A44-E69A-46A1-A25C-BBC5933FBA9C}" dt="2021-09-06T14:50:28.676" v="565"/>
          <ac:spMkLst>
            <pc:docMk/>
            <pc:sldMk cId="91198300" sldId="325"/>
            <ac:spMk id="9" creationId="{16F2D580-77EB-4852-866E-34D77E7400F3}"/>
          </ac:spMkLst>
        </pc:spChg>
        <pc:spChg chg="mod">
          <ac:chgData name="ABDENNADHER Salim" userId="2fa90c9f-910f-4518-a612-465960d3c7f0" providerId="ADAL" clId="{E64A2A44-E69A-46A1-A25C-BBC5933FBA9C}" dt="2021-09-06T14:50:28.676" v="565"/>
          <ac:spMkLst>
            <pc:docMk/>
            <pc:sldMk cId="91198300" sldId="325"/>
            <ac:spMk id="10" creationId="{28C3D38A-57EB-4281-A9FE-E1D29AA77887}"/>
          </ac:spMkLst>
        </pc:spChg>
        <pc:spChg chg="mod">
          <ac:chgData name="ABDENNADHER Salim" userId="2fa90c9f-910f-4518-a612-465960d3c7f0" providerId="ADAL" clId="{E64A2A44-E69A-46A1-A25C-BBC5933FBA9C}" dt="2021-09-06T14:50:28.676" v="565"/>
          <ac:spMkLst>
            <pc:docMk/>
            <pc:sldMk cId="91198300" sldId="325"/>
            <ac:spMk id="11" creationId="{D47EC219-1011-437C-8921-669E0C6FFBAE}"/>
          </ac:spMkLst>
        </pc:spChg>
        <pc:spChg chg="mod">
          <ac:chgData name="ABDENNADHER Salim" userId="2fa90c9f-910f-4518-a612-465960d3c7f0" providerId="ADAL" clId="{E64A2A44-E69A-46A1-A25C-BBC5933FBA9C}" dt="2021-09-06T14:50:28.676" v="565"/>
          <ac:spMkLst>
            <pc:docMk/>
            <pc:sldMk cId="91198300" sldId="325"/>
            <ac:spMk id="13" creationId="{41B62D59-9B80-4337-A335-5A562C2EFE3D}"/>
          </ac:spMkLst>
        </pc:spChg>
        <pc:spChg chg="mod">
          <ac:chgData name="ABDENNADHER Salim" userId="2fa90c9f-910f-4518-a612-465960d3c7f0" providerId="ADAL" clId="{E64A2A44-E69A-46A1-A25C-BBC5933FBA9C}" dt="2021-09-06T14:50:28.676" v="565"/>
          <ac:spMkLst>
            <pc:docMk/>
            <pc:sldMk cId="91198300" sldId="325"/>
            <ac:spMk id="14" creationId="{8A17CD03-2659-47FF-8131-73F9DB2E3CAB}"/>
          </ac:spMkLst>
        </pc:spChg>
        <pc:spChg chg="mod">
          <ac:chgData name="ABDENNADHER Salim" userId="2fa90c9f-910f-4518-a612-465960d3c7f0" providerId="ADAL" clId="{E64A2A44-E69A-46A1-A25C-BBC5933FBA9C}" dt="2021-09-06T14:50:28.676" v="565"/>
          <ac:spMkLst>
            <pc:docMk/>
            <pc:sldMk cId="91198300" sldId="325"/>
            <ac:spMk id="15" creationId="{AD875107-2E51-46C3-9712-445623E3E7E7}"/>
          </ac:spMkLst>
        </pc:spChg>
        <pc:spChg chg="mod">
          <ac:chgData name="ABDENNADHER Salim" userId="2fa90c9f-910f-4518-a612-465960d3c7f0" providerId="ADAL" clId="{E64A2A44-E69A-46A1-A25C-BBC5933FBA9C}" dt="2021-09-06T14:50:28.676" v="565"/>
          <ac:spMkLst>
            <pc:docMk/>
            <pc:sldMk cId="91198300" sldId="325"/>
            <ac:spMk id="16" creationId="{2E26F7C7-FD6B-4FF1-A279-78E0CAD006EC}"/>
          </ac:spMkLst>
        </pc:spChg>
        <pc:spChg chg="mod">
          <ac:chgData name="ABDENNADHER Salim" userId="2fa90c9f-910f-4518-a612-465960d3c7f0" providerId="ADAL" clId="{E64A2A44-E69A-46A1-A25C-BBC5933FBA9C}" dt="2021-09-06T14:50:28.676" v="565"/>
          <ac:spMkLst>
            <pc:docMk/>
            <pc:sldMk cId="91198300" sldId="325"/>
            <ac:spMk id="17" creationId="{4406F038-AEDB-4447-BDA8-B683C4F6F253}"/>
          </ac:spMkLst>
        </pc:spChg>
        <pc:spChg chg="mod">
          <ac:chgData name="ABDENNADHER Salim" userId="2fa90c9f-910f-4518-a612-465960d3c7f0" providerId="ADAL" clId="{E64A2A44-E69A-46A1-A25C-BBC5933FBA9C}" dt="2021-09-06T14:50:28.676" v="565"/>
          <ac:spMkLst>
            <pc:docMk/>
            <pc:sldMk cId="91198300" sldId="325"/>
            <ac:spMk id="19" creationId="{85839B4E-9B70-43BB-81F9-C841FAAEE2B4}"/>
          </ac:spMkLst>
        </pc:spChg>
        <pc:spChg chg="mod">
          <ac:chgData name="ABDENNADHER Salim" userId="2fa90c9f-910f-4518-a612-465960d3c7f0" providerId="ADAL" clId="{E64A2A44-E69A-46A1-A25C-BBC5933FBA9C}" dt="2021-09-06T15:00:20.200" v="1288" actId="20577"/>
          <ac:spMkLst>
            <pc:docMk/>
            <pc:sldMk cId="91198300" sldId="325"/>
            <ac:spMk id="21" creationId="{DA576836-37A1-4DD5-86FC-3A43F2B31727}"/>
          </ac:spMkLst>
        </pc:spChg>
        <pc:spChg chg="mod">
          <ac:chgData name="ABDENNADHER Salim" userId="2fa90c9f-910f-4518-a612-465960d3c7f0" providerId="ADAL" clId="{E64A2A44-E69A-46A1-A25C-BBC5933FBA9C}" dt="2021-09-06T14:50:28.676" v="565"/>
          <ac:spMkLst>
            <pc:docMk/>
            <pc:sldMk cId="91198300" sldId="325"/>
            <ac:spMk id="23" creationId="{3C0AF782-AB27-48F4-9999-7BB194FB82DD}"/>
          </ac:spMkLst>
        </pc:spChg>
        <pc:spChg chg="mod">
          <ac:chgData name="ABDENNADHER Salim" userId="2fa90c9f-910f-4518-a612-465960d3c7f0" providerId="ADAL" clId="{E64A2A44-E69A-46A1-A25C-BBC5933FBA9C}" dt="2021-09-06T14:50:28.676" v="565"/>
          <ac:spMkLst>
            <pc:docMk/>
            <pc:sldMk cId="91198300" sldId="325"/>
            <ac:spMk id="24" creationId="{47635E2E-0361-4392-835C-B96CE5DBFA7E}"/>
          </ac:spMkLst>
        </pc:spChg>
        <pc:spChg chg="del">
          <ac:chgData name="ABDENNADHER Salim" userId="2fa90c9f-910f-4518-a612-465960d3c7f0" providerId="ADAL" clId="{E64A2A44-E69A-46A1-A25C-BBC5933FBA9C}" dt="2021-09-06T14:50:41.541" v="567" actId="478"/>
          <ac:spMkLst>
            <pc:docMk/>
            <pc:sldMk cId="91198300" sldId="325"/>
            <ac:spMk id="31" creationId="{B3D5D7F4-3535-4F70-9F43-3B07E563CAFE}"/>
          </ac:spMkLst>
        </pc:spChg>
        <pc:spChg chg="del">
          <ac:chgData name="ABDENNADHER Salim" userId="2fa90c9f-910f-4518-a612-465960d3c7f0" providerId="ADAL" clId="{E64A2A44-E69A-46A1-A25C-BBC5933FBA9C}" dt="2021-09-06T14:50:39.941" v="566" actId="478"/>
          <ac:spMkLst>
            <pc:docMk/>
            <pc:sldMk cId="91198300" sldId="325"/>
            <ac:spMk id="32" creationId="{F57CE3D4-1595-4C5C-92A3-3EDDD4D08FA2}"/>
          </ac:spMkLst>
        </pc:spChg>
        <pc:grpChg chg="add mod">
          <ac:chgData name="ABDENNADHER Salim" userId="2fa90c9f-910f-4518-a612-465960d3c7f0" providerId="ADAL" clId="{E64A2A44-E69A-46A1-A25C-BBC5933FBA9C}" dt="2021-09-06T14:50:28.676" v="565"/>
          <ac:grpSpMkLst>
            <pc:docMk/>
            <pc:sldMk cId="91198300" sldId="325"/>
            <ac:grpSpMk id="7" creationId="{371A813E-839A-4930-ACAB-E0AA34455F68}"/>
          </ac:grpSpMkLst>
        </pc:grpChg>
        <pc:grpChg chg="mod">
          <ac:chgData name="ABDENNADHER Salim" userId="2fa90c9f-910f-4518-a612-465960d3c7f0" providerId="ADAL" clId="{E64A2A44-E69A-46A1-A25C-BBC5933FBA9C}" dt="2021-09-06T14:50:28.676" v="565"/>
          <ac:grpSpMkLst>
            <pc:docMk/>
            <pc:sldMk cId="91198300" sldId="325"/>
            <ac:grpSpMk id="12" creationId="{97AC388F-9371-4E03-ADEE-90D59A8C16E3}"/>
          </ac:grpSpMkLst>
        </pc:grpChg>
        <pc:grpChg chg="mod">
          <ac:chgData name="ABDENNADHER Salim" userId="2fa90c9f-910f-4518-a612-465960d3c7f0" providerId="ADAL" clId="{E64A2A44-E69A-46A1-A25C-BBC5933FBA9C}" dt="2021-09-06T14:50:28.676" v="565"/>
          <ac:grpSpMkLst>
            <pc:docMk/>
            <pc:sldMk cId="91198300" sldId="325"/>
            <ac:grpSpMk id="18" creationId="{AA7D8ED5-4858-423A-BA10-86151330B0C9}"/>
          </ac:grpSpMkLst>
        </pc:grpChg>
        <pc:picChg chg="del">
          <ac:chgData name="ABDENNADHER Salim" userId="2fa90c9f-910f-4518-a612-465960d3c7f0" providerId="ADAL" clId="{E64A2A44-E69A-46A1-A25C-BBC5933FBA9C}" dt="2021-09-06T14:50:22.593" v="564" actId="478"/>
          <ac:picMkLst>
            <pc:docMk/>
            <pc:sldMk cId="91198300" sldId="325"/>
            <ac:picMk id="5" creationId="{86603458-4EC0-4779-AD85-CBD39FB52A44}"/>
          </ac:picMkLst>
        </pc:picChg>
        <pc:picChg chg="mod">
          <ac:chgData name="ABDENNADHER Salim" userId="2fa90c9f-910f-4518-a612-465960d3c7f0" providerId="ADAL" clId="{E64A2A44-E69A-46A1-A25C-BBC5933FBA9C}" dt="2021-09-06T14:50:28.676" v="565"/>
          <ac:picMkLst>
            <pc:docMk/>
            <pc:sldMk cId="91198300" sldId="325"/>
            <ac:picMk id="8" creationId="{8424C950-6324-448B-A898-F7EF5CFD697F}"/>
          </ac:picMkLst>
        </pc:picChg>
        <pc:cxnChg chg="mod">
          <ac:chgData name="ABDENNADHER Salim" userId="2fa90c9f-910f-4518-a612-465960d3c7f0" providerId="ADAL" clId="{E64A2A44-E69A-46A1-A25C-BBC5933FBA9C}" dt="2021-09-06T14:50:28.676" v="565"/>
          <ac:cxnSpMkLst>
            <pc:docMk/>
            <pc:sldMk cId="91198300" sldId="325"/>
            <ac:cxnSpMk id="20" creationId="{B2846008-862F-4B45-9BD1-0CBEAAC7541B}"/>
          </ac:cxnSpMkLst>
        </pc:cxnChg>
        <pc:cxnChg chg="mod">
          <ac:chgData name="ABDENNADHER Salim" userId="2fa90c9f-910f-4518-a612-465960d3c7f0" providerId="ADAL" clId="{E64A2A44-E69A-46A1-A25C-BBC5933FBA9C}" dt="2021-09-06T14:50:28.676" v="565"/>
          <ac:cxnSpMkLst>
            <pc:docMk/>
            <pc:sldMk cId="91198300" sldId="325"/>
            <ac:cxnSpMk id="22" creationId="{D7597CAD-8713-431C-BBEE-1C12CFAB068A}"/>
          </ac:cxnSpMkLst>
        </pc:cxnChg>
      </pc:sldChg>
      <pc:sldChg chg="del">
        <pc:chgData name="ABDENNADHER Salim" userId="2fa90c9f-910f-4518-a612-465960d3c7f0" providerId="ADAL" clId="{E64A2A44-E69A-46A1-A25C-BBC5933FBA9C}" dt="2021-09-06T14:46:06.244" v="390" actId="47"/>
        <pc:sldMkLst>
          <pc:docMk/>
          <pc:sldMk cId="2889388459" sldId="329"/>
        </pc:sldMkLst>
      </pc:sldChg>
      <pc:sldChg chg="del">
        <pc:chgData name="ABDENNADHER Salim" userId="2fa90c9f-910f-4518-a612-465960d3c7f0" providerId="ADAL" clId="{E64A2A44-E69A-46A1-A25C-BBC5933FBA9C}" dt="2021-09-06T13:03:58.329" v="2" actId="47"/>
        <pc:sldMkLst>
          <pc:docMk/>
          <pc:sldMk cId="3328344624" sldId="330"/>
        </pc:sldMkLst>
      </pc:sldChg>
      <pc:sldChg chg="del">
        <pc:chgData name="ABDENNADHER Salim" userId="2fa90c9f-910f-4518-a612-465960d3c7f0" providerId="ADAL" clId="{E64A2A44-E69A-46A1-A25C-BBC5933FBA9C}" dt="2021-09-06T13:03:56.845" v="1" actId="47"/>
        <pc:sldMkLst>
          <pc:docMk/>
          <pc:sldMk cId="3383550986" sldId="331"/>
        </pc:sldMkLst>
      </pc:sldChg>
      <pc:sldChg chg="del">
        <pc:chgData name="ABDENNADHER Salim" userId="2fa90c9f-910f-4518-a612-465960d3c7f0" providerId="ADAL" clId="{E64A2A44-E69A-46A1-A25C-BBC5933FBA9C}" dt="2021-09-06T13:03:55.826" v="0" actId="47"/>
        <pc:sldMkLst>
          <pc:docMk/>
          <pc:sldMk cId="2199003493" sldId="332"/>
        </pc:sldMkLst>
      </pc:sldChg>
      <pc:sldChg chg="del">
        <pc:chgData name="ABDENNADHER Salim" userId="2fa90c9f-910f-4518-a612-465960d3c7f0" providerId="ADAL" clId="{E64A2A44-E69A-46A1-A25C-BBC5933FBA9C}" dt="2021-09-06T14:45:57.505" v="387" actId="47"/>
        <pc:sldMkLst>
          <pc:docMk/>
          <pc:sldMk cId="950083847" sldId="333"/>
        </pc:sldMkLst>
      </pc:sldChg>
      <pc:sldChg chg="del">
        <pc:chgData name="ABDENNADHER Salim" userId="2fa90c9f-910f-4518-a612-465960d3c7f0" providerId="ADAL" clId="{E64A2A44-E69A-46A1-A25C-BBC5933FBA9C}" dt="2021-09-06T14:45:59.096" v="388" actId="47"/>
        <pc:sldMkLst>
          <pc:docMk/>
          <pc:sldMk cId="2677918866" sldId="334"/>
        </pc:sldMkLst>
      </pc:sldChg>
      <pc:sldChg chg="modSp mod">
        <pc:chgData name="ABDENNADHER Salim" userId="2fa90c9f-910f-4518-a612-465960d3c7f0" providerId="ADAL" clId="{E64A2A44-E69A-46A1-A25C-BBC5933FBA9C}" dt="2021-09-06T14:48:50.942" v="563" actId="20577"/>
        <pc:sldMkLst>
          <pc:docMk/>
          <pc:sldMk cId="1820649195" sldId="335"/>
        </pc:sldMkLst>
        <pc:spChg chg="mod">
          <ac:chgData name="ABDENNADHER Salim" userId="2fa90c9f-910f-4518-a612-465960d3c7f0" providerId="ADAL" clId="{E64A2A44-E69A-46A1-A25C-BBC5933FBA9C}" dt="2021-09-06T14:48:50.942" v="563" actId="20577"/>
          <ac:spMkLst>
            <pc:docMk/>
            <pc:sldMk cId="1820649195" sldId="335"/>
            <ac:spMk id="24" creationId="{C9F87553-634F-4209-BB78-EB97BD24DD98}"/>
          </ac:spMkLst>
        </pc:spChg>
      </pc:sldChg>
      <pc:sldChg chg="delSp modSp del mod">
        <pc:chgData name="ABDENNADHER Salim" userId="2fa90c9f-910f-4518-a612-465960d3c7f0" providerId="ADAL" clId="{E64A2A44-E69A-46A1-A25C-BBC5933FBA9C}" dt="2021-09-06T14:45:53.517" v="386" actId="47"/>
        <pc:sldMkLst>
          <pc:docMk/>
          <pc:sldMk cId="2224945033" sldId="336"/>
        </pc:sldMkLst>
        <pc:picChg chg="del mod">
          <ac:chgData name="ABDENNADHER Salim" userId="2fa90c9f-910f-4518-a612-465960d3c7f0" providerId="ADAL" clId="{E64A2A44-E69A-46A1-A25C-BBC5933FBA9C}" dt="2021-09-06T14:45:51.577" v="385" actId="478"/>
          <ac:picMkLst>
            <pc:docMk/>
            <pc:sldMk cId="2224945033" sldId="336"/>
            <ac:picMk id="18" creationId="{FCB0F89C-05B7-4942-97C6-6FEA19379CFA}"/>
          </ac:picMkLst>
        </pc:picChg>
      </pc:sldChg>
      <pc:sldChg chg="modSp mod">
        <pc:chgData name="ABDENNADHER Salim" userId="2fa90c9f-910f-4518-a612-465960d3c7f0" providerId="ADAL" clId="{E64A2A44-E69A-46A1-A25C-BBC5933FBA9C}" dt="2021-09-06T13:29:13.270" v="30" actId="20577"/>
        <pc:sldMkLst>
          <pc:docMk/>
          <pc:sldMk cId="2344705010" sldId="338"/>
        </pc:sldMkLst>
        <pc:spChg chg="mod">
          <ac:chgData name="ABDENNADHER Salim" userId="2fa90c9f-910f-4518-a612-465960d3c7f0" providerId="ADAL" clId="{E64A2A44-E69A-46A1-A25C-BBC5933FBA9C}" dt="2021-09-06T13:29:13.270" v="30" actId="20577"/>
          <ac:spMkLst>
            <pc:docMk/>
            <pc:sldMk cId="2344705010" sldId="338"/>
            <ac:spMk id="32" creationId="{57E1DBC3-3A24-4623-B36B-1ACC8B6AE617}"/>
          </ac:spMkLst>
        </pc:spChg>
      </pc:sldChg>
      <pc:sldChg chg="addSp delSp modSp mod">
        <pc:chgData name="ABDENNADHER Salim" userId="2fa90c9f-910f-4518-a612-465960d3c7f0" providerId="ADAL" clId="{E64A2A44-E69A-46A1-A25C-BBC5933FBA9C}" dt="2021-09-06T14:35:38.131" v="195" actId="14100"/>
        <pc:sldMkLst>
          <pc:docMk/>
          <pc:sldMk cId="3900427352" sldId="341"/>
        </pc:sldMkLst>
        <pc:spChg chg="mod">
          <ac:chgData name="ABDENNADHER Salim" userId="2fa90c9f-910f-4518-a612-465960d3c7f0" providerId="ADAL" clId="{E64A2A44-E69A-46A1-A25C-BBC5933FBA9C}" dt="2021-09-06T14:35:38.131" v="195" actId="14100"/>
          <ac:spMkLst>
            <pc:docMk/>
            <pc:sldMk cId="3900427352" sldId="341"/>
            <ac:spMk id="24" creationId="{C9F87553-634F-4209-BB78-EB97BD24DD98}"/>
          </ac:spMkLst>
        </pc:spChg>
        <pc:spChg chg="mod">
          <ac:chgData name="ABDENNADHER Salim" userId="2fa90c9f-910f-4518-a612-465960d3c7f0" providerId="ADAL" clId="{E64A2A44-E69A-46A1-A25C-BBC5933FBA9C}" dt="2021-09-06T13:31:20.794" v="43" actId="20577"/>
          <ac:spMkLst>
            <pc:docMk/>
            <pc:sldMk cId="3900427352" sldId="341"/>
            <ac:spMk id="32" creationId="{57E1DBC3-3A24-4623-B36B-1ACC8B6AE617}"/>
          </ac:spMkLst>
        </pc:spChg>
        <pc:picChg chg="add del mod">
          <ac:chgData name="ABDENNADHER Salim" userId="2fa90c9f-910f-4518-a612-465960d3c7f0" providerId="ADAL" clId="{E64A2A44-E69A-46A1-A25C-BBC5933FBA9C}" dt="2021-09-06T14:26:28.643" v="52" actId="478"/>
          <ac:picMkLst>
            <pc:docMk/>
            <pc:sldMk cId="3900427352" sldId="341"/>
            <ac:picMk id="3" creationId="{AC841EFA-D12B-43B5-92D6-E7018EAB8757}"/>
          </ac:picMkLst>
        </pc:picChg>
        <pc:picChg chg="add del mod">
          <ac:chgData name="ABDENNADHER Salim" userId="2fa90c9f-910f-4518-a612-465960d3c7f0" providerId="ADAL" clId="{E64A2A44-E69A-46A1-A25C-BBC5933FBA9C}" dt="2021-09-06T14:26:29.462" v="53" actId="478"/>
          <ac:picMkLst>
            <pc:docMk/>
            <pc:sldMk cId="3900427352" sldId="341"/>
            <ac:picMk id="1026" creationId="{0BC5C50E-941B-4028-AC42-590602658D01}"/>
          </ac:picMkLst>
        </pc:picChg>
      </pc:sldChg>
      <pc:sldChg chg="addSp delSp modSp add mod ord">
        <pc:chgData name="ABDENNADHER Salim" userId="2fa90c9f-910f-4518-a612-465960d3c7f0" providerId="ADAL" clId="{E64A2A44-E69A-46A1-A25C-BBC5933FBA9C}" dt="2021-09-06T14:45:15.398" v="382" actId="478"/>
        <pc:sldMkLst>
          <pc:docMk/>
          <pc:sldMk cId="2595752066" sldId="342"/>
        </pc:sldMkLst>
        <pc:spChg chg="mod">
          <ac:chgData name="ABDENNADHER Salim" userId="2fa90c9f-910f-4518-a612-465960d3c7f0" providerId="ADAL" clId="{E64A2A44-E69A-46A1-A25C-BBC5933FBA9C}" dt="2021-09-06T14:38:28.651" v="299" actId="20577"/>
          <ac:spMkLst>
            <pc:docMk/>
            <pc:sldMk cId="2595752066" sldId="342"/>
            <ac:spMk id="32" creationId="{57E1DBC3-3A24-4623-B36B-1ACC8B6AE617}"/>
          </ac:spMkLst>
        </pc:spChg>
        <pc:spChg chg="mod ord">
          <ac:chgData name="ABDENNADHER Salim" userId="2fa90c9f-910f-4518-a612-465960d3c7f0" providerId="ADAL" clId="{E64A2A44-E69A-46A1-A25C-BBC5933FBA9C}" dt="2021-09-06T14:37:02.675" v="206" actId="1076"/>
          <ac:spMkLst>
            <pc:docMk/>
            <pc:sldMk cId="2595752066" sldId="342"/>
            <ac:spMk id="35" creationId="{FC69922F-21DD-4647-B301-4202DA4BC287}"/>
          </ac:spMkLst>
        </pc:spChg>
        <pc:spChg chg="del">
          <ac:chgData name="ABDENNADHER Salim" userId="2fa90c9f-910f-4518-a612-465960d3c7f0" providerId="ADAL" clId="{E64A2A44-E69A-46A1-A25C-BBC5933FBA9C}" dt="2021-09-06T14:26:40.871" v="60" actId="478"/>
          <ac:spMkLst>
            <pc:docMk/>
            <pc:sldMk cId="2595752066" sldId="342"/>
            <ac:spMk id="50" creationId="{14959576-5F26-4096-AFD6-8624338FFA3A}"/>
          </ac:spMkLst>
        </pc:spChg>
        <pc:spChg chg="del topLvl">
          <ac:chgData name="ABDENNADHER Salim" userId="2fa90c9f-910f-4518-a612-465960d3c7f0" providerId="ADAL" clId="{E64A2A44-E69A-46A1-A25C-BBC5933FBA9C}" dt="2021-09-06T14:27:37.324" v="75" actId="478"/>
          <ac:spMkLst>
            <pc:docMk/>
            <pc:sldMk cId="2595752066" sldId="342"/>
            <ac:spMk id="53" creationId="{89C64614-80FE-4F40-A7D0-DC3AFDABF8DC}"/>
          </ac:spMkLst>
        </pc:spChg>
        <pc:spChg chg="mod ord topLvl">
          <ac:chgData name="ABDENNADHER Salim" userId="2fa90c9f-910f-4518-a612-465960d3c7f0" providerId="ADAL" clId="{E64A2A44-E69A-46A1-A25C-BBC5933FBA9C}" dt="2021-09-06T14:36:35.991" v="204" actId="1076"/>
          <ac:spMkLst>
            <pc:docMk/>
            <pc:sldMk cId="2595752066" sldId="342"/>
            <ac:spMk id="54" creationId="{3FB5E572-4CC9-41E8-B08C-61535D87B214}"/>
          </ac:spMkLst>
        </pc:spChg>
        <pc:spChg chg="del">
          <ac:chgData name="ABDENNADHER Salim" userId="2fa90c9f-910f-4518-a612-465960d3c7f0" providerId="ADAL" clId="{E64A2A44-E69A-46A1-A25C-BBC5933FBA9C}" dt="2021-09-06T14:27:02.737" v="64" actId="478"/>
          <ac:spMkLst>
            <pc:docMk/>
            <pc:sldMk cId="2595752066" sldId="342"/>
            <ac:spMk id="55" creationId="{54CC50D1-1EB4-4808-BE46-DFE08CB3D5DA}"/>
          </ac:spMkLst>
        </pc:spChg>
        <pc:spChg chg="del">
          <ac:chgData name="ABDENNADHER Salim" userId="2fa90c9f-910f-4518-a612-465960d3c7f0" providerId="ADAL" clId="{E64A2A44-E69A-46A1-A25C-BBC5933FBA9C}" dt="2021-09-06T14:26:58.137" v="61" actId="478"/>
          <ac:spMkLst>
            <pc:docMk/>
            <pc:sldMk cId="2595752066" sldId="342"/>
            <ac:spMk id="56" creationId="{5968A9A9-53B8-4014-8234-B4BC1A5BE4C6}"/>
          </ac:spMkLst>
        </pc:spChg>
        <pc:spChg chg="del">
          <ac:chgData name="ABDENNADHER Salim" userId="2fa90c9f-910f-4518-a612-465960d3c7f0" providerId="ADAL" clId="{E64A2A44-E69A-46A1-A25C-BBC5933FBA9C}" dt="2021-09-06T14:26:59.486" v="62" actId="478"/>
          <ac:spMkLst>
            <pc:docMk/>
            <pc:sldMk cId="2595752066" sldId="342"/>
            <ac:spMk id="57" creationId="{D35823DB-8E29-4AF1-8491-1AA628CD63F5}"/>
          </ac:spMkLst>
        </pc:spChg>
        <pc:spChg chg="del">
          <ac:chgData name="ABDENNADHER Salim" userId="2fa90c9f-910f-4518-a612-465960d3c7f0" providerId="ADAL" clId="{E64A2A44-E69A-46A1-A25C-BBC5933FBA9C}" dt="2021-09-06T14:29:13.649" v="176" actId="478"/>
          <ac:spMkLst>
            <pc:docMk/>
            <pc:sldMk cId="2595752066" sldId="342"/>
            <ac:spMk id="63" creationId="{C3748C6C-BE65-4357-9268-072BA9E03F24}"/>
          </ac:spMkLst>
        </pc:spChg>
        <pc:spChg chg="mod">
          <ac:chgData name="ABDENNADHER Salim" userId="2fa90c9f-910f-4518-a612-465960d3c7f0" providerId="ADAL" clId="{E64A2A44-E69A-46A1-A25C-BBC5933FBA9C}" dt="2021-09-06T14:36:41.491" v="205" actId="1076"/>
          <ac:spMkLst>
            <pc:docMk/>
            <pc:sldMk cId="2595752066" sldId="342"/>
            <ac:spMk id="70" creationId="{FB93D0BF-8ADD-41A1-A2BA-857FA6DB6249}"/>
          </ac:spMkLst>
        </pc:spChg>
        <pc:grpChg chg="del">
          <ac:chgData name="ABDENNADHER Salim" userId="2fa90c9f-910f-4518-a612-465960d3c7f0" providerId="ADAL" clId="{E64A2A44-E69A-46A1-A25C-BBC5933FBA9C}" dt="2021-09-06T14:27:37.324" v="75" actId="478"/>
          <ac:grpSpMkLst>
            <pc:docMk/>
            <pc:sldMk cId="2595752066" sldId="342"/>
            <ac:grpSpMk id="4" creationId="{48C607DB-934D-4886-87F7-16528CD457DA}"/>
          </ac:grpSpMkLst>
        </pc:grpChg>
        <pc:grpChg chg="del">
          <ac:chgData name="ABDENNADHER Salim" userId="2fa90c9f-910f-4518-a612-465960d3c7f0" providerId="ADAL" clId="{E64A2A44-E69A-46A1-A25C-BBC5933FBA9C}" dt="2021-09-06T14:29:13.649" v="176" actId="478"/>
          <ac:grpSpMkLst>
            <pc:docMk/>
            <pc:sldMk cId="2595752066" sldId="342"/>
            <ac:grpSpMk id="44" creationId="{4DEDDA97-14A0-4CCA-B4F6-3208E5106A5D}"/>
          </ac:grpSpMkLst>
        </pc:grpChg>
        <pc:picChg chg="add del mod">
          <ac:chgData name="ABDENNADHER Salim" userId="2fa90c9f-910f-4518-a612-465960d3c7f0" providerId="ADAL" clId="{E64A2A44-E69A-46A1-A25C-BBC5933FBA9C}" dt="2021-09-06T14:45:15.398" v="382" actId="478"/>
          <ac:picMkLst>
            <pc:docMk/>
            <pc:sldMk cId="2595752066" sldId="342"/>
            <ac:picMk id="2" creationId="{388EF9F4-037B-454A-A247-538499130FC4}"/>
          </ac:picMkLst>
        </pc:picChg>
        <pc:picChg chg="del mod">
          <ac:chgData name="ABDENNADHER Salim" userId="2fa90c9f-910f-4518-a612-465960d3c7f0" providerId="ADAL" clId="{E64A2A44-E69A-46A1-A25C-BBC5933FBA9C}" dt="2021-09-06T14:26:37.175" v="58" actId="478"/>
          <ac:picMkLst>
            <pc:docMk/>
            <pc:sldMk cId="2595752066" sldId="342"/>
            <ac:picMk id="3" creationId="{AC841EFA-D12B-43B5-92D6-E7018EAB8757}"/>
          </ac:picMkLst>
        </pc:picChg>
        <pc:picChg chg="del">
          <ac:chgData name="ABDENNADHER Salim" userId="2fa90c9f-910f-4518-a612-465960d3c7f0" providerId="ADAL" clId="{E64A2A44-E69A-46A1-A25C-BBC5933FBA9C}" dt="2021-09-06T14:27:00.111" v="63" actId="478"/>
          <ac:picMkLst>
            <pc:docMk/>
            <pc:sldMk cId="2595752066" sldId="342"/>
            <ac:picMk id="6" creationId="{36B77869-65C4-4EF8-BC91-FE5D1BE79955}"/>
          </ac:picMkLst>
        </pc:picChg>
        <pc:picChg chg="del">
          <ac:chgData name="ABDENNADHER Salim" userId="2fa90c9f-910f-4518-a612-465960d3c7f0" providerId="ADAL" clId="{E64A2A44-E69A-46A1-A25C-BBC5933FBA9C}" dt="2021-09-06T14:26:38.848" v="59" actId="478"/>
          <ac:picMkLst>
            <pc:docMk/>
            <pc:sldMk cId="2595752066" sldId="342"/>
            <ac:picMk id="9" creationId="{875F80C4-B04E-4AC7-A11D-5C35194614E3}"/>
          </ac:picMkLst>
        </pc:picChg>
        <pc:picChg chg="del">
          <ac:chgData name="ABDENNADHER Salim" userId="2fa90c9f-910f-4518-a612-465960d3c7f0" providerId="ADAL" clId="{E64A2A44-E69A-46A1-A25C-BBC5933FBA9C}" dt="2021-09-06T14:26:34.866" v="56" actId="478"/>
          <ac:picMkLst>
            <pc:docMk/>
            <pc:sldMk cId="2595752066" sldId="342"/>
            <ac:picMk id="11" creationId="{F4E65180-1938-48EA-8150-902062F1A598}"/>
          </ac:picMkLst>
        </pc:picChg>
        <pc:picChg chg="add mod modCrop">
          <ac:chgData name="ABDENNADHER Salim" userId="2fa90c9f-910f-4518-a612-465960d3c7f0" providerId="ADAL" clId="{E64A2A44-E69A-46A1-A25C-BBC5933FBA9C}" dt="2021-09-06T14:36:27.756" v="202" actId="1076"/>
          <ac:picMkLst>
            <pc:docMk/>
            <pc:sldMk cId="2595752066" sldId="342"/>
            <ac:picMk id="49" creationId="{FEEC1A42-2093-4D80-A020-58E951AB65E6}"/>
          </ac:picMkLst>
        </pc:picChg>
        <pc:picChg chg="del">
          <ac:chgData name="ABDENNADHER Salim" userId="2fa90c9f-910f-4518-a612-465960d3c7f0" providerId="ADAL" clId="{E64A2A44-E69A-46A1-A25C-BBC5933FBA9C}" dt="2021-09-06T14:26:33.577" v="54" actId="478"/>
          <ac:picMkLst>
            <pc:docMk/>
            <pc:sldMk cId="2595752066" sldId="342"/>
            <ac:picMk id="67" creationId="{280E04F4-BD91-40EC-B816-3D9230838090}"/>
          </ac:picMkLst>
        </pc:picChg>
        <pc:picChg chg="del">
          <ac:chgData name="ABDENNADHER Salim" userId="2fa90c9f-910f-4518-a612-465960d3c7f0" providerId="ADAL" clId="{E64A2A44-E69A-46A1-A25C-BBC5933FBA9C}" dt="2021-09-06T14:26:34.333" v="55" actId="478"/>
          <ac:picMkLst>
            <pc:docMk/>
            <pc:sldMk cId="2595752066" sldId="342"/>
            <ac:picMk id="69" creationId="{B215666C-02E5-4E51-BBF6-EDF7967F4A41}"/>
          </ac:picMkLst>
        </pc:picChg>
        <pc:picChg chg="mod">
          <ac:chgData name="ABDENNADHER Salim" userId="2fa90c9f-910f-4518-a612-465960d3c7f0" providerId="ADAL" clId="{E64A2A44-E69A-46A1-A25C-BBC5933FBA9C}" dt="2021-09-06T14:36:31.658" v="203" actId="1076"/>
          <ac:picMkLst>
            <pc:docMk/>
            <pc:sldMk cId="2595752066" sldId="342"/>
            <ac:picMk id="1026" creationId="{0BC5C50E-941B-4028-AC42-590602658D01}"/>
          </ac:picMkLst>
        </pc:picChg>
      </pc:sldChg>
      <pc:sldChg chg="addSp delSp modSp add mod">
        <pc:chgData name="ABDENNADHER Salim" userId="2fa90c9f-910f-4518-a612-465960d3c7f0" providerId="ADAL" clId="{E64A2A44-E69A-46A1-A25C-BBC5933FBA9C}" dt="2021-09-06T14:40:52.010" v="373" actId="1035"/>
        <pc:sldMkLst>
          <pc:docMk/>
          <pc:sldMk cId="987676589" sldId="343"/>
        </pc:sldMkLst>
        <pc:spChg chg="mod">
          <ac:chgData name="ABDENNADHER Salim" userId="2fa90c9f-910f-4518-a612-465960d3c7f0" providerId="ADAL" clId="{E64A2A44-E69A-46A1-A25C-BBC5933FBA9C}" dt="2021-09-06T14:40:52.010" v="373" actId="1035"/>
          <ac:spMkLst>
            <pc:docMk/>
            <pc:sldMk cId="987676589" sldId="343"/>
            <ac:spMk id="5" creationId="{6F00499C-78A6-4A75-B6F3-A5E87BF0DEF1}"/>
          </ac:spMkLst>
        </pc:spChg>
        <pc:spChg chg="mod">
          <ac:chgData name="ABDENNADHER Salim" userId="2fa90c9f-910f-4518-a612-465960d3c7f0" providerId="ADAL" clId="{E64A2A44-E69A-46A1-A25C-BBC5933FBA9C}" dt="2021-09-06T14:40:46.978" v="371" actId="6549"/>
          <ac:spMkLst>
            <pc:docMk/>
            <pc:sldMk cId="987676589" sldId="343"/>
            <ac:spMk id="32" creationId="{57E1DBC3-3A24-4623-B36B-1ACC8B6AE617}"/>
          </ac:spMkLst>
        </pc:spChg>
        <pc:spChg chg="del">
          <ac:chgData name="ABDENNADHER Salim" userId="2fa90c9f-910f-4518-a612-465960d3c7f0" providerId="ADAL" clId="{E64A2A44-E69A-46A1-A25C-BBC5933FBA9C}" dt="2021-09-06T14:35:24.033" v="183" actId="478"/>
          <ac:spMkLst>
            <pc:docMk/>
            <pc:sldMk cId="987676589" sldId="343"/>
            <ac:spMk id="35" creationId="{FC69922F-21DD-4647-B301-4202DA4BC287}"/>
          </ac:spMkLst>
        </pc:spChg>
        <pc:spChg chg="del">
          <ac:chgData name="ABDENNADHER Salim" userId="2fa90c9f-910f-4518-a612-465960d3c7f0" providerId="ADAL" clId="{E64A2A44-E69A-46A1-A25C-BBC5933FBA9C}" dt="2021-09-06T14:35:24.033" v="183" actId="478"/>
          <ac:spMkLst>
            <pc:docMk/>
            <pc:sldMk cId="987676589" sldId="343"/>
            <ac:spMk id="50" creationId="{14959576-5F26-4096-AFD6-8624338FFA3A}"/>
          </ac:spMkLst>
        </pc:spChg>
        <pc:spChg chg="add mod">
          <ac:chgData name="ABDENNADHER Salim" userId="2fa90c9f-910f-4518-a612-465960d3c7f0" providerId="ADAL" clId="{E64A2A44-E69A-46A1-A25C-BBC5933FBA9C}" dt="2021-09-06T14:40:29.997" v="370" actId="1038"/>
          <ac:spMkLst>
            <pc:docMk/>
            <pc:sldMk cId="987676589" sldId="343"/>
            <ac:spMk id="51" creationId="{ADA77D15-BBB7-4290-8477-7A7D55F5E226}"/>
          </ac:spMkLst>
        </pc:spChg>
        <pc:spChg chg="add mod">
          <ac:chgData name="ABDENNADHER Salim" userId="2fa90c9f-910f-4518-a612-465960d3c7f0" providerId="ADAL" clId="{E64A2A44-E69A-46A1-A25C-BBC5933FBA9C}" dt="2021-09-06T14:40:29.997" v="370" actId="1038"/>
          <ac:spMkLst>
            <pc:docMk/>
            <pc:sldMk cId="987676589" sldId="343"/>
            <ac:spMk id="52" creationId="{CD67EE43-E1A8-4FBD-8F5E-4B8706442E65}"/>
          </ac:spMkLst>
        </pc:spChg>
        <pc:spChg chg="del">
          <ac:chgData name="ABDENNADHER Salim" userId="2fa90c9f-910f-4518-a612-465960d3c7f0" providerId="ADAL" clId="{E64A2A44-E69A-46A1-A25C-BBC5933FBA9C}" dt="2021-09-06T14:35:51.719" v="196" actId="478"/>
          <ac:spMkLst>
            <pc:docMk/>
            <pc:sldMk cId="987676589" sldId="343"/>
            <ac:spMk id="55" creationId="{54CC50D1-1EB4-4808-BE46-DFE08CB3D5DA}"/>
          </ac:spMkLst>
        </pc:spChg>
        <pc:spChg chg="del">
          <ac:chgData name="ABDENNADHER Salim" userId="2fa90c9f-910f-4518-a612-465960d3c7f0" providerId="ADAL" clId="{E64A2A44-E69A-46A1-A25C-BBC5933FBA9C}" dt="2021-09-06T14:35:24.033" v="183" actId="478"/>
          <ac:spMkLst>
            <pc:docMk/>
            <pc:sldMk cId="987676589" sldId="343"/>
            <ac:spMk id="56" creationId="{5968A9A9-53B8-4014-8234-B4BC1A5BE4C6}"/>
          </ac:spMkLst>
        </pc:spChg>
        <pc:spChg chg="del">
          <ac:chgData name="ABDENNADHER Salim" userId="2fa90c9f-910f-4518-a612-465960d3c7f0" providerId="ADAL" clId="{E64A2A44-E69A-46A1-A25C-BBC5933FBA9C}" dt="2021-09-06T14:35:24.033" v="183" actId="478"/>
          <ac:spMkLst>
            <pc:docMk/>
            <pc:sldMk cId="987676589" sldId="343"/>
            <ac:spMk id="57" creationId="{D35823DB-8E29-4AF1-8491-1AA628CD63F5}"/>
          </ac:spMkLst>
        </pc:spChg>
        <pc:spChg chg="del">
          <ac:chgData name="ABDENNADHER Salim" userId="2fa90c9f-910f-4518-a612-465960d3c7f0" providerId="ADAL" clId="{E64A2A44-E69A-46A1-A25C-BBC5933FBA9C}" dt="2021-09-06T14:39:02.873" v="302" actId="478"/>
          <ac:spMkLst>
            <pc:docMk/>
            <pc:sldMk cId="987676589" sldId="343"/>
            <ac:spMk id="63" creationId="{C3748C6C-BE65-4357-9268-072BA9E03F24}"/>
          </ac:spMkLst>
        </pc:spChg>
        <pc:spChg chg="add mod">
          <ac:chgData name="ABDENNADHER Salim" userId="2fa90c9f-910f-4518-a612-465960d3c7f0" providerId="ADAL" clId="{E64A2A44-E69A-46A1-A25C-BBC5933FBA9C}" dt="2021-09-06T14:40:29.997" v="370" actId="1038"/>
          <ac:spMkLst>
            <pc:docMk/>
            <pc:sldMk cId="987676589" sldId="343"/>
            <ac:spMk id="64" creationId="{4BB923D2-9979-4156-BB45-4CDF2D00A961}"/>
          </ac:spMkLst>
        </pc:spChg>
        <pc:spChg chg="add mod">
          <ac:chgData name="ABDENNADHER Salim" userId="2fa90c9f-910f-4518-a612-465960d3c7f0" providerId="ADAL" clId="{E64A2A44-E69A-46A1-A25C-BBC5933FBA9C}" dt="2021-09-06T14:40:29.997" v="370" actId="1038"/>
          <ac:spMkLst>
            <pc:docMk/>
            <pc:sldMk cId="987676589" sldId="343"/>
            <ac:spMk id="65" creationId="{B9AF817F-1927-4D5F-90FA-32B62B25053F}"/>
          </ac:spMkLst>
        </pc:spChg>
        <pc:spChg chg="add mod">
          <ac:chgData name="ABDENNADHER Salim" userId="2fa90c9f-910f-4518-a612-465960d3c7f0" providerId="ADAL" clId="{E64A2A44-E69A-46A1-A25C-BBC5933FBA9C}" dt="2021-09-06T14:40:29.997" v="370" actId="1038"/>
          <ac:spMkLst>
            <pc:docMk/>
            <pc:sldMk cId="987676589" sldId="343"/>
            <ac:spMk id="68" creationId="{64D2ECC2-9154-4747-A89C-FF85DA0BCFE2}"/>
          </ac:spMkLst>
        </pc:spChg>
        <pc:spChg chg="add mod">
          <ac:chgData name="ABDENNADHER Salim" userId="2fa90c9f-910f-4518-a612-465960d3c7f0" providerId="ADAL" clId="{E64A2A44-E69A-46A1-A25C-BBC5933FBA9C}" dt="2021-09-06T14:40:29.997" v="370" actId="1038"/>
          <ac:spMkLst>
            <pc:docMk/>
            <pc:sldMk cId="987676589" sldId="343"/>
            <ac:spMk id="71" creationId="{642FFA30-39EB-498E-958F-F1C0E26993E6}"/>
          </ac:spMkLst>
        </pc:spChg>
        <pc:spChg chg="add mod">
          <ac:chgData name="ABDENNADHER Salim" userId="2fa90c9f-910f-4518-a612-465960d3c7f0" providerId="ADAL" clId="{E64A2A44-E69A-46A1-A25C-BBC5933FBA9C}" dt="2021-09-06T14:40:29.997" v="370" actId="1038"/>
          <ac:spMkLst>
            <pc:docMk/>
            <pc:sldMk cId="987676589" sldId="343"/>
            <ac:spMk id="77" creationId="{FE20BE7E-8EC9-41A0-89F2-5A565F8BA0E6}"/>
          </ac:spMkLst>
        </pc:spChg>
        <pc:grpChg chg="del mod">
          <ac:chgData name="ABDENNADHER Salim" userId="2fa90c9f-910f-4518-a612-465960d3c7f0" providerId="ADAL" clId="{E64A2A44-E69A-46A1-A25C-BBC5933FBA9C}" dt="2021-09-06T14:40:25.816" v="364" actId="478"/>
          <ac:grpSpMkLst>
            <pc:docMk/>
            <pc:sldMk cId="987676589" sldId="343"/>
            <ac:grpSpMk id="4" creationId="{48C607DB-934D-4886-87F7-16528CD457DA}"/>
          </ac:grpSpMkLst>
        </pc:grpChg>
        <pc:grpChg chg="del">
          <ac:chgData name="ABDENNADHER Salim" userId="2fa90c9f-910f-4518-a612-465960d3c7f0" providerId="ADAL" clId="{E64A2A44-E69A-46A1-A25C-BBC5933FBA9C}" dt="2021-09-06T14:39:02.873" v="302" actId="478"/>
          <ac:grpSpMkLst>
            <pc:docMk/>
            <pc:sldMk cId="987676589" sldId="343"/>
            <ac:grpSpMk id="44" creationId="{4DEDDA97-14A0-4CCA-B4F6-3208E5106A5D}"/>
          </ac:grpSpMkLst>
        </pc:grpChg>
        <pc:picChg chg="del">
          <ac:chgData name="ABDENNADHER Salim" userId="2fa90c9f-910f-4518-a612-465960d3c7f0" providerId="ADAL" clId="{E64A2A44-E69A-46A1-A25C-BBC5933FBA9C}" dt="2021-09-06T14:35:22.028" v="182" actId="478"/>
          <ac:picMkLst>
            <pc:docMk/>
            <pc:sldMk cId="987676589" sldId="343"/>
            <ac:picMk id="6" creationId="{36B77869-65C4-4EF8-BC91-FE5D1BE79955}"/>
          </ac:picMkLst>
        </pc:picChg>
        <pc:picChg chg="del">
          <ac:chgData name="ABDENNADHER Salim" userId="2fa90c9f-910f-4518-a612-465960d3c7f0" providerId="ADAL" clId="{E64A2A44-E69A-46A1-A25C-BBC5933FBA9C}" dt="2021-09-06T14:35:20.439" v="181" actId="478"/>
          <ac:picMkLst>
            <pc:docMk/>
            <pc:sldMk cId="987676589" sldId="343"/>
            <ac:picMk id="9" creationId="{875F80C4-B04E-4AC7-A11D-5C35194614E3}"/>
          </ac:picMkLst>
        </pc:picChg>
        <pc:picChg chg="del">
          <ac:chgData name="ABDENNADHER Salim" userId="2fa90c9f-910f-4518-a612-465960d3c7f0" providerId="ADAL" clId="{E64A2A44-E69A-46A1-A25C-BBC5933FBA9C}" dt="2021-09-06T14:35:19.922" v="180" actId="478"/>
          <ac:picMkLst>
            <pc:docMk/>
            <pc:sldMk cId="987676589" sldId="343"/>
            <ac:picMk id="11" creationId="{F4E65180-1938-48EA-8150-902062F1A598}"/>
          </ac:picMkLst>
        </pc:picChg>
        <pc:picChg chg="add mod">
          <ac:chgData name="ABDENNADHER Salim" userId="2fa90c9f-910f-4518-a612-465960d3c7f0" providerId="ADAL" clId="{E64A2A44-E69A-46A1-A25C-BBC5933FBA9C}" dt="2021-09-06T14:40:29.997" v="370" actId="1038"/>
          <ac:picMkLst>
            <pc:docMk/>
            <pc:sldMk cId="987676589" sldId="343"/>
            <ac:picMk id="47" creationId="{C75B7BD5-66F0-4C96-9E8B-B737EA8E666F}"/>
          </ac:picMkLst>
        </pc:picChg>
        <pc:picChg chg="add mod">
          <ac:chgData name="ABDENNADHER Salim" userId="2fa90c9f-910f-4518-a612-465960d3c7f0" providerId="ADAL" clId="{E64A2A44-E69A-46A1-A25C-BBC5933FBA9C}" dt="2021-09-06T14:40:29.997" v="370" actId="1038"/>
          <ac:picMkLst>
            <pc:docMk/>
            <pc:sldMk cId="987676589" sldId="343"/>
            <ac:picMk id="49" creationId="{0E9E5CB6-AA97-494B-AA13-D03E38A22760}"/>
          </ac:picMkLst>
        </pc:picChg>
        <pc:picChg chg="del">
          <ac:chgData name="ABDENNADHER Salim" userId="2fa90c9f-910f-4518-a612-465960d3c7f0" providerId="ADAL" clId="{E64A2A44-E69A-46A1-A25C-BBC5933FBA9C}" dt="2021-09-06T14:35:18.333" v="178" actId="478"/>
          <ac:picMkLst>
            <pc:docMk/>
            <pc:sldMk cId="987676589" sldId="343"/>
            <ac:picMk id="67" creationId="{280E04F4-BD91-40EC-B816-3D9230838090}"/>
          </ac:picMkLst>
        </pc:picChg>
        <pc:picChg chg="del">
          <ac:chgData name="ABDENNADHER Salim" userId="2fa90c9f-910f-4518-a612-465960d3c7f0" providerId="ADAL" clId="{E64A2A44-E69A-46A1-A25C-BBC5933FBA9C}" dt="2021-09-06T14:35:19.451" v="179" actId="478"/>
          <ac:picMkLst>
            <pc:docMk/>
            <pc:sldMk cId="987676589" sldId="343"/>
            <ac:picMk id="69" creationId="{B215666C-02E5-4E51-BBF6-EDF7967F4A41}"/>
          </ac:picMkLst>
        </pc:picChg>
        <pc:cxnChg chg="add mod">
          <ac:chgData name="ABDENNADHER Salim" userId="2fa90c9f-910f-4518-a612-465960d3c7f0" providerId="ADAL" clId="{E64A2A44-E69A-46A1-A25C-BBC5933FBA9C}" dt="2021-09-06T14:40:29.997" v="370" actId="1038"/>
          <ac:cxnSpMkLst>
            <pc:docMk/>
            <pc:sldMk cId="987676589" sldId="343"/>
            <ac:cxnSpMk id="72" creationId="{5156B636-6B34-48FA-9FB5-F75C6C64FCFC}"/>
          </ac:cxnSpMkLst>
        </pc:cxnChg>
        <pc:cxnChg chg="add mod">
          <ac:chgData name="ABDENNADHER Salim" userId="2fa90c9f-910f-4518-a612-465960d3c7f0" providerId="ADAL" clId="{E64A2A44-E69A-46A1-A25C-BBC5933FBA9C}" dt="2021-09-06T14:40:29.997" v="370" actId="1038"/>
          <ac:cxnSpMkLst>
            <pc:docMk/>
            <pc:sldMk cId="987676589" sldId="343"/>
            <ac:cxnSpMk id="76" creationId="{B846E04C-77C4-447D-8F21-F11B336C7984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893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>
            <a:lvl1pPr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30638" y="0"/>
            <a:ext cx="2928937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39775"/>
            <a:ext cx="4927600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6275" y="4681538"/>
            <a:ext cx="5408613" cy="443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/>
              <a:t>Cliquez pour modifier les styles du texte du masque</a:t>
            </a:r>
          </a:p>
          <a:p>
            <a:pPr lvl="1"/>
            <a:r>
              <a:rPr lang="fr-FR" altLang="ja-JP"/>
              <a:t>Deuxième niveau</a:t>
            </a:r>
          </a:p>
          <a:p>
            <a:pPr lvl="2"/>
            <a:r>
              <a:rPr lang="fr-FR" altLang="ja-JP"/>
              <a:t>Troisième niveau</a:t>
            </a:r>
          </a:p>
          <a:p>
            <a:pPr lvl="3"/>
            <a:r>
              <a:rPr lang="fr-FR" altLang="ja-JP"/>
              <a:t>Quatrième niveau</a:t>
            </a:r>
          </a:p>
          <a:p>
            <a:pPr lvl="4"/>
            <a:r>
              <a:rPr lang="fr-FR" altLang="ja-JP"/>
              <a:t>Cinquième niveau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1488"/>
            <a:ext cx="2928938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b" anchorCtr="0" compatLnSpc="1">
            <a:prstTxWarp prst="textNoShape">
              <a:avLst/>
            </a:prstTxWarp>
          </a:bodyPr>
          <a:lstStyle>
            <a:lvl1pPr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30638" y="9361488"/>
            <a:ext cx="2928937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b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fld id="{41FE2CFF-C77F-45F5-8196-7FFE9E57B434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B702179-BB20-4D4E-A8AF-7B99DD8BDF6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5616" y="128212"/>
            <a:ext cx="1512168" cy="12306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6E22B0-3A17-45B7-AF4B-28357ACE90C3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4D32B0-8A42-44E7-9B4D-3C2296BFBD2E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5D464-134C-4C80-B41F-7081051DEBC1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F56F4-53F4-4744-8FEF-840AE151320B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DCAE38-802C-4BCD-8E23-F653FABC34F1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CF7609-A126-430D-864C-5251E8DC0566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C2F580-C48E-4C14-8111-BE255E1134ED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9A974D-1DC4-4C29-960C-4F23E42A2DA2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050A2B-ED20-46DB-805A-96BB748EB760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F7C1A6-5432-4A88-9199-948E52B80477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 dirty="0"/>
              <a:t>Cliquez pour modifier les styles du texte du masque</a:t>
            </a:r>
          </a:p>
          <a:p>
            <a:pPr lvl="1"/>
            <a:r>
              <a:rPr lang="fr-FR" altLang="ja-JP" dirty="0"/>
              <a:t>Deuxième niveau</a:t>
            </a:r>
          </a:p>
          <a:p>
            <a:pPr lvl="2"/>
            <a:r>
              <a:rPr lang="fr-FR" altLang="ja-JP" dirty="0"/>
              <a:t>Troisième niveau</a:t>
            </a:r>
          </a:p>
          <a:p>
            <a:pPr lvl="3"/>
            <a:r>
              <a:rPr lang="fr-FR" altLang="ja-JP" dirty="0"/>
              <a:t>Quatrième niveau</a:t>
            </a:r>
          </a:p>
          <a:p>
            <a:pPr lvl="4"/>
            <a:r>
              <a:rPr lang="fr-FR" altLang="ja-JP" dirty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ＭＳ Ｐゴシック" pitchFamily="34" charset="-128"/>
              </a:defRPr>
            </a:lvl1pPr>
          </a:lstStyle>
          <a:p>
            <a:endParaRPr lang="fr-FR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ＭＳ Ｐゴシック" pitchFamily="34" charset="-128"/>
              </a:defRPr>
            </a:lvl1pPr>
          </a:lstStyle>
          <a:p>
            <a:endParaRPr lang="fr-FR" altLang="ja-JP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ＭＳ Ｐゴシック" pitchFamily="34" charset="-128"/>
              </a:defRPr>
            </a:lvl1pPr>
          </a:lstStyle>
          <a:p>
            <a:fld id="{841ADF96-E6CA-4184-9617-4AA0842E2F41}" type="slidenum">
              <a:rPr lang="ja-JP" altLang="fr-FR"/>
              <a:pPr/>
              <a:t>‹#›</a:t>
            </a:fld>
            <a:endParaRPr lang="fr-FR" altLang="ja-JP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077AA37-839A-40B8-BDFD-D116C7EC7C0C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79512" y="20335"/>
            <a:ext cx="884497" cy="140478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Calibri" panose="020F0502020204030204" pitchFamily="34" charset="0"/>
        <a:buChar char="−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Courier New" panose="02070309020205020404" pitchFamily="49" charset="0"/>
        <a:buChar char="o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png"/><Relationship Id="rId7" Type="http://schemas.openxmlformats.org/officeDocument/2006/relationships/image" Target="../media/image1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14.jpeg"/><Relationship Id="rId7" Type="http://schemas.openxmlformats.org/officeDocument/2006/relationships/image" Target="../media/image3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2EFB3BFE-026A-4511-BF97-ED4E1E36CD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752600"/>
          </a:xfrm>
        </p:spPr>
        <p:txBody>
          <a:bodyPr/>
          <a:lstStyle/>
          <a:p>
            <a:r>
              <a:rPr lang="fr-FR" sz="4000" dirty="0" err="1"/>
              <a:t>CRSs</a:t>
            </a:r>
            <a:r>
              <a:rPr lang="fr-FR" sz="4000" dirty="0"/>
              <a:t> installation in </a:t>
            </a:r>
            <a:r>
              <a:rPr lang="fr-FR" sz="4000" dirty="0" err="1"/>
              <a:t>row</a:t>
            </a:r>
            <a:r>
              <a:rPr lang="fr-FR" sz="4000" dirty="0"/>
              <a:t> #2 (</a:t>
            </a:r>
            <a:r>
              <a:rPr lang="fr-FR" sz="4000" dirty="0" err="1"/>
              <a:t>behind</a:t>
            </a:r>
            <a:r>
              <a:rPr lang="fr-FR" sz="4000" dirty="0"/>
              <a:t> the driver </a:t>
            </a:r>
            <a:r>
              <a:rPr lang="fr-FR" sz="4000" dirty="0" err="1"/>
              <a:t>seat</a:t>
            </a:r>
            <a:r>
              <a:rPr lang="fr-FR" sz="4000" dirty="0"/>
              <a:t>)</a:t>
            </a:r>
          </a:p>
        </p:txBody>
      </p:sp>
      <p:sp>
        <p:nvSpPr>
          <p:cNvPr id="5" name="Sous-titre 2">
            <a:extLst>
              <a:ext uri="{FF2B5EF4-FFF2-40B4-BE49-F238E27FC236}">
                <a16:creationId xmlns:a16="http://schemas.microsoft.com/office/drawing/2014/main" id="{6C47E5BB-7161-481E-953C-DA595BFB3E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67544" y="4268688"/>
            <a:ext cx="7990656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algn="l"/>
            <a:r>
              <a:rPr lang="fr-FR" sz="2800" dirty="0"/>
              <a:t>IWG-STCBC 7th meeting</a:t>
            </a:r>
          </a:p>
          <a:p>
            <a:pPr algn="l"/>
            <a:r>
              <a:rPr lang="fr-FR" sz="2800" dirty="0"/>
              <a:t>07/09/2021</a:t>
            </a:r>
          </a:p>
          <a:p>
            <a:pPr algn="l"/>
            <a:r>
              <a:rPr lang="fr-FR" sz="1800" dirty="0"/>
              <a:t>OICA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62880" y="274638"/>
            <a:ext cx="8229600" cy="1143000"/>
          </a:xfrm>
        </p:spPr>
        <p:txBody>
          <a:bodyPr/>
          <a:lstStyle/>
          <a:p>
            <a:r>
              <a:rPr lang="fr-FR" sz="4000" dirty="0"/>
              <a:t>CRS installation check in </a:t>
            </a:r>
            <a:r>
              <a:rPr lang="fr-FR" sz="4000" dirty="0" err="1"/>
              <a:t>row</a:t>
            </a:r>
            <a:r>
              <a:rPr lang="fr-FR" sz="4000" dirty="0"/>
              <a:t> 2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A576836-37A1-4DD5-86FC-3A43F2B31727}"/>
              </a:ext>
            </a:extLst>
          </p:cNvPr>
          <p:cNvSpPr/>
          <p:nvPr/>
        </p:nvSpPr>
        <p:spPr>
          <a:xfrm>
            <a:off x="2110085" y="2132856"/>
            <a:ext cx="568617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/>
              <a:t>CRS fixture ISO enveloppes </a:t>
            </a:r>
            <a:r>
              <a:rPr lang="fr-FR" b="1"/>
              <a:t>installation check </a:t>
            </a:r>
            <a:r>
              <a:rPr lang="fr-FR" b="1" dirty="0"/>
              <a:t>for:</a:t>
            </a:r>
          </a:p>
          <a:p>
            <a:pPr marL="285750" indent="-285750">
              <a:buFontTx/>
              <a:buChar char="-"/>
            </a:pPr>
            <a:r>
              <a:rPr lang="fr-FR" b="1" dirty="0" err="1"/>
              <a:t>seats</a:t>
            </a:r>
            <a:r>
              <a:rPr lang="fr-FR" b="1" dirty="0"/>
              <a:t> 4, 5 and 8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71A813E-839A-4930-ACAB-E0AA34455F68}"/>
              </a:ext>
            </a:extLst>
          </p:cNvPr>
          <p:cNvGrpSpPr/>
          <p:nvPr/>
        </p:nvGrpSpPr>
        <p:grpSpPr>
          <a:xfrm>
            <a:off x="104182" y="1689589"/>
            <a:ext cx="1906079" cy="3552048"/>
            <a:chOff x="-65203" y="1919223"/>
            <a:chExt cx="1906079" cy="3552048"/>
          </a:xfrm>
        </p:grpSpPr>
        <p:pic>
          <p:nvPicPr>
            <p:cNvPr id="8" name="Image 4">
              <a:extLst>
                <a:ext uri="{FF2B5EF4-FFF2-40B4-BE49-F238E27FC236}">
                  <a16:creationId xmlns:a16="http://schemas.microsoft.com/office/drawing/2014/main" id="{8424C950-6324-448B-A898-F7EF5CFD697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7703"/>
            <a:stretch/>
          </p:blipFill>
          <p:spPr>
            <a:xfrm rot="16200000">
              <a:off x="-693822" y="2936573"/>
              <a:ext cx="3552048" cy="1517348"/>
            </a:xfrm>
            <a:prstGeom prst="rect">
              <a:avLst/>
            </a:prstGeom>
          </p:spPr>
        </p:pic>
        <p:sp>
          <p:nvSpPr>
            <p:cNvPr id="9" name="Ellipse 29">
              <a:extLst>
                <a:ext uri="{FF2B5EF4-FFF2-40B4-BE49-F238E27FC236}">
                  <a16:creationId xmlns:a16="http://schemas.microsoft.com/office/drawing/2014/main" id="{16F2D580-77EB-4852-866E-34D77E7400F3}"/>
                </a:ext>
              </a:extLst>
            </p:cNvPr>
            <p:cNvSpPr>
              <a:spLocks noChangeAspect="1"/>
            </p:cNvSpPr>
            <p:nvPr/>
          </p:nvSpPr>
          <p:spPr>
            <a:xfrm rot="236504">
              <a:off x="1280636" y="4282488"/>
              <a:ext cx="183773" cy="217683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/>
                <a:t>1</a:t>
              </a:r>
            </a:p>
          </p:txBody>
        </p:sp>
        <p:sp>
          <p:nvSpPr>
            <p:cNvPr id="10" name="Ellipse 29">
              <a:extLst>
                <a:ext uri="{FF2B5EF4-FFF2-40B4-BE49-F238E27FC236}">
                  <a16:creationId xmlns:a16="http://schemas.microsoft.com/office/drawing/2014/main" id="{28C3D38A-57EB-4281-A9FE-E1D29AA77887}"/>
                </a:ext>
              </a:extLst>
            </p:cNvPr>
            <p:cNvSpPr>
              <a:spLocks noChangeAspect="1"/>
            </p:cNvSpPr>
            <p:nvPr/>
          </p:nvSpPr>
          <p:spPr>
            <a:xfrm rot="21343761">
              <a:off x="1009741" y="4279582"/>
              <a:ext cx="183773" cy="217683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/>
                <a:t>2</a:t>
              </a:r>
            </a:p>
          </p:txBody>
        </p:sp>
        <p:sp>
          <p:nvSpPr>
            <p:cNvPr id="11" name="Ellipse 29">
              <a:extLst>
                <a:ext uri="{FF2B5EF4-FFF2-40B4-BE49-F238E27FC236}">
                  <a16:creationId xmlns:a16="http://schemas.microsoft.com/office/drawing/2014/main" id="{D47EC219-1011-437C-8921-669E0C6FFBAE}"/>
                </a:ext>
              </a:extLst>
            </p:cNvPr>
            <p:cNvSpPr>
              <a:spLocks noChangeAspect="1"/>
            </p:cNvSpPr>
            <p:nvPr/>
          </p:nvSpPr>
          <p:spPr>
            <a:xfrm rot="232846">
              <a:off x="711808" y="4280154"/>
              <a:ext cx="183773" cy="217683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/>
                <a:t>3</a:t>
              </a: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97AC388F-9371-4E03-ADEE-90D59A8C16E3}"/>
                </a:ext>
              </a:extLst>
            </p:cNvPr>
            <p:cNvGrpSpPr/>
            <p:nvPr/>
          </p:nvGrpSpPr>
          <p:grpSpPr>
            <a:xfrm>
              <a:off x="-65203" y="4782144"/>
              <a:ext cx="676846" cy="659575"/>
              <a:chOff x="1577128" y="5619492"/>
              <a:chExt cx="676846" cy="659575"/>
            </a:xfrm>
          </p:grpSpPr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AA7D8ED5-4858-423A-BA10-86151330B0C9}"/>
                  </a:ext>
                </a:extLst>
              </p:cNvPr>
              <p:cNvGrpSpPr/>
              <p:nvPr/>
            </p:nvGrpSpPr>
            <p:grpSpPr>
              <a:xfrm rot="5400000">
                <a:off x="1585763" y="5610857"/>
                <a:ext cx="659575" cy="676846"/>
                <a:chOff x="1886058" y="1795291"/>
                <a:chExt cx="659575" cy="676846"/>
              </a:xfrm>
            </p:grpSpPr>
            <p:cxnSp>
              <p:nvCxnSpPr>
                <p:cNvPr id="20" name="Straight Arrow Connector 19">
                  <a:extLst>
                    <a:ext uri="{FF2B5EF4-FFF2-40B4-BE49-F238E27FC236}">
                      <a16:creationId xmlns:a16="http://schemas.microsoft.com/office/drawing/2014/main" id="{B2846008-862F-4B45-9BD1-0CBEAAC7541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308250" y="2060848"/>
                  <a:ext cx="0" cy="299287"/>
                </a:xfrm>
                <a:prstGeom prst="straightConnector1">
                  <a:avLst/>
                </a:prstGeom>
                <a:ln w="28575"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Arrow Connector 21">
                  <a:extLst>
                    <a:ext uri="{FF2B5EF4-FFF2-40B4-BE49-F238E27FC236}">
                      <a16:creationId xmlns:a16="http://schemas.microsoft.com/office/drawing/2014/main" id="{D7597CAD-8713-431C-BBEE-1C12CFAB068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5400000" flipH="1" flipV="1">
                  <a:off x="2150839" y="1889721"/>
                  <a:ext cx="2869" cy="345123"/>
                </a:xfrm>
                <a:prstGeom prst="straightConnector1">
                  <a:avLst/>
                </a:prstGeom>
                <a:ln w="28575"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23" name="Rectangle 22">
                  <a:extLst>
                    <a:ext uri="{FF2B5EF4-FFF2-40B4-BE49-F238E27FC236}">
                      <a16:creationId xmlns:a16="http://schemas.microsoft.com/office/drawing/2014/main" id="{3C0AF782-AB27-48F4-9999-7BB194FB82DD}"/>
                    </a:ext>
                  </a:extLst>
                </p:cNvPr>
                <p:cNvSpPr/>
                <p:nvPr/>
              </p:nvSpPr>
              <p:spPr>
                <a:xfrm rot="16354410">
                  <a:off x="2287710" y="2214213"/>
                  <a:ext cx="269626" cy="24622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fr-FR" sz="1000" b="1" dirty="0"/>
                    <a:t>Y</a:t>
                  </a:r>
                </a:p>
              </p:txBody>
            </p:sp>
            <p:sp>
              <p:nvSpPr>
                <p:cNvPr id="24" name="Rectangle 23">
                  <a:extLst>
                    <a:ext uri="{FF2B5EF4-FFF2-40B4-BE49-F238E27FC236}">
                      <a16:creationId xmlns:a16="http://schemas.microsoft.com/office/drawing/2014/main" id="{47635E2E-0361-4392-835C-B96CE5DBFA7E}"/>
                    </a:ext>
                  </a:extLst>
                </p:cNvPr>
                <p:cNvSpPr/>
                <p:nvPr/>
              </p:nvSpPr>
              <p:spPr>
                <a:xfrm rot="16200000">
                  <a:off x="1874356" y="1806993"/>
                  <a:ext cx="269626" cy="24622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fr-FR" sz="1000" b="1" dirty="0"/>
                    <a:t>X</a:t>
                  </a:r>
                </a:p>
              </p:txBody>
            </p:sp>
          </p:grp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85839B4E-9B70-43BB-81F9-C841FAAEE2B4}"/>
                  </a:ext>
                </a:extLst>
              </p:cNvPr>
              <p:cNvSpPr/>
              <p:nvPr/>
            </p:nvSpPr>
            <p:spPr>
              <a:xfrm>
                <a:off x="1973788" y="5995574"/>
                <a:ext cx="263214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FR" sz="1000" b="1" dirty="0"/>
                  <a:t>Z</a:t>
                </a:r>
              </a:p>
            </p:txBody>
          </p:sp>
        </p:grpSp>
        <p:sp>
          <p:nvSpPr>
            <p:cNvPr id="13" name="Ellipse 29">
              <a:extLst>
                <a:ext uri="{FF2B5EF4-FFF2-40B4-BE49-F238E27FC236}">
                  <a16:creationId xmlns:a16="http://schemas.microsoft.com/office/drawing/2014/main" id="{41B62D59-9B80-4337-A335-5A562C2EFE3D}"/>
                </a:ext>
              </a:extLst>
            </p:cNvPr>
            <p:cNvSpPr>
              <a:spLocks noChangeAspect="1"/>
            </p:cNvSpPr>
            <p:nvPr/>
          </p:nvSpPr>
          <p:spPr>
            <a:xfrm rot="236504">
              <a:off x="1338905" y="3867107"/>
              <a:ext cx="183773" cy="217683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/>
                <a:t>4</a:t>
              </a:r>
            </a:p>
          </p:txBody>
        </p:sp>
        <p:sp>
          <p:nvSpPr>
            <p:cNvPr id="14" name="Ellipse 29">
              <a:extLst>
                <a:ext uri="{FF2B5EF4-FFF2-40B4-BE49-F238E27FC236}">
                  <a16:creationId xmlns:a16="http://schemas.microsoft.com/office/drawing/2014/main" id="{8A17CD03-2659-47FF-8131-73F9DB2E3CAB}"/>
                </a:ext>
              </a:extLst>
            </p:cNvPr>
            <p:cNvSpPr>
              <a:spLocks noChangeAspect="1"/>
            </p:cNvSpPr>
            <p:nvPr/>
          </p:nvSpPr>
          <p:spPr>
            <a:xfrm rot="236504">
              <a:off x="1091368" y="3862596"/>
              <a:ext cx="183773" cy="217683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/>
                <a:t>5</a:t>
              </a:r>
            </a:p>
          </p:txBody>
        </p:sp>
        <p:sp>
          <p:nvSpPr>
            <p:cNvPr id="15" name="Ellipse 29">
              <a:extLst>
                <a:ext uri="{FF2B5EF4-FFF2-40B4-BE49-F238E27FC236}">
                  <a16:creationId xmlns:a16="http://schemas.microsoft.com/office/drawing/2014/main" id="{AD875107-2E51-46C3-9712-445623E3E7E7}"/>
                </a:ext>
              </a:extLst>
            </p:cNvPr>
            <p:cNvSpPr>
              <a:spLocks noChangeAspect="1"/>
            </p:cNvSpPr>
            <p:nvPr/>
          </p:nvSpPr>
          <p:spPr>
            <a:xfrm rot="236504">
              <a:off x="690833" y="3518661"/>
              <a:ext cx="183773" cy="217683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/>
                <a:t>8</a:t>
              </a:r>
            </a:p>
          </p:txBody>
        </p:sp>
        <p:sp>
          <p:nvSpPr>
            <p:cNvPr id="16" name="Ellipse 29">
              <a:extLst>
                <a:ext uri="{FF2B5EF4-FFF2-40B4-BE49-F238E27FC236}">
                  <a16:creationId xmlns:a16="http://schemas.microsoft.com/office/drawing/2014/main" id="{2E26F7C7-FD6B-4FF1-A279-78E0CAD006EC}"/>
                </a:ext>
              </a:extLst>
            </p:cNvPr>
            <p:cNvSpPr>
              <a:spLocks noChangeAspect="1"/>
            </p:cNvSpPr>
            <p:nvPr/>
          </p:nvSpPr>
          <p:spPr>
            <a:xfrm rot="236504">
              <a:off x="1379787" y="3469418"/>
              <a:ext cx="183773" cy="217683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/>
                <a:t>6</a:t>
              </a:r>
            </a:p>
          </p:txBody>
        </p:sp>
        <p:sp>
          <p:nvSpPr>
            <p:cNvPr id="17" name="Ellipse 29">
              <a:extLst>
                <a:ext uri="{FF2B5EF4-FFF2-40B4-BE49-F238E27FC236}">
                  <a16:creationId xmlns:a16="http://schemas.microsoft.com/office/drawing/2014/main" id="{4406F038-AEDB-4447-BDA8-B683C4F6F253}"/>
                </a:ext>
              </a:extLst>
            </p:cNvPr>
            <p:cNvSpPr>
              <a:spLocks noChangeAspect="1"/>
            </p:cNvSpPr>
            <p:nvPr/>
          </p:nvSpPr>
          <p:spPr>
            <a:xfrm rot="236504">
              <a:off x="1116101" y="3469418"/>
              <a:ext cx="183773" cy="217683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/>
                <a:t>7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990928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re 1">
            <a:extLst>
              <a:ext uri="{FF2B5EF4-FFF2-40B4-BE49-F238E27FC236}">
                <a16:creationId xmlns:a16="http://schemas.microsoft.com/office/drawing/2014/main" id="{C9F87553-634F-4209-BB78-EB97BD24DD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fr-FR" sz="3600" dirty="0"/>
              <a:t>Driver </a:t>
            </a:r>
            <a:r>
              <a:rPr lang="fr-FR" sz="3600" dirty="0" err="1"/>
              <a:t>seat</a:t>
            </a:r>
            <a:r>
              <a:rPr lang="fr-FR" sz="3600" dirty="0"/>
              <a:t> </a:t>
            </a:r>
            <a:r>
              <a:rPr lang="fr-FR" sz="3600" dirty="0" err="1"/>
              <a:t>adjustment</a:t>
            </a:r>
            <a:endParaRPr lang="fr-FR" sz="3600" dirty="0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81493668-CFC6-4910-B109-69676B37EBDE}"/>
              </a:ext>
            </a:extLst>
          </p:cNvPr>
          <p:cNvSpPr/>
          <p:nvPr/>
        </p:nvSpPr>
        <p:spPr>
          <a:xfrm>
            <a:off x="4067944" y="1083655"/>
            <a:ext cx="33329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/>
              <a:t>Driver </a:t>
            </a:r>
            <a:r>
              <a:rPr lang="fr-FR" b="1" dirty="0" err="1"/>
              <a:t>seat</a:t>
            </a:r>
            <a:r>
              <a:rPr lang="fr-FR" b="1" dirty="0"/>
              <a:t> x-range ~210 mm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B089207-E060-4B33-A502-3E4232BA08A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1628800"/>
            <a:ext cx="3580437" cy="1611197"/>
          </a:xfrm>
          <a:prstGeom prst="rect">
            <a:avLst/>
          </a:prstGeom>
        </p:spPr>
      </p:pic>
      <p:pic>
        <p:nvPicPr>
          <p:cNvPr id="7" name="Picture 6" descr="A picture containing indoor&#10;&#10;Description automatically generated">
            <a:extLst>
              <a:ext uri="{FF2B5EF4-FFF2-40B4-BE49-F238E27FC236}">
                <a16:creationId xmlns:a16="http://schemas.microsoft.com/office/drawing/2014/main" id="{1025DC9A-BC6D-48C5-857B-BF865628A8A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11959" y="4904970"/>
            <a:ext cx="3580437" cy="1611197"/>
          </a:xfrm>
          <a:prstGeom prst="rect">
            <a:avLst/>
          </a:prstGeom>
        </p:spPr>
      </p:pic>
      <p:pic>
        <p:nvPicPr>
          <p:cNvPr id="9" name="Picture 8" descr="A picture containing indoor, seat&#10;&#10;Description automatically generated">
            <a:extLst>
              <a:ext uri="{FF2B5EF4-FFF2-40B4-BE49-F238E27FC236}">
                <a16:creationId xmlns:a16="http://schemas.microsoft.com/office/drawing/2014/main" id="{21CECF4B-E905-4479-82E7-22A38C7FB43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59" y="3266885"/>
            <a:ext cx="3580437" cy="1611197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084AA9D5-3460-4B98-8C6F-7F0236C9E8F7}"/>
              </a:ext>
            </a:extLst>
          </p:cNvPr>
          <p:cNvCxnSpPr/>
          <p:nvPr/>
        </p:nvCxnSpPr>
        <p:spPr>
          <a:xfrm flipV="1">
            <a:off x="6588224" y="4040727"/>
            <a:ext cx="0" cy="2268593"/>
          </a:xfrm>
          <a:prstGeom prst="line">
            <a:avLst/>
          </a:prstGeom>
          <a:ln>
            <a:solidFill>
              <a:srgbClr val="99CC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EF8B248F-ECA9-4601-9AC5-735A0DEDFA9C}"/>
              </a:ext>
            </a:extLst>
          </p:cNvPr>
          <p:cNvCxnSpPr>
            <a:cxnSpLocks/>
          </p:cNvCxnSpPr>
          <p:nvPr/>
        </p:nvCxnSpPr>
        <p:spPr>
          <a:xfrm flipV="1">
            <a:off x="6084168" y="2780928"/>
            <a:ext cx="0" cy="2124042"/>
          </a:xfrm>
          <a:prstGeom prst="line">
            <a:avLst/>
          </a:prstGeom>
          <a:ln>
            <a:solidFill>
              <a:srgbClr val="99CC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FCAA6B8E-E07B-4002-BA3A-2D8838091555}"/>
              </a:ext>
            </a:extLst>
          </p:cNvPr>
          <p:cNvCxnSpPr>
            <a:cxnSpLocks/>
          </p:cNvCxnSpPr>
          <p:nvPr/>
        </p:nvCxnSpPr>
        <p:spPr>
          <a:xfrm flipH="1">
            <a:off x="6084168" y="4509120"/>
            <a:ext cx="503832" cy="0"/>
          </a:xfrm>
          <a:prstGeom prst="straightConnector1">
            <a:avLst/>
          </a:prstGeom>
          <a:ln>
            <a:solidFill>
              <a:srgbClr val="99CC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E77100F9-5E64-4692-9ABC-88F9123F50A4}"/>
              </a:ext>
            </a:extLst>
          </p:cNvPr>
          <p:cNvSpPr/>
          <p:nvPr/>
        </p:nvSpPr>
        <p:spPr>
          <a:xfrm>
            <a:off x="6045961" y="4548674"/>
            <a:ext cx="614271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900" b="1" dirty="0">
                <a:solidFill>
                  <a:srgbClr val="99CCFF"/>
                </a:solidFill>
              </a:rPr>
              <a:t>210 mm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8588B4A2-EA93-4BF4-BA09-F0D30780ADAA}"/>
              </a:ext>
            </a:extLst>
          </p:cNvPr>
          <p:cNvGrpSpPr/>
          <p:nvPr/>
        </p:nvGrpSpPr>
        <p:grpSpPr>
          <a:xfrm>
            <a:off x="107504" y="1919223"/>
            <a:ext cx="1906079" cy="3552048"/>
            <a:chOff x="-65203" y="1919223"/>
            <a:chExt cx="1906079" cy="3552048"/>
          </a:xfrm>
        </p:grpSpPr>
        <p:pic>
          <p:nvPicPr>
            <p:cNvPr id="73" name="Image 4">
              <a:extLst>
                <a:ext uri="{FF2B5EF4-FFF2-40B4-BE49-F238E27FC236}">
                  <a16:creationId xmlns:a16="http://schemas.microsoft.com/office/drawing/2014/main" id="{8E7B14A4-AB32-4EB5-B7E2-52CF713C8C0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7703"/>
            <a:stretch/>
          </p:blipFill>
          <p:spPr>
            <a:xfrm rot="16200000">
              <a:off x="-693822" y="2936573"/>
              <a:ext cx="3552048" cy="1517348"/>
            </a:xfrm>
            <a:prstGeom prst="rect">
              <a:avLst/>
            </a:prstGeom>
          </p:spPr>
        </p:pic>
        <p:sp>
          <p:nvSpPr>
            <p:cNvPr id="74" name="Ellipse 29">
              <a:extLst>
                <a:ext uri="{FF2B5EF4-FFF2-40B4-BE49-F238E27FC236}">
                  <a16:creationId xmlns:a16="http://schemas.microsoft.com/office/drawing/2014/main" id="{BB8562A8-7F46-4C04-B915-E88C4796614A}"/>
                </a:ext>
              </a:extLst>
            </p:cNvPr>
            <p:cNvSpPr>
              <a:spLocks noChangeAspect="1"/>
            </p:cNvSpPr>
            <p:nvPr/>
          </p:nvSpPr>
          <p:spPr>
            <a:xfrm rot="236504">
              <a:off x="1280636" y="4282488"/>
              <a:ext cx="183773" cy="217683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/>
                <a:t>1</a:t>
              </a:r>
            </a:p>
          </p:txBody>
        </p:sp>
        <p:sp>
          <p:nvSpPr>
            <p:cNvPr id="75" name="Ellipse 29">
              <a:extLst>
                <a:ext uri="{FF2B5EF4-FFF2-40B4-BE49-F238E27FC236}">
                  <a16:creationId xmlns:a16="http://schemas.microsoft.com/office/drawing/2014/main" id="{3EC3F499-130E-434F-81BD-7C165E3E0C31}"/>
                </a:ext>
              </a:extLst>
            </p:cNvPr>
            <p:cNvSpPr>
              <a:spLocks noChangeAspect="1"/>
            </p:cNvSpPr>
            <p:nvPr/>
          </p:nvSpPr>
          <p:spPr>
            <a:xfrm rot="21343761">
              <a:off x="1009741" y="4279582"/>
              <a:ext cx="183773" cy="217683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/>
                <a:t>2</a:t>
              </a:r>
            </a:p>
          </p:txBody>
        </p:sp>
        <p:sp>
          <p:nvSpPr>
            <p:cNvPr id="66" name="Ellipse 29">
              <a:extLst>
                <a:ext uri="{FF2B5EF4-FFF2-40B4-BE49-F238E27FC236}">
                  <a16:creationId xmlns:a16="http://schemas.microsoft.com/office/drawing/2014/main" id="{23D352EF-891D-40D5-8E15-8DEADC7D6A86}"/>
                </a:ext>
              </a:extLst>
            </p:cNvPr>
            <p:cNvSpPr>
              <a:spLocks noChangeAspect="1"/>
            </p:cNvSpPr>
            <p:nvPr/>
          </p:nvSpPr>
          <p:spPr>
            <a:xfrm rot="232846">
              <a:off x="711808" y="4280154"/>
              <a:ext cx="183773" cy="217683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/>
                <a:t>3</a:t>
              </a:r>
            </a:p>
          </p:txBody>
        </p: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444B3440-8A13-473F-B188-EDE4FBAA7929}"/>
                </a:ext>
              </a:extLst>
            </p:cNvPr>
            <p:cNvGrpSpPr/>
            <p:nvPr/>
          </p:nvGrpSpPr>
          <p:grpSpPr>
            <a:xfrm>
              <a:off x="-65203" y="4782144"/>
              <a:ext cx="676846" cy="659575"/>
              <a:chOff x="1577128" y="5619492"/>
              <a:chExt cx="676846" cy="659575"/>
            </a:xfrm>
          </p:grpSpPr>
          <p:grpSp>
            <p:nvGrpSpPr>
              <p:cNvPr id="81" name="Group 80">
                <a:extLst>
                  <a:ext uri="{FF2B5EF4-FFF2-40B4-BE49-F238E27FC236}">
                    <a16:creationId xmlns:a16="http://schemas.microsoft.com/office/drawing/2014/main" id="{89FB1508-A169-4CFD-BB30-429E59222267}"/>
                  </a:ext>
                </a:extLst>
              </p:cNvPr>
              <p:cNvGrpSpPr/>
              <p:nvPr/>
            </p:nvGrpSpPr>
            <p:grpSpPr>
              <a:xfrm rot="5400000">
                <a:off x="1585763" y="5610857"/>
                <a:ext cx="659575" cy="676846"/>
                <a:chOff x="1886058" y="1795291"/>
                <a:chExt cx="659575" cy="676846"/>
              </a:xfrm>
            </p:grpSpPr>
            <p:cxnSp>
              <p:nvCxnSpPr>
                <p:cNvPr id="83" name="Straight Arrow Connector 82">
                  <a:extLst>
                    <a:ext uri="{FF2B5EF4-FFF2-40B4-BE49-F238E27FC236}">
                      <a16:creationId xmlns:a16="http://schemas.microsoft.com/office/drawing/2014/main" id="{9F0B9246-3B71-4FA9-AF37-E0272B40D64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308250" y="2060848"/>
                  <a:ext cx="0" cy="299287"/>
                </a:xfrm>
                <a:prstGeom prst="straightConnector1">
                  <a:avLst/>
                </a:prstGeom>
                <a:ln w="28575"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84" name="Straight Arrow Connector 83">
                  <a:extLst>
                    <a:ext uri="{FF2B5EF4-FFF2-40B4-BE49-F238E27FC236}">
                      <a16:creationId xmlns:a16="http://schemas.microsoft.com/office/drawing/2014/main" id="{19ED798C-9A0A-4FE0-9AC3-F5C88CF6AF4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5400000" flipH="1" flipV="1">
                  <a:off x="2150839" y="1889721"/>
                  <a:ext cx="2869" cy="345123"/>
                </a:xfrm>
                <a:prstGeom prst="straightConnector1">
                  <a:avLst/>
                </a:prstGeom>
                <a:ln w="28575"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85" name="Rectangle 84">
                  <a:extLst>
                    <a:ext uri="{FF2B5EF4-FFF2-40B4-BE49-F238E27FC236}">
                      <a16:creationId xmlns:a16="http://schemas.microsoft.com/office/drawing/2014/main" id="{2EB6BF03-8B18-4C18-AA73-0A06E63613A7}"/>
                    </a:ext>
                  </a:extLst>
                </p:cNvPr>
                <p:cNvSpPr/>
                <p:nvPr/>
              </p:nvSpPr>
              <p:spPr>
                <a:xfrm rot="16354410">
                  <a:off x="2287710" y="2214213"/>
                  <a:ext cx="269626" cy="24622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fr-FR" sz="1000" b="1" dirty="0"/>
                    <a:t>Y</a:t>
                  </a:r>
                </a:p>
              </p:txBody>
            </p:sp>
            <p:sp>
              <p:nvSpPr>
                <p:cNvPr id="86" name="Rectangle 85">
                  <a:extLst>
                    <a:ext uri="{FF2B5EF4-FFF2-40B4-BE49-F238E27FC236}">
                      <a16:creationId xmlns:a16="http://schemas.microsoft.com/office/drawing/2014/main" id="{AD537D58-03EC-4D4A-9B98-B65F5741BFA9}"/>
                    </a:ext>
                  </a:extLst>
                </p:cNvPr>
                <p:cNvSpPr/>
                <p:nvPr/>
              </p:nvSpPr>
              <p:spPr>
                <a:xfrm rot="16200000">
                  <a:off x="1874356" y="1806993"/>
                  <a:ext cx="269626" cy="24622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fr-FR" sz="1000" b="1" dirty="0"/>
                    <a:t>X</a:t>
                  </a:r>
                </a:p>
              </p:txBody>
            </p:sp>
          </p:grpSp>
          <p:sp>
            <p:nvSpPr>
              <p:cNvPr id="82" name="Rectangle 81">
                <a:extLst>
                  <a:ext uri="{FF2B5EF4-FFF2-40B4-BE49-F238E27FC236}">
                    <a16:creationId xmlns:a16="http://schemas.microsoft.com/office/drawing/2014/main" id="{8744349F-5D28-4266-8641-DF4855148B56}"/>
                  </a:ext>
                </a:extLst>
              </p:cNvPr>
              <p:cNvSpPr/>
              <p:nvPr/>
            </p:nvSpPr>
            <p:spPr>
              <a:xfrm>
                <a:off x="1973788" y="5995574"/>
                <a:ext cx="263214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FR" sz="1000" b="1" dirty="0"/>
                  <a:t>Z</a:t>
                </a:r>
              </a:p>
            </p:txBody>
          </p:sp>
        </p:grpSp>
        <p:sp>
          <p:nvSpPr>
            <p:cNvPr id="27" name="Ellipse 29">
              <a:extLst>
                <a:ext uri="{FF2B5EF4-FFF2-40B4-BE49-F238E27FC236}">
                  <a16:creationId xmlns:a16="http://schemas.microsoft.com/office/drawing/2014/main" id="{4415C609-466D-4342-B307-E0E72931EE88}"/>
                </a:ext>
              </a:extLst>
            </p:cNvPr>
            <p:cNvSpPr>
              <a:spLocks noChangeAspect="1"/>
            </p:cNvSpPr>
            <p:nvPr/>
          </p:nvSpPr>
          <p:spPr>
            <a:xfrm rot="236504">
              <a:off x="1338905" y="3867107"/>
              <a:ext cx="183773" cy="217683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/>
                <a:t>4</a:t>
              </a:r>
            </a:p>
          </p:txBody>
        </p:sp>
        <p:sp>
          <p:nvSpPr>
            <p:cNvPr id="28" name="Ellipse 29">
              <a:extLst>
                <a:ext uri="{FF2B5EF4-FFF2-40B4-BE49-F238E27FC236}">
                  <a16:creationId xmlns:a16="http://schemas.microsoft.com/office/drawing/2014/main" id="{EAA81736-30E5-4B23-9FBF-5DE059786CBD}"/>
                </a:ext>
              </a:extLst>
            </p:cNvPr>
            <p:cNvSpPr>
              <a:spLocks noChangeAspect="1"/>
            </p:cNvSpPr>
            <p:nvPr/>
          </p:nvSpPr>
          <p:spPr>
            <a:xfrm rot="236504">
              <a:off x="1091368" y="3862596"/>
              <a:ext cx="183773" cy="217683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/>
                <a:t>5</a:t>
              </a:r>
            </a:p>
          </p:txBody>
        </p:sp>
        <p:sp>
          <p:nvSpPr>
            <p:cNvPr id="29" name="Ellipse 29">
              <a:extLst>
                <a:ext uri="{FF2B5EF4-FFF2-40B4-BE49-F238E27FC236}">
                  <a16:creationId xmlns:a16="http://schemas.microsoft.com/office/drawing/2014/main" id="{21981A44-01A3-474A-A116-F5E8EF4CC55F}"/>
                </a:ext>
              </a:extLst>
            </p:cNvPr>
            <p:cNvSpPr>
              <a:spLocks noChangeAspect="1"/>
            </p:cNvSpPr>
            <p:nvPr/>
          </p:nvSpPr>
          <p:spPr>
            <a:xfrm rot="236504">
              <a:off x="690833" y="3518661"/>
              <a:ext cx="183773" cy="217683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/>
                <a:t>8</a:t>
              </a:r>
            </a:p>
          </p:txBody>
        </p:sp>
        <p:sp>
          <p:nvSpPr>
            <p:cNvPr id="30" name="Ellipse 29">
              <a:extLst>
                <a:ext uri="{FF2B5EF4-FFF2-40B4-BE49-F238E27FC236}">
                  <a16:creationId xmlns:a16="http://schemas.microsoft.com/office/drawing/2014/main" id="{003CB37F-1F67-4BEC-AAC8-E33B6D2776AE}"/>
                </a:ext>
              </a:extLst>
            </p:cNvPr>
            <p:cNvSpPr>
              <a:spLocks noChangeAspect="1"/>
            </p:cNvSpPr>
            <p:nvPr/>
          </p:nvSpPr>
          <p:spPr>
            <a:xfrm rot="236504">
              <a:off x="1379787" y="3469418"/>
              <a:ext cx="183773" cy="217683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/>
                <a:t>6</a:t>
              </a:r>
            </a:p>
          </p:txBody>
        </p:sp>
        <p:sp>
          <p:nvSpPr>
            <p:cNvPr id="31" name="Ellipse 29">
              <a:extLst>
                <a:ext uri="{FF2B5EF4-FFF2-40B4-BE49-F238E27FC236}">
                  <a16:creationId xmlns:a16="http://schemas.microsoft.com/office/drawing/2014/main" id="{EF794DC7-BBAC-4B69-A9D8-F0F27F9FFE28}"/>
                </a:ext>
              </a:extLst>
            </p:cNvPr>
            <p:cNvSpPr>
              <a:spLocks noChangeAspect="1"/>
            </p:cNvSpPr>
            <p:nvPr/>
          </p:nvSpPr>
          <p:spPr>
            <a:xfrm rot="236504">
              <a:off x="1116101" y="3469418"/>
              <a:ext cx="183773" cy="217683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/>
                <a:t>7</a:t>
              </a:r>
            </a:p>
          </p:txBody>
        </p:sp>
      </p:grpSp>
      <p:sp>
        <p:nvSpPr>
          <p:cNvPr id="32" name="Ellipse 29">
            <a:extLst>
              <a:ext uri="{FF2B5EF4-FFF2-40B4-BE49-F238E27FC236}">
                <a16:creationId xmlns:a16="http://schemas.microsoft.com/office/drawing/2014/main" id="{433D2029-91CC-4389-80D5-0A555F648FD0}"/>
              </a:ext>
            </a:extLst>
          </p:cNvPr>
          <p:cNvSpPr>
            <a:spLocks noChangeAspect="1"/>
          </p:cNvSpPr>
          <p:nvPr/>
        </p:nvSpPr>
        <p:spPr>
          <a:xfrm rot="236504">
            <a:off x="5992281" y="1629924"/>
            <a:ext cx="183773" cy="217683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8206491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re 1">
            <a:extLst>
              <a:ext uri="{FF2B5EF4-FFF2-40B4-BE49-F238E27FC236}">
                <a16:creationId xmlns:a16="http://schemas.microsoft.com/office/drawing/2014/main" id="{C9F87553-634F-4209-BB78-EB97BD24DD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08" y="274638"/>
            <a:ext cx="7758275" cy="551637"/>
          </a:xfrm>
        </p:spPr>
        <p:txBody>
          <a:bodyPr/>
          <a:lstStyle/>
          <a:p>
            <a:r>
              <a:rPr lang="fr-FR" sz="2800" b="1" dirty="0"/>
              <a:t>CRS </a:t>
            </a:r>
            <a:r>
              <a:rPr lang="fr-FR" sz="2800" b="1" dirty="0" err="1"/>
              <a:t>Rear-facing</a:t>
            </a:r>
            <a:r>
              <a:rPr lang="fr-FR" sz="2800" b="1" dirty="0"/>
              <a:t> installation in </a:t>
            </a:r>
            <a:r>
              <a:rPr lang="fr-FR" sz="2800" b="1" dirty="0" err="1"/>
              <a:t>seats</a:t>
            </a:r>
            <a:r>
              <a:rPr lang="fr-FR" sz="2800" b="1" dirty="0"/>
              <a:t> 4 &amp; 5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8588B4A2-EA93-4BF4-BA09-F0D30780ADAA}"/>
              </a:ext>
            </a:extLst>
          </p:cNvPr>
          <p:cNvGrpSpPr/>
          <p:nvPr/>
        </p:nvGrpSpPr>
        <p:grpSpPr>
          <a:xfrm>
            <a:off x="104182" y="1689589"/>
            <a:ext cx="1906079" cy="3552048"/>
            <a:chOff x="-65203" y="1919223"/>
            <a:chExt cx="1906079" cy="3552048"/>
          </a:xfrm>
        </p:grpSpPr>
        <p:pic>
          <p:nvPicPr>
            <p:cNvPr id="73" name="Image 4">
              <a:extLst>
                <a:ext uri="{FF2B5EF4-FFF2-40B4-BE49-F238E27FC236}">
                  <a16:creationId xmlns:a16="http://schemas.microsoft.com/office/drawing/2014/main" id="{8E7B14A4-AB32-4EB5-B7E2-52CF713C8C0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7703"/>
            <a:stretch/>
          </p:blipFill>
          <p:spPr>
            <a:xfrm rot="16200000">
              <a:off x="-693822" y="2936573"/>
              <a:ext cx="3552048" cy="1517348"/>
            </a:xfrm>
            <a:prstGeom prst="rect">
              <a:avLst/>
            </a:prstGeom>
          </p:spPr>
        </p:pic>
        <p:sp>
          <p:nvSpPr>
            <p:cNvPr id="74" name="Ellipse 29">
              <a:extLst>
                <a:ext uri="{FF2B5EF4-FFF2-40B4-BE49-F238E27FC236}">
                  <a16:creationId xmlns:a16="http://schemas.microsoft.com/office/drawing/2014/main" id="{BB8562A8-7F46-4C04-B915-E88C4796614A}"/>
                </a:ext>
              </a:extLst>
            </p:cNvPr>
            <p:cNvSpPr>
              <a:spLocks noChangeAspect="1"/>
            </p:cNvSpPr>
            <p:nvPr/>
          </p:nvSpPr>
          <p:spPr>
            <a:xfrm rot="236504">
              <a:off x="1280636" y="4282488"/>
              <a:ext cx="183773" cy="217683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/>
                <a:t>1</a:t>
              </a:r>
            </a:p>
          </p:txBody>
        </p:sp>
        <p:sp>
          <p:nvSpPr>
            <p:cNvPr id="75" name="Ellipse 29">
              <a:extLst>
                <a:ext uri="{FF2B5EF4-FFF2-40B4-BE49-F238E27FC236}">
                  <a16:creationId xmlns:a16="http://schemas.microsoft.com/office/drawing/2014/main" id="{3EC3F499-130E-434F-81BD-7C165E3E0C31}"/>
                </a:ext>
              </a:extLst>
            </p:cNvPr>
            <p:cNvSpPr>
              <a:spLocks noChangeAspect="1"/>
            </p:cNvSpPr>
            <p:nvPr/>
          </p:nvSpPr>
          <p:spPr>
            <a:xfrm rot="21343761">
              <a:off x="1009741" y="4279582"/>
              <a:ext cx="183773" cy="217683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/>
                <a:t>2</a:t>
              </a:r>
            </a:p>
          </p:txBody>
        </p:sp>
        <p:sp>
          <p:nvSpPr>
            <p:cNvPr id="66" name="Ellipse 29">
              <a:extLst>
                <a:ext uri="{FF2B5EF4-FFF2-40B4-BE49-F238E27FC236}">
                  <a16:creationId xmlns:a16="http://schemas.microsoft.com/office/drawing/2014/main" id="{23D352EF-891D-40D5-8E15-8DEADC7D6A86}"/>
                </a:ext>
              </a:extLst>
            </p:cNvPr>
            <p:cNvSpPr>
              <a:spLocks noChangeAspect="1"/>
            </p:cNvSpPr>
            <p:nvPr/>
          </p:nvSpPr>
          <p:spPr>
            <a:xfrm rot="232846">
              <a:off x="711808" y="4280154"/>
              <a:ext cx="183773" cy="217683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/>
                <a:t>3</a:t>
              </a:r>
            </a:p>
          </p:txBody>
        </p: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444B3440-8A13-473F-B188-EDE4FBAA7929}"/>
                </a:ext>
              </a:extLst>
            </p:cNvPr>
            <p:cNvGrpSpPr/>
            <p:nvPr/>
          </p:nvGrpSpPr>
          <p:grpSpPr>
            <a:xfrm>
              <a:off x="-65203" y="4782144"/>
              <a:ext cx="676846" cy="659575"/>
              <a:chOff x="1577128" y="5619492"/>
              <a:chExt cx="676846" cy="659575"/>
            </a:xfrm>
          </p:grpSpPr>
          <p:grpSp>
            <p:nvGrpSpPr>
              <p:cNvPr id="81" name="Group 80">
                <a:extLst>
                  <a:ext uri="{FF2B5EF4-FFF2-40B4-BE49-F238E27FC236}">
                    <a16:creationId xmlns:a16="http://schemas.microsoft.com/office/drawing/2014/main" id="{89FB1508-A169-4CFD-BB30-429E59222267}"/>
                  </a:ext>
                </a:extLst>
              </p:cNvPr>
              <p:cNvGrpSpPr/>
              <p:nvPr/>
            </p:nvGrpSpPr>
            <p:grpSpPr>
              <a:xfrm rot="5400000">
                <a:off x="1585763" y="5610857"/>
                <a:ext cx="659575" cy="676846"/>
                <a:chOff x="1886058" y="1795291"/>
                <a:chExt cx="659575" cy="676846"/>
              </a:xfrm>
            </p:grpSpPr>
            <p:cxnSp>
              <p:nvCxnSpPr>
                <p:cNvPr id="83" name="Straight Arrow Connector 82">
                  <a:extLst>
                    <a:ext uri="{FF2B5EF4-FFF2-40B4-BE49-F238E27FC236}">
                      <a16:creationId xmlns:a16="http://schemas.microsoft.com/office/drawing/2014/main" id="{9F0B9246-3B71-4FA9-AF37-E0272B40D64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308250" y="2060848"/>
                  <a:ext cx="0" cy="299287"/>
                </a:xfrm>
                <a:prstGeom prst="straightConnector1">
                  <a:avLst/>
                </a:prstGeom>
                <a:ln w="28575"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84" name="Straight Arrow Connector 83">
                  <a:extLst>
                    <a:ext uri="{FF2B5EF4-FFF2-40B4-BE49-F238E27FC236}">
                      <a16:creationId xmlns:a16="http://schemas.microsoft.com/office/drawing/2014/main" id="{19ED798C-9A0A-4FE0-9AC3-F5C88CF6AF4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5400000" flipH="1" flipV="1">
                  <a:off x="2150839" y="1889721"/>
                  <a:ext cx="2869" cy="345123"/>
                </a:xfrm>
                <a:prstGeom prst="straightConnector1">
                  <a:avLst/>
                </a:prstGeom>
                <a:ln w="28575"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85" name="Rectangle 84">
                  <a:extLst>
                    <a:ext uri="{FF2B5EF4-FFF2-40B4-BE49-F238E27FC236}">
                      <a16:creationId xmlns:a16="http://schemas.microsoft.com/office/drawing/2014/main" id="{2EB6BF03-8B18-4C18-AA73-0A06E63613A7}"/>
                    </a:ext>
                  </a:extLst>
                </p:cNvPr>
                <p:cNvSpPr/>
                <p:nvPr/>
              </p:nvSpPr>
              <p:spPr>
                <a:xfrm rot="16354410">
                  <a:off x="2287710" y="2214213"/>
                  <a:ext cx="269626" cy="24622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fr-FR" sz="1000" b="1" dirty="0"/>
                    <a:t>Y</a:t>
                  </a:r>
                </a:p>
              </p:txBody>
            </p:sp>
            <p:sp>
              <p:nvSpPr>
                <p:cNvPr id="86" name="Rectangle 85">
                  <a:extLst>
                    <a:ext uri="{FF2B5EF4-FFF2-40B4-BE49-F238E27FC236}">
                      <a16:creationId xmlns:a16="http://schemas.microsoft.com/office/drawing/2014/main" id="{AD537D58-03EC-4D4A-9B98-B65F5741BFA9}"/>
                    </a:ext>
                  </a:extLst>
                </p:cNvPr>
                <p:cNvSpPr/>
                <p:nvPr/>
              </p:nvSpPr>
              <p:spPr>
                <a:xfrm rot="16200000">
                  <a:off x="1874356" y="1806993"/>
                  <a:ext cx="269626" cy="24622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fr-FR" sz="1000" b="1" dirty="0"/>
                    <a:t>X</a:t>
                  </a:r>
                </a:p>
              </p:txBody>
            </p:sp>
          </p:grpSp>
          <p:sp>
            <p:nvSpPr>
              <p:cNvPr id="82" name="Rectangle 81">
                <a:extLst>
                  <a:ext uri="{FF2B5EF4-FFF2-40B4-BE49-F238E27FC236}">
                    <a16:creationId xmlns:a16="http://schemas.microsoft.com/office/drawing/2014/main" id="{8744349F-5D28-4266-8641-DF4855148B56}"/>
                  </a:ext>
                </a:extLst>
              </p:cNvPr>
              <p:cNvSpPr/>
              <p:nvPr/>
            </p:nvSpPr>
            <p:spPr>
              <a:xfrm>
                <a:off x="1973788" y="5995574"/>
                <a:ext cx="263214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FR" sz="1000" b="1" dirty="0"/>
                  <a:t>Z</a:t>
                </a:r>
              </a:p>
            </p:txBody>
          </p:sp>
        </p:grpSp>
        <p:sp>
          <p:nvSpPr>
            <p:cNvPr id="27" name="Ellipse 29">
              <a:extLst>
                <a:ext uri="{FF2B5EF4-FFF2-40B4-BE49-F238E27FC236}">
                  <a16:creationId xmlns:a16="http://schemas.microsoft.com/office/drawing/2014/main" id="{4415C609-466D-4342-B307-E0E72931EE88}"/>
                </a:ext>
              </a:extLst>
            </p:cNvPr>
            <p:cNvSpPr>
              <a:spLocks noChangeAspect="1"/>
            </p:cNvSpPr>
            <p:nvPr/>
          </p:nvSpPr>
          <p:spPr>
            <a:xfrm rot="236504">
              <a:off x="1338905" y="3867107"/>
              <a:ext cx="183773" cy="217683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/>
                <a:t>4</a:t>
              </a:r>
            </a:p>
          </p:txBody>
        </p:sp>
        <p:sp>
          <p:nvSpPr>
            <p:cNvPr id="28" name="Ellipse 29">
              <a:extLst>
                <a:ext uri="{FF2B5EF4-FFF2-40B4-BE49-F238E27FC236}">
                  <a16:creationId xmlns:a16="http://schemas.microsoft.com/office/drawing/2014/main" id="{EAA81736-30E5-4B23-9FBF-5DE059786CBD}"/>
                </a:ext>
              </a:extLst>
            </p:cNvPr>
            <p:cNvSpPr>
              <a:spLocks noChangeAspect="1"/>
            </p:cNvSpPr>
            <p:nvPr/>
          </p:nvSpPr>
          <p:spPr>
            <a:xfrm rot="236504">
              <a:off x="1091368" y="3862596"/>
              <a:ext cx="183773" cy="217683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/>
                <a:t>5</a:t>
              </a:r>
            </a:p>
          </p:txBody>
        </p:sp>
        <p:sp>
          <p:nvSpPr>
            <p:cNvPr id="29" name="Ellipse 29">
              <a:extLst>
                <a:ext uri="{FF2B5EF4-FFF2-40B4-BE49-F238E27FC236}">
                  <a16:creationId xmlns:a16="http://schemas.microsoft.com/office/drawing/2014/main" id="{21981A44-01A3-474A-A116-F5E8EF4CC55F}"/>
                </a:ext>
              </a:extLst>
            </p:cNvPr>
            <p:cNvSpPr>
              <a:spLocks noChangeAspect="1"/>
            </p:cNvSpPr>
            <p:nvPr/>
          </p:nvSpPr>
          <p:spPr>
            <a:xfrm rot="236504">
              <a:off x="690833" y="3518661"/>
              <a:ext cx="183773" cy="217683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/>
                <a:t>8</a:t>
              </a:r>
            </a:p>
          </p:txBody>
        </p:sp>
        <p:sp>
          <p:nvSpPr>
            <p:cNvPr id="30" name="Ellipse 29">
              <a:extLst>
                <a:ext uri="{FF2B5EF4-FFF2-40B4-BE49-F238E27FC236}">
                  <a16:creationId xmlns:a16="http://schemas.microsoft.com/office/drawing/2014/main" id="{003CB37F-1F67-4BEC-AAC8-E33B6D2776AE}"/>
                </a:ext>
              </a:extLst>
            </p:cNvPr>
            <p:cNvSpPr>
              <a:spLocks noChangeAspect="1"/>
            </p:cNvSpPr>
            <p:nvPr/>
          </p:nvSpPr>
          <p:spPr>
            <a:xfrm rot="236504">
              <a:off x="1379787" y="3469418"/>
              <a:ext cx="183773" cy="217683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/>
                <a:t>6</a:t>
              </a:r>
            </a:p>
          </p:txBody>
        </p:sp>
        <p:sp>
          <p:nvSpPr>
            <p:cNvPr id="31" name="Ellipse 29">
              <a:extLst>
                <a:ext uri="{FF2B5EF4-FFF2-40B4-BE49-F238E27FC236}">
                  <a16:creationId xmlns:a16="http://schemas.microsoft.com/office/drawing/2014/main" id="{EF794DC7-BBAC-4B69-A9D8-F0F27F9FFE28}"/>
                </a:ext>
              </a:extLst>
            </p:cNvPr>
            <p:cNvSpPr>
              <a:spLocks noChangeAspect="1"/>
            </p:cNvSpPr>
            <p:nvPr/>
          </p:nvSpPr>
          <p:spPr>
            <a:xfrm rot="236504">
              <a:off x="1116101" y="3469418"/>
              <a:ext cx="183773" cy="217683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/>
                <a:t>7</a:t>
              </a:r>
            </a:p>
          </p:txBody>
        </p:sp>
      </p:grpSp>
      <p:sp>
        <p:nvSpPr>
          <p:cNvPr id="32" name="ZoneTexte 11">
            <a:extLst>
              <a:ext uri="{FF2B5EF4-FFF2-40B4-BE49-F238E27FC236}">
                <a16:creationId xmlns:a16="http://schemas.microsoft.com/office/drawing/2014/main" id="{57E1DBC3-3A24-4623-B36B-1ACC8B6AE617}"/>
              </a:ext>
            </a:extLst>
          </p:cNvPr>
          <p:cNvSpPr txBox="1"/>
          <p:nvPr/>
        </p:nvSpPr>
        <p:spPr>
          <a:xfrm>
            <a:off x="2473449" y="5318609"/>
            <a:ext cx="6412951" cy="830997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fr-FR" sz="1200" b="1" dirty="0"/>
              <a:t>Check </a:t>
            </a:r>
            <a:r>
              <a:rPr lang="fr-FR" sz="1200" b="1" dirty="0" err="1"/>
              <a:t>install</a:t>
            </a:r>
            <a:r>
              <a:rPr lang="fr-FR" sz="1200" b="1" dirty="0"/>
              <a:t> </a:t>
            </a:r>
            <a:r>
              <a:rPr lang="fr-FR" sz="1200" b="1" dirty="0" err="1"/>
              <a:t>with</a:t>
            </a:r>
            <a:r>
              <a:rPr lang="fr-FR" sz="1200" b="1" dirty="0"/>
              <a:t> driver </a:t>
            </a:r>
            <a:r>
              <a:rPr lang="fr-FR" sz="1200" b="1" dirty="0" err="1"/>
              <a:t>seat</a:t>
            </a:r>
            <a:r>
              <a:rPr lang="fr-FR" sz="1200" b="1" dirty="0"/>
              <a:t> in position ~</a:t>
            </a:r>
            <a:r>
              <a:rPr lang="fr-FR" sz="1200" b="1" dirty="0" err="1"/>
              <a:t>mid-track</a:t>
            </a:r>
            <a:endParaRPr lang="fr-FR" sz="1200" b="1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sz="1200" b="1" dirty="0"/>
              <a:t>ISO/R3 in </a:t>
            </a:r>
            <a:r>
              <a:rPr lang="fr-FR" sz="1200" b="1" dirty="0" err="1"/>
              <a:t>seat</a:t>
            </a:r>
            <a:r>
              <a:rPr lang="fr-FR" sz="1200" b="1" dirty="0"/>
              <a:t> 4 &amp; 5 (</a:t>
            </a:r>
            <a:r>
              <a:rPr lang="fr-FR" sz="1200" b="1" dirty="0" err="1"/>
              <a:t>overlap</a:t>
            </a:r>
            <a:r>
              <a:rPr lang="fr-FR" sz="1200" b="1" dirty="0"/>
              <a:t> </a:t>
            </a:r>
            <a:r>
              <a:rPr lang="fr-FR" sz="1200" b="1" dirty="0" err="1"/>
              <a:t>with</a:t>
            </a:r>
            <a:r>
              <a:rPr lang="fr-FR" sz="1200" b="1" dirty="0"/>
              <a:t> front </a:t>
            </a:r>
            <a:r>
              <a:rPr lang="fr-FR" sz="1200" b="1" dirty="0" err="1"/>
              <a:t>seats</a:t>
            </a:r>
            <a:r>
              <a:rPr lang="fr-FR" sz="1200" b="1" dirty="0"/>
              <a:t> 1 &amp; 2)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sz="1200" b="1" dirty="0"/>
              <a:t>ISO/R2 in </a:t>
            </a:r>
            <a:r>
              <a:rPr lang="fr-FR" sz="1200" b="1" dirty="0" err="1"/>
              <a:t>seat</a:t>
            </a:r>
            <a:r>
              <a:rPr lang="fr-FR" sz="1200" b="1" dirty="0"/>
              <a:t> 4 (</a:t>
            </a:r>
            <a:r>
              <a:rPr lang="fr-FR" sz="1200" b="1" dirty="0" err="1"/>
              <a:t>ovelap</a:t>
            </a:r>
            <a:r>
              <a:rPr lang="fr-FR" sz="1200" b="1" dirty="0"/>
              <a:t> </a:t>
            </a:r>
            <a:r>
              <a:rPr lang="fr-FR" sz="1200" b="1" dirty="0" err="1"/>
              <a:t>seat</a:t>
            </a:r>
            <a:r>
              <a:rPr lang="fr-FR" sz="1200" b="1" dirty="0"/>
              <a:t> 1/</a:t>
            </a:r>
            <a:r>
              <a:rPr lang="fr-FR" sz="1200" b="1" dirty="0" err="1"/>
              <a:t>side</a:t>
            </a:r>
            <a:r>
              <a:rPr lang="fr-FR" sz="1200" b="1" dirty="0"/>
              <a:t> </a:t>
            </a:r>
            <a:r>
              <a:rPr lang="fr-FR" sz="1200" b="1" dirty="0" err="1"/>
              <a:t>trimmings</a:t>
            </a:r>
            <a:r>
              <a:rPr lang="fr-FR" sz="1200" b="1" dirty="0"/>
              <a:t> + </a:t>
            </a:r>
            <a:r>
              <a:rPr lang="fr-FR" sz="1200" b="1" dirty="0" err="1"/>
              <a:t>overlap</a:t>
            </a:r>
            <a:r>
              <a:rPr lang="fr-FR" sz="1200" b="1" dirty="0"/>
              <a:t> </a:t>
            </a:r>
            <a:r>
              <a:rPr lang="fr-FR" sz="1200" b="1" dirty="0" err="1"/>
              <a:t>with</a:t>
            </a:r>
            <a:r>
              <a:rPr lang="fr-FR" sz="1200" b="1" dirty="0"/>
              <a:t> </a:t>
            </a:r>
            <a:r>
              <a:rPr lang="fr-FR" sz="1200" b="1" dirty="0" err="1"/>
              <a:t>bench</a:t>
            </a:r>
            <a:r>
              <a:rPr lang="fr-FR" sz="1200" b="1" dirty="0"/>
              <a:t> </a:t>
            </a:r>
            <a:r>
              <a:rPr lang="fr-FR" sz="1200" b="1" dirty="0" err="1"/>
              <a:t>seat</a:t>
            </a:r>
            <a:r>
              <a:rPr lang="fr-FR" sz="1200" b="1" dirty="0"/>
              <a:t> 2)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sz="1200" b="1" dirty="0"/>
              <a:t>ISO/R1 OK in </a:t>
            </a:r>
            <a:r>
              <a:rPr lang="fr-FR" sz="1200" b="1" dirty="0" err="1"/>
              <a:t>seat</a:t>
            </a:r>
            <a:r>
              <a:rPr lang="fr-FR" sz="1200" b="1" dirty="0"/>
              <a:t> 4 &amp; 5 if driver </a:t>
            </a:r>
            <a:r>
              <a:rPr lang="fr-FR" sz="1200" b="1" dirty="0" err="1"/>
              <a:t>seat</a:t>
            </a:r>
            <a:r>
              <a:rPr lang="fr-FR" sz="1200" b="1" dirty="0"/>
              <a:t> in </a:t>
            </a:r>
            <a:r>
              <a:rPr lang="fr-FR" sz="1200" b="1" dirty="0" err="1"/>
              <a:t>mid-track</a:t>
            </a:r>
            <a:r>
              <a:rPr lang="fr-FR" sz="1200" b="1" dirty="0"/>
              <a:t> position</a:t>
            </a:r>
          </a:p>
        </p:txBody>
      </p:sp>
      <p:sp>
        <p:nvSpPr>
          <p:cNvPr id="34" name="ZoneTexte 11">
            <a:extLst>
              <a:ext uri="{FF2B5EF4-FFF2-40B4-BE49-F238E27FC236}">
                <a16:creationId xmlns:a16="http://schemas.microsoft.com/office/drawing/2014/main" id="{63DFEDCD-29D7-4329-BF5C-D431DE8FFC1D}"/>
              </a:ext>
            </a:extLst>
          </p:cNvPr>
          <p:cNvSpPr txBox="1"/>
          <p:nvPr/>
        </p:nvSpPr>
        <p:spPr>
          <a:xfrm>
            <a:off x="2991017" y="885101"/>
            <a:ext cx="2876108" cy="338554"/>
          </a:xfrm>
          <a:prstGeom prst="rect">
            <a:avLst/>
          </a:prstGeom>
          <a:noFill/>
          <a:ln>
            <a:solidFill>
              <a:srgbClr val="FF33CC"/>
            </a:solidFill>
          </a:ln>
        </p:spPr>
        <p:txBody>
          <a:bodyPr wrap="none" rtlCol="0">
            <a:spAutoFit/>
          </a:bodyPr>
          <a:lstStyle/>
          <a:p>
            <a:r>
              <a:rPr lang="fr-FR" sz="1600" b="1" dirty="0"/>
              <a:t>ISO/ R1, R2 &amp; R3 </a:t>
            </a:r>
            <a:r>
              <a:rPr lang="fr-FR" sz="1600" b="1" dirty="0" err="1"/>
              <a:t>envelopes</a:t>
            </a:r>
            <a:endParaRPr lang="fr-FR" sz="1600" b="1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8C607DB-934D-4886-87F7-16528CD457DA}"/>
              </a:ext>
            </a:extLst>
          </p:cNvPr>
          <p:cNvGrpSpPr/>
          <p:nvPr/>
        </p:nvGrpSpPr>
        <p:grpSpPr>
          <a:xfrm>
            <a:off x="2169046" y="1838352"/>
            <a:ext cx="2088222" cy="3116915"/>
            <a:chOff x="2128569" y="1341472"/>
            <a:chExt cx="2088222" cy="3116915"/>
          </a:xfrm>
        </p:grpSpPr>
        <p:pic>
          <p:nvPicPr>
            <p:cNvPr id="51" name="Image 10">
              <a:extLst>
                <a:ext uri="{FF2B5EF4-FFF2-40B4-BE49-F238E27FC236}">
                  <a16:creationId xmlns:a16="http://schemas.microsoft.com/office/drawing/2014/main" id="{21F0EE60-CAE9-4989-B342-80AC0B8A38E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28569" y="1359756"/>
              <a:ext cx="2060110" cy="1514724"/>
            </a:xfrm>
            <a:prstGeom prst="rect">
              <a:avLst/>
            </a:prstGeom>
          </p:spPr>
        </p:pic>
        <p:pic>
          <p:nvPicPr>
            <p:cNvPr id="52" name="Image 25">
              <a:extLst>
                <a:ext uri="{FF2B5EF4-FFF2-40B4-BE49-F238E27FC236}">
                  <a16:creationId xmlns:a16="http://schemas.microsoft.com/office/drawing/2014/main" id="{BD90D7C7-4B79-4439-A043-1B13806AFDF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156681" y="2939830"/>
              <a:ext cx="2060110" cy="1518557"/>
            </a:xfrm>
            <a:prstGeom prst="rect">
              <a:avLst/>
            </a:prstGeom>
          </p:spPr>
        </p:pic>
        <p:sp>
          <p:nvSpPr>
            <p:cNvPr id="53" name="Ellipse 29">
              <a:extLst>
                <a:ext uri="{FF2B5EF4-FFF2-40B4-BE49-F238E27FC236}">
                  <a16:creationId xmlns:a16="http://schemas.microsoft.com/office/drawing/2014/main" id="{89C64614-80FE-4F40-A7D0-DC3AFDABF8DC}"/>
                </a:ext>
              </a:extLst>
            </p:cNvPr>
            <p:cNvSpPr>
              <a:spLocks noChangeAspect="1"/>
            </p:cNvSpPr>
            <p:nvPr/>
          </p:nvSpPr>
          <p:spPr>
            <a:xfrm rot="236504">
              <a:off x="3284918" y="2945890"/>
              <a:ext cx="183773" cy="217683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/>
                <a:t>5</a:t>
              </a:r>
            </a:p>
          </p:txBody>
        </p:sp>
        <p:sp>
          <p:nvSpPr>
            <p:cNvPr id="54" name="Ellipse 29">
              <a:extLst>
                <a:ext uri="{FF2B5EF4-FFF2-40B4-BE49-F238E27FC236}">
                  <a16:creationId xmlns:a16="http://schemas.microsoft.com/office/drawing/2014/main" id="{3FB5E572-4CC9-41E8-B08C-61535D87B214}"/>
                </a:ext>
              </a:extLst>
            </p:cNvPr>
            <p:cNvSpPr>
              <a:spLocks noChangeAspect="1"/>
            </p:cNvSpPr>
            <p:nvPr/>
          </p:nvSpPr>
          <p:spPr>
            <a:xfrm rot="236504">
              <a:off x="3284917" y="1341472"/>
              <a:ext cx="183773" cy="217683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/>
                <a:t>4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365DF492-5F03-4B58-AFC2-DC8C5985AE43}"/>
              </a:ext>
            </a:extLst>
          </p:cNvPr>
          <p:cNvGrpSpPr/>
          <p:nvPr/>
        </p:nvGrpSpPr>
        <p:grpSpPr>
          <a:xfrm>
            <a:off x="4784707" y="2171446"/>
            <a:ext cx="3696785" cy="2481690"/>
            <a:chOff x="4784707" y="1592589"/>
            <a:chExt cx="3696785" cy="2481690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0CF0A68E-37CC-460E-86A1-A1CB8E59B29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4108750" y="2276546"/>
              <a:ext cx="2458026" cy="1106112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71009348-1021-40EB-88DE-4F003616326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976"/>
            <a:stretch/>
          </p:blipFill>
          <p:spPr>
            <a:xfrm rot="5400000">
              <a:off x="5346921" y="2177303"/>
              <a:ext cx="2480899" cy="1313052"/>
            </a:xfrm>
            <a:prstGeom prst="rect">
              <a:avLst/>
            </a:prstGeom>
          </p:spPr>
        </p:pic>
        <p:pic>
          <p:nvPicPr>
            <p:cNvPr id="22" name="Picture 21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3D1C8353-2665-44E6-8417-DE31B7038F2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6607965" y="2292211"/>
              <a:ext cx="2458025" cy="1106111"/>
            </a:xfrm>
            <a:prstGeom prst="rect">
              <a:avLst/>
            </a:prstGeom>
          </p:spPr>
        </p:pic>
        <p:pic>
          <p:nvPicPr>
            <p:cNvPr id="47" name="Picture 46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7D86BC5F-0B33-4904-9F58-BEFEFDFE731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794" t="57289" r="59806" b="19618"/>
            <a:stretch/>
          </p:blipFill>
          <p:spPr>
            <a:xfrm rot="5400000">
              <a:off x="7477697" y="2201877"/>
              <a:ext cx="280201" cy="255441"/>
            </a:xfrm>
            <a:prstGeom prst="rect">
              <a:avLst/>
            </a:prstGeom>
          </p:spPr>
        </p:pic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FC69922F-21DD-4647-B301-4202DA4BC287}"/>
                </a:ext>
              </a:extLst>
            </p:cNvPr>
            <p:cNvSpPr/>
            <p:nvPr/>
          </p:nvSpPr>
          <p:spPr>
            <a:xfrm>
              <a:off x="7836977" y="1781528"/>
              <a:ext cx="644515" cy="912025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FD980642-FB14-4A51-9C48-B14139E384A0}"/>
                </a:ext>
              </a:extLst>
            </p:cNvPr>
            <p:cNvSpPr/>
            <p:nvPr/>
          </p:nvSpPr>
          <p:spPr>
            <a:xfrm>
              <a:off x="5270782" y="1873584"/>
              <a:ext cx="530520" cy="819969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14959576-5F26-4096-AFD6-8624338FFA3A}"/>
                </a:ext>
              </a:extLst>
            </p:cNvPr>
            <p:cNvSpPr/>
            <p:nvPr/>
          </p:nvSpPr>
          <p:spPr>
            <a:xfrm>
              <a:off x="6164589" y="2065556"/>
              <a:ext cx="644515" cy="912025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5" name="Ellipse 29">
              <a:extLst>
                <a:ext uri="{FF2B5EF4-FFF2-40B4-BE49-F238E27FC236}">
                  <a16:creationId xmlns:a16="http://schemas.microsoft.com/office/drawing/2014/main" id="{54CC50D1-1EB4-4808-BE46-DFE08CB3D5DA}"/>
                </a:ext>
              </a:extLst>
            </p:cNvPr>
            <p:cNvSpPr>
              <a:spLocks noChangeAspect="1"/>
            </p:cNvSpPr>
            <p:nvPr/>
          </p:nvSpPr>
          <p:spPr>
            <a:xfrm rot="236504">
              <a:off x="5165765" y="1592589"/>
              <a:ext cx="183773" cy="217683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/>
                <a:t>5</a:t>
              </a:r>
            </a:p>
          </p:txBody>
        </p:sp>
        <p:sp>
          <p:nvSpPr>
            <p:cNvPr id="56" name="Ellipse 29">
              <a:extLst>
                <a:ext uri="{FF2B5EF4-FFF2-40B4-BE49-F238E27FC236}">
                  <a16:creationId xmlns:a16="http://schemas.microsoft.com/office/drawing/2014/main" id="{5968A9A9-53B8-4014-8234-B4BC1A5BE4C6}"/>
                </a:ext>
              </a:extLst>
            </p:cNvPr>
            <p:cNvSpPr>
              <a:spLocks noChangeAspect="1"/>
            </p:cNvSpPr>
            <p:nvPr/>
          </p:nvSpPr>
          <p:spPr>
            <a:xfrm rot="236504">
              <a:off x="6378702" y="1642675"/>
              <a:ext cx="183773" cy="217683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/>
                <a:t>4</a:t>
              </a:r>
            </a:p>
          </p:txBody>
        </p:sp>
        <p:sp>
          <p:nvSpPr>
            <p:cNvPr id="57" name="Ellipse 29">
              <a:extLst>
                <a:ext uri="{FF2B5EF4-FFF2-40B4-BE49-F238E27FC236}">
                  <a16:creationId xmlns:a16="http://schemas.microsoft.com/office/drawing/2014/main" id="{D35823DB-8E29-4AF1-8491-1AA628CD63F5}"/>
                </a:ext>
              </a:extLst>
            </p:cNvPr>
            <p:cNvSpPr>
              <a:spLocks noChangeAspect="1"/>
            </p:cNvSpPr>
            <p:nvPr/>
          </p:nvSpPr>
          <p:spPr>
            <a:xfrm rot="236504">
              <a:off x="7653632" y="1640998"/>
              <a:ext cx="183773" cy="217683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/>
                <a:t>4</a:t>
              </a: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4DEDDA97-14A0-4CCA-B4F6-3208E5106A5D}"/>
              </a:ext>
            </a:extLst>
          </p:cNvPr>
          <p:cNvGrpSpPr/>
          <p:nvPr/>
        </p:nvGrpSpPr>
        <p:grpSpPr>
          <a:xfrm>
            <a:off x="257600" y="5607372"/>
            <a:ext cx="2102137" cy="1004788"/>
            <a:chOff x="257600" y="5607372"/>
            <a:chExt cx="2102137" cy="1004788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219CD618-7FCC-4545-8CA6-E61154200558}"/>
                </a:ext>
              </a:extLst>
            </p:cNvPr>
            <p:cNvGrpSpPr/>
            <p:nvPr/>
          </p:nvGrpSpPr>
          <p:grpSpPr>
            <a:xfrm>
              <a:off x="257600" y="5607372"/>
              <a:ext cx="2102137" cy="945962"/>
              <a:chOff x="5567247" y="3836996"/>
              <a:chExt cx="2102137" cy="945962"/>
            </a:xfrm>
          </p:grpSpPr>
          <p:pic>
            <p:nvPicPr>
              <p:cNvPr id="58" name="Picture 57" descr="A picture containing indoor, seat&#10;&#10;Description automatically generated">
                <a:extLst>
                  <a:ext uri="{FF2B5EF4-FFF2-40B4-BE49-F238E27FC236}">
                    <a16:creationId xmlns:a16="http://schemas.microsoft.com/office/drawing/2014/main" id="{93B9D3E2-1031-4068-8723-2D306F11BC2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567247" y="3836996"/>
                <a:ext cx="2102137" cy="945962"/>
              </a:xfrm>
              <a:prstGeom prst="rect">
                <a:avLst/>
              </a:prstGeom>
            </p:spPr>
          </p:pic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4CDED170-A5D5-4A46-9B72-3E47C3C6C1C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145343" y="4322920"/>
                <a:ext cx="0" cy="309112"/>
              </a:xfrm>
              <a:prstGeom prst="line">
                <a:avLst/>
              </a:prstGeom>
              <a:ln>
                <a:solidFill>
                  <a:srgbClr val="99CC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>
                <a:extLst>
                  <a:ext uri="{FF2B5EF4-FFF2-40B4-BE49-F238E27FC236}">
                    <a16:creationId xmlns:a16="http://schemas.microsoft.com/office/drawing/2014/main" id="{B1290F0F-894D-43D4-945F-6C435D47343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854876" y="4365547"/>
                <a:ext cx="0" cy="270998"/>
              </a:xfrm>
              <a:prstGeom prst="line">
                <a:avLst/>
              </a:prstGeom>
              <a:ln>
                <a:solidFill>
                  <a:srgbClr val="99CC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Arrow Connector 60">
                <a:extLst>
                  <a:ext uri="{FF2B5EF4-FFF2-40B4-BE49-F238E27FC236}">
                    <a16:creationId xmlns:a16="http://schemas.microsoft.com/office/drawing/2014/main" id="{DFBF80FF-622A-41FF-BD84-94B2AC13CFF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854973" y="4530808"/>
                <a:ext cx="290370" cy="0"/>
              </a:xfrm>
              <a:prstGeom prst="straightConnector1">
                <a:avLst/>
              </a:prstGeom>
              <a:ln>
                <a:solidFill>
                  <a:srgbClr val="99CCFF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6A8A3AB6-7A0D-4979-8C35-FAEDDA318D52}"/>
                  </a:ext>
                </a:extLst>
              </p:cNvPr>
              <p:cNvSpPr/>
              <p:nvPr/>
            </p:nvSpPr>
            <p:spPr>
              <a:xfrm>
                <a:off x="6854085" y="4299976"/>
                <a:ext cx="614271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FR" sz="900" b="1" dirty="0">
                    <a:solidFill>
                      <a:srgbClr val="99CCFF"/>
                    </a:solidFill>
                  </a:rPr>
                  <a:t>110 mm</a:t>
                </a:r>
              </a:p>
            </p:txBody>
          </p:sp>
        </p:grpSp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8FCEEC20-8A08-4369-AB8C-7DFB1E55261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281543" y="6402408"/>
              <a:ext cx="554153" cy="0"/>
            </a:xfrm>
            <a:prstGeom prst="straightConnector1">
              <a:avLst/>
            </a:prstGeom>
            <a:ln w="12700">
              <a:solidFill>
                <a:srgbClr val="00B05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FC556CC7-AEEE-44B9-A935-078F373632A6}"/>
                </a:ext>
              </a:extLst>
            </p:cNvPr>
            <p:cNvSpPr/>
            <p:nvPr/>
          </p:nvSpPr>
          <p:spPr>
            <a:xfrm>
              <a:off x="1293433" y="6381328"/>
              <a:ext cx="614271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900" b="1" dirty="0">
                  <a:solidFill>
                    <a:srgbClr val="00B050"/>
                  </a:solidFill>
                </a:rPr>
                <a:t>210 mm</a:t>
              </a:r>
            </a:p>
          </p:txBody>
        </p:sp>
      </p:grpSp>
      <p:sp>
        <p:nvSpPr>
          <p:cNvPr id="63" name="Ellipse 29">
            <a:extLst>
              <a:ext uri="{FF2B5EF4-FFF2-40B4-BE49-F238E27FC236}">
                <a16:creationId xmlns:a16="http://schemas.microsoft.com/office/drawing/2014/main" id="{C3748C6C-BE65-4357-9268-072BA9E03F24}"/>
              </a:ext>
            </a:extLst>
          </p:cNvPr>
          <p:cNvSpPr>
            <a:spLocks noChangeAspect="1"/>
          </p:cNvSpPr>
          <p:nvPr/>
        </p:nvSpPr>
        <p:spPr>
          <a:xfrm rot="236504">
            <a:off x="1264315" y="5634674"/>
            <a:ext cx="183773" cy="217683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/>
              <a:t>1</a:t>
            </a: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126ACC01-0233-4BEB-A339-C7DFD1C5EC3F}"/>
              </a:ext>
            </a:extLst>
          </p:cNvPr>
          <p:cNvSpPr/>
          <p:nvPr/>
        </p:nvSpPr>
        <p:spPr>
          <a:xfrm>
            <a:off x="2841356" y="1899555"/>
            <a:ext cx="322258" cy="70892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B2A3E0AF-8480-4E76-B25E-16939C547C57}"/>
              </a:ext>
            </a:extLst>
          </p:cNvPr>
          <p:cNvSpPr/>
          <p:nvPr/>
        </p:nvSpPr>
        <p:spPr>
          <a:xfrm>
            <a:off x="2893282" y="3600498"/>
            <a:ext cx="322258" cy="70892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Multiplication Sign 4">
            <a:extLst>
              <a:ext uri="{FF2B5EF4-FFF2-40B4-BE49-F238E27FC236}">
                <a16:creationId xmlns:a16="http://schemas.microsoft.com/office/drawing/2014/main" id="{6F00499C-78A6-4A75-B6F3-A5E87BF0DEF1}"/>
              </a:ext>
            </a:extLst>
          </p:cNvPr>
          <p:cNvSpPr/>
          <p:nvPr/>
        </p:nvSpPr>
        <p:spPr>
          <a:xfrm>
            <a:off x="2537213" y="5517232"/>
            <a:ext cx="162579" cy="203587"/>
          </a:xfrm>
          <a:prstGeom prst="mathMultiply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8" name="Multiplication Sign 67">
            <a:extLst>
              <a:ext uri="{FF2B5EF4-FFF2-40B4-BE49-F238E27FC236}">
                <a16:creationId xmlns:a16="http://schemas.microsoft.com/office/drawing/2014/main" id="{96CC7362-6310-4BBB-8AF1-A7077F711559}"/>
              </a:ext>
            </a:extLst>
          </p:cNvPr>
          <p:cNvSpPr/>
          <p:nvPr/>
        </p:nvSpPr>
        <p:spPr>
          <a:xfrm>
            <a:off x="2537212" y="5733256"/>
            <a:ext cx="162579" cy="203587"/>
          </a:xfrm>
          <a:prstGeom prst="mathMultiply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47050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picture containing text&#10;&#10;Description automatically generated">
            <a:extLst>
              <a:ext uri="{FF2B5EF4-FFF2-40B4-BE49-F238E27FC236}">
                <a16:creationId xmlns:a16="http://schemas.microsoft.com/office/drawing/2014/main" id="{875F80C4-B04E-4AC7-A11D-5C35194614E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90" r="16753"/>
          <a:stretch/>
        </p:blipFill>
        <p:spPr>
          <a:xfrm>
            <a:off x="5543978" y="2597321"/>
            <a:ext cx="2346534" cy="1356249"/>
          </a:xfrm>
          <a:prstGeom prst="rect">
            <a:avLst/>
          </a:prstGeom>
        </p:spPr>
      </p:pic>
      <p:pic>
        <p:nvPicPr>
          <p:cNvPr id="11" name="Picture 10" descr="A picture containing text&#10;&#10;Description automatically generated">
            <a:extLst>
              <a:ext uri="{FF2B5EF4-FFF2-40B4-BE49-F238E27FC236}">
                <a16:creationId xmlns:a16="http://schemas.microsoft.com/office/drawing/2014/main" id="{F4E65180-1938-48EA-8150-902062F1A59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750594" y="2835104"/>
            <a:ext cx="2449018" cy="1102058"/>
          </a:xfrm>
          <a:prstGeom prst="rect">
            <a:avLst/>
          </a:prstGeom>
        </p:spPr>
      </p:pic>
      <p:pic>
        <p:nvPicPr>
          <p:cNvPr id="69" name="Image 7">
            <a:extLst>
              <a:ext uri="{FF2B5EF4-FFF2-40B4-BE49-F238E27FC236}">
                <a16:creationId xmlns:a16="http://schemas.microsoft.com/office/drawing/2014/main" id="{B215666C-02E5-4E51-BBF6-EDF7967F4A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95736" y="3386133"/>
            <a:ext cx="2097741" cy="1560603"/>
          </a:xfrm>
          <a:prstGeom prst="rect">
            <a:avLst/>
          </a:prstGeom>
        </p:spPr>
      </p:pic>
      <p:pic>
        <p:nvPicPr>
          <p:cNvPr id="67" name="Image 6">
            <a:extLst>
              <a:ext uri="{FF2B5EF4-FFF2-40B4-BE49-F238E27FC236}">
                <a16:creationId xmlns:a16="http://schemas.microsoft.com/office/drawing/2014/main" id="{280E04F4-BD91-40EC-B816-3D92308380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17041" y="1628800"/>
            <a:ext cx="2033649" cy="1740084"/>
          </a:xfrm>
          <a:prstGeom prst="rect">
            <a:avLst/>
          </a:prstGeom>
        </p:spPr>
      </p:pic>
      <p:pic>
        <p:nvPicPr>
          <p:cNvPr id="6" name="Picture 5" descr="A picture containing indoor&#10;&#10;Description automatically generated">
            <a:extLst>
              <a:ext uri="{FF2B5EF4-FFF2-40B4-BE49-F238E27FC236}">
                <a16:creationId xmlns:a16="http://schemas.microsoft.com/office/drawing/2014/main" id="{36B77869-65C4-4EF8-BC91-FE5D1BE7995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320764" y="2819280"/>
            <a:ext cx="2316697" cy="1042514"/>
          </a:xfrm>
          <a:prstGeom prst="rect">
            <a:avLst/>
          </a:prstGeom>
        </p:spPr>
      </p:pic>
      <p:sp>
        <p:nvSpPr>
          <p:cNvPr id="24" name="Titre 1">
            <a:extLst>
              <a:ext uri="{FF2B5EF4-FFF2-40B4-BE49-F238E27FC236}">
                <a16:creationId xmlns:a16="http://schemas.microsoft.com/office/drawing/2014/main" id="{C9F87553-634F-4209-BB78-EB97BD24DD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08" y="274638"/>
            <a:ext cx="8100392" cy="551637"/>
          </a:xfrm>
        </p:spPr>
        <p:txBody>
          <a:bodyPr/>
          <a:lstStyle/>
          <a:p>
            <a:r>
              <a:rPr lang="fr-FR" sz="2800" b="1" dirty="0"/>
              <a:t>CRS </a:t>
            </a:r>
            <a:r>
              <a:rPr lang="fr-FR" sz="2800" b="1" dirty="0" err="1"/>
              <a:t>Forward-facing</a:t>
            </a:r>
            <a:r>
              <a:rPr lang="fr-FR" sz="2800" b="1" dirty="0"/>
              <a:t> installation in </a:t>
            </a:r>
            <a:r>
              <a:rPr lang="fr-FR" sz="2800" b="1" dirty="0" err="1"/>
              <a:t>seats</a:t>
            </a:r>
            <a:r>
              <a:rPr lang="fr-FR" sz="2800" b="1" dirty="0"/>
              <a:t> 4 &amp; 5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8588B4A2-EA93-4BF4-BA09-F0D30780ADAA}"/>
              </a:ext>
            </a:extLst>
          </p:cNvPr>
          <p:cNvGrpSpPr/>
          <p:nvPr/>
        </p:nvGrpSpPr>
        <p:grpSpPr>
          <a:xfrm>
            <a:off x="104182" y="1689589"/>
            <a:ext cx="1906079" cy="3552048"/>
            <a:chOff x="-65203" y="1919223"/>
            <a:chExt cx="1906079" cy="3552048"/>
          </a:xfrm>
        </p:grpSpPr>
        <p:pic>
          <p:nvPicPr>
            <p:cNvPr id="73" name="Image 4">
              <a:extLst>
                <a:ext uri="{FF2B5EF4-FFF2-40B4-BE49-F238E27FC236}">
                  <a16:creationId xmlns:a16="http://schemas.microsoft.com/office/drawing/2014/main" id="{8E7B14A4-AB32-4EB5-B7E2-52CF713C8C0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t="7703"/>
            <a:stretch/>
          </p:blipFill>
          <p:spPr>
            <a:xfrm rot="16200000">
              <a:off x="-693822" y="2936573"/>
              <a:ext cx="3552048" cy="1517348"/>
            </a:xfrm>
            <a:prstGeom prst="rect">
              <a:avLst/>
            </a:prstGeom>
          </p:spPr>
        </p:pic>
        <p:sp>
          <p:nvSpPr>
            <p:cNvPr id="74" name="Ellipse 29">
              <a:extLst>
                <a:ext uri="{FF2B5EF4-FFF2-40B4-BE49-F238E27FC236}">
                  <a16:creationId xmlns:a16="http://schemas.microsoft.com/office/drawing/2014/main" id="{BB8562A8-7F46-4C04-B915-E88C4796614A}"/>
                </a:ext>
              </a:extLst>
            </p:cNvPr>
            <p:cNvSpPr>
              <a:spLocks noChangeAspect="1"/>
            </p:cNvSpPr>
            <p:nvPr/>
          </p:nvSpPr>
          <p:spPr>
            <a:xfrm rot="236504">
              <a:off x="1280636" y="4282488"/>
              <a:ext cx="183773" cy="217683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/>
                <a:t>1</a:t>
              </a:r>
            </a:p>
          </p:txBody>
        </p:sp>
        <p:sp>
          <p:nvSpPr>
            <p:cNvPr id="75" name="Ellipse 29">
              <a:extLst>
                <a:ext uri="{FF2B5EF4-FFF2-40B4-BE49-F238E27FC236}">
                  <a16:creationId xmlns:a16="http://schemas.microsoft.com/office/drawing/2014/main" id="{3EC3F499-130E-434F-81BD-7C165E3E0C31}"/>
                </a:ext>
              </a:extLst>
            </p:cNvPr>
            <p:cNvSpPr>
              <a:spLocks noChangeAspect="1"/>
            </p:cNvSpPr>
            <p:nvPr/>
          </p:nvSpPr>
          <p:spPr>
            <a:xfrm rot="21343761">
              <a:off x="1009741" y="4279582"/>
              <a:ext cx="183773" cy="217683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/>
                <a:t>2</a:t>
              </a:r>
            </a:p>
          </p:txBody>
        </p:sp>
        <p:sp>
          <p:nvSpPr>
            <p:cNvPr id="66" name="Ellipse 29">
              <a:extLst>
                <a:ext uri="{FF2B5EF4-FFF2-40B4-BE49-F238E27FC236}">
                  <a16:creationId xmlns:a16="http://schemas.microsoft.com/office/drawing/2014/main" id="{23D352EF-891D-40D5-8E15-8DEADC7D6A86}"/>
                </a:ext>
              </a:extLst>
            </p:cNvPr>
            <p:cNvSpPr>
              <a:spLocks noChangeAspect="1"/>
            </p:cNvSpPr>
            <p:nvPr/>
          </p:nvSpPr>
          <p:spPr>
            <a:xfrm rot="232846">
              <a:off x="711808" y="4280154"/>
              <a:ext cx="183773" cy="217683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/>
                <a:t>3</a:t>
              </a:r>
            </a:p>
          </p:txBody>
        </p: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444B3440-8A13-473F-B188-EDE4FBAA7929}"/>
                </a:ext>
              </a:extLst>
            </p:cNvPr>
            <p:cNvGrpSpPr/>
            <p:nvPr/>
          </p:nvGrpSpPr>
          <p:grpSpPr>
            <a:xfrm>
              <a:off x="-65203" y="4782144"/>
              <a:ext cx="676846" cy="659575"/>
              <a:chOff x="1577128" y="5619492"/>
              <a:chExt cx="676846" cy="659575"/>
            </a:xfrm>
          </p:grpSpPr>
          <p:grpSp>
            <p:nvGrpSpPr>
              <p:cNvPr id="81" name="Group 80">
                <a:extLst>
                  <a:ext uri="{FF2B5EF4-FFF2-40B4-BE49-F238E27FC236}">
                    <a16:creationId xmlns:a16="http://schemas.microsoft.com/office/drawing/2014/main" id="{89FB1508-A169-4CFD-BB30-429E59222267}"/>
                  </a:ext>
                </a:extLst>
              </p:cNvPr>
              <p:cNvGrpSpPr/>
              <p:nvPr/>
            </p:nvGrpSpPr>
            <p:grpSpPr>
              <a:xfrm rot="5400000">
                <a:off x="1585763" y="5610857"/>
                <a:ext cx="659575" cy="676846"/>
                <a:chOff x="1886058" y="1795291"/>
                <a:chExt cx="659575" cy="676846"/>
              </a:xfrm>
            </p:grpSpPr>
            <p:cxnSp>
              <p:nvCxnSpPr>
                <p:cNvPr id="83" name="Straight Arrow Connector 82">
                  <a:extLst>
                    <a:ext uri="{FF2B5EF4-FFF2-40B4-BE49-F238E27FC236}">
                      <a16:creationId xmlns:a16="http://schemas.microsoft.com/office/drawing/2014/main" id="{9F0B9246-3B71-4FA9-AF37-E0272B40D64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308250" y="2060848"/>
                  <a:ext cx="0" cy="299287"/>
                </a:xfrm>
                <a:prstGeom prst="straightConnector1">
                  <a:avLst/>
                </a:prstGeom>
                <a:ln w="28575"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84" name="Straight Arrow Connector 83">
                  <a:extLst>
                    <a:ext uri="{FF2B5EF4-FFF2-40B4-BE49-F238E27FC236}">
                      <a16:creationId xmlns:a16="http://schemas.microsoft.com/office/drawing/2014/main" id="{19ED798C-9A0A-4FE0-9AC3-F5C88CF6AF4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5400000" flipH="1" flipV="1">
                  <a:off x="2150839" y="1889721"/>
                  <a:ext cx="2869" cy="345123"/>
                </a:xfrm>
                <a:prstGeom prst="straightConnector1">
                  <a:avLst/>
                </a:prstGeom>
                <a:ln w="28575"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85" name="Rectangle 84">
                  <a:extLst>
                    <a:ext uri="{FF2B5EF4-FFF2-40B4-BE49-F238E27FC236}">
                      <a16:creationId xmlns:a16="http://schemas.microsoft.com/office/drawing/2014/main" id="{2EB6BF03-8B18-4C18-AA73-0A06E63613A7}"/>
                    </a:ext>
                  </a:extLst>
                </p:cNvPr>
                <p:cNvSpPr/>
                <p:nvPr/>
              </p:nvSpPr>
              <p:spPr>
                <a:xfrm rot="16354410">
                  <a:off x="2287710" y="2214213"/>
                  <a:ext cx="269626" cy="24622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fr-FR" sz="1000" b="1" dirty="0"/>
                    <a:t>Y</a:t>
                  </a:r>
                </a:p>
              </p:txBody>
            </p:sp>
            <p:sp>
              <p:nvSpPr>
                <p:cNvPr id="86" name="Rectangle 85">
                  <a:extLst>
                    <a:ext uri="{FF2B5EF4-FFF2-40B4-BE49-F238E27FC236}">
                      <a16:creationId xmlns:a16="http://schemas.microsoft.com/office/drawing/2014/main" id="{AD537D58-03EC-4D4A-9B98-B65F5741BFA9}"/>
                    </a:ext>
                  </a:extLst>
                </p:cNvPr>
                <p:cNvSpPr/>
                <p:nvPr/>
              </p:nvSpPr>
              <p:spPr>
                <a:xfrm rot="16200000">
                  <a:off x="1874356" y="1806993"/>
                  <a:ext cx="269626" cy="24622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fr-FR" sz="1000" b="1" dirty="0"/>
                    <a:t>X</a:t>
                  </a:r>
                </a:p>
              </p:txBody>
            </p:sp>
          </p:grpSp>
          <p:sp>
            <p:nvSpPr>
              <p:cNvPr id="82" name="Rectangle 81">
                <a:extLst>
                  <a:ext uri="{FF2B5EF4-FFF2-40B4-BE49-F238E27FC236}">
                    <a16:creationId xmlns:a16="http://schemas.microsoft.com/office/drawing/2014/main" id="{8744349F-5D28-4266-8641-DF4855148B56}"/>
                  </a:ext>
                </a:extLst>
              </p:cNvPr>
              <p:cNvSpPr/>
              <p:nvPr/>
            </p:nvSpPr>
            <p:spPr>
              <a:xfrm>
                <a:off x="1973788" y="5995574"/>
                <a:ext cx="263214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FR" sz="1000" b="1" dirty="0"/>
                  <a:t>Z</a:t>
                </a:r>
              </a:p>
            </p:txBody>
          </p:sp>
        </p:grpSp>
        <p:sp>
          <p:nvSpPr>
            <p:cNvPr id="27" name="Ellipse 29">
              <a:extLst>
                <a:ext uri="{FF2B5EF4-FFF2-40B4-BE49-F238E27FC236}">
                  <a16:creationId xmlns:a16="http://schemas.microsoft.com/office/drawing/2014/main" id="{4415C609-466D-4342-B307-E0E72931EE88}"/>
                </a:ext>
              </a:extLst>
            </p:cNvPr>
            <p:cNvSpPr>
              <a:spLocks noChangeAspect="1"/>
            </p:cNvSpPr>
            <p:nvPr/>
          </p:nvSpPr>
          <p:spPr>
            <a:xfrm rot="236504">
              <a:off x="1338905" y="3867107"/>
              <a:ext cx="183773" cy="217683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/>
                <a:t>4</a:t>
              </a:r>
            </a:p>
          </p:txBody>
        </p:sp>
        <p:sp>
          <p:nvSpPr>
            <p:cNvPr id="28" name="Ellipse 29">
              <a:extLst>
                <a:ext uri="{FF2B5EF4-FFF2-40B4-BE49-F238E27FC236}">
                  <a16:creationId xmlns:a16="http://schemas.microsoft.com/office/drawing/2014/main" id="{EAA81736-30E5-4B23-9FBF-5DE059786CBD}"/>
                </a:ext>
              </a:extLst>
            </p:cNvPr>
            <p:cNvSpPr>
              <a:spLocks noChangeAspect="1"/>
            </p:cNvSpPr>
            <p:nvPr/>
          </p:nvSpPr>
          <p:spPr>
            <a:xfrm rot="236504">
              <a:off x="1091368" y="3862596"/>
              <a:ext cx="183773" cy="217683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/>
                <a:t>5</a:t>
              </a:r>
            </a:p>
          </p:txBody>
        </p:sp>
        <p:sp>
          <p:nvSpPr>
            <p:cNvPr id="29" name="Ellipse 29">
              <a:extLst>
                <a:ext uri="{FF2B5EF4-FFF2-40B4-BE49-F238E27FC236}">
                  <a16:creationId xmlns:a16="http://schemas.microsoft.com/office/drawing/2014/main" id="{21981A44-01A3-474A-A116-F5E8EF4CC55F}"/>
                </a:ext>
              </a:extLst>
            </p:cNvPr>
            <p:cNvSpPr>
              <a:spLocks noChangeAspect="1"/>
            </p:cNvSpPr>
            <p:nvPr/>
          </p:nvSpPr>
          <p:spPr>
            <a:xfrm rot="236504">
              <a:off x="690833" y="3518661"/>
              <a:ext cx="183773" cy="217683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/>
                <a:t>8</a:t>
              </a:r>
            </a:p>
          </p:txBody>
        </p:sp>
        <p:sp>
          <p:nvSpPr>
            <p:cNvPr id="30" name="Ellipse 29">
              <a:extLst>
                <a:ext uri="{FF2B5EF4-FFF2-40B4-BE49-F238E27FC236}">
                  <a16:creationId xmlns:a16="http://schemas.microsoft.com/office/drawing/2014/main" id="{003CB37F-1F67-4BEC-AAC8-E33B6D2776AE}"/>
                </a:ext>
              </a:extLst>
            </p:cNvPr>
            <p:cNvSpPr>
              <a:spLocks noChangeAspect="1"/>
            </p:cNvSpPr>
            <p:nvPr/>
          </p:nvSpPr>
          <p:spPr>
            <a:xfrm rot="236504">
              <a:off x="1379787" y="3469418"/>
              <a:ext cx="183773" cy="217683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/>
                <a:t>6</a:t>
              </a:r>
            </a:p>
          </p:txBody>
        </p:sp>
        <p:sp>
          <p:nvSpPr>
            <p:cNvPr id="31" name="Ellipse 29">
              <a:extLst>
                <a:ext uri="{FF2B5EF4-FFF2-40B4-BE49-F238E27FC236}">
                  <a16:creationId xmlns:a16="http://schemas.microsoft.com/office/drawing/2014/main" id="{EF794DC7-BBAC-4B69-A9D8-F0F27F9FFE28}"/>
                </a:ext>
              </a:extLst>
            </p:cNvPr>
            <p:cNvSpPr>
              <a:spLocks noChangeAspect="1"/>
            </p:cNvSpPr>
            <p:nvPr/>
          </p:nvSpPr>
          <p:spPr>
            <a:xfrm rot="236504">
              <a:off x="1116101" y="3469418"/>
              <a:ext cx="183773" cy="217683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/>
                <a:t>7</a:t>
              </a:r>
            </a:p>
          </p:txBody>
        </p:sp>
      </p:grpSp>
      <p:sp>
        <p:nvSpPr>
          <p:cNvPr id="32" name="ZoneTexte 11">
            <a:extLst>
              <a:ext uri="{FF2B5EF4-FFF2-40B4-BE49-F238E27FC236}">
                <a16:creationId xmlns:a16="http://schemas.microsoft.com/office/drawing/2014/main" id="{57E1DBC3-3A24-4623-B36B-1ACC8B6AE617}"/>
              </a:ext>
            </a:extLst>
          </p:cNvPr>
          <p:cNvSpPr txBox="1"/>
          <p:nvPr/>
        </p:nvSpPr>
        <p:spPr>
          <a:xfrm>
            <a:off x="2473449" y="5318609"/>
            <a:ext cx="6412951" cy="646331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fr-FR" sz="1200" b="1" dirty="0"/>
              <a:t>Check </a:t>
            </a:r>
            <a:r>
              <a:rPr lang="fr-FR" sz="1200" b="1" dirty="0" err="1"/>
              <a:t>install</a:t>
            </a:r>
            <a:r>
              <a:rPr lang="fr-FR" sz="1200" b="1" dirty="0"/>
              <a:t> </a:t>
            </a:r>
            <a:r>
              <a:rPr lang="fr-FR" sz="1200" b="1" dirty="0" err="1"/>
              <a:t>with</a:t>
            </a:r>
            <a:r>
              <a:rPr lang="fr-FR" sz="1200" b="1" dirty="0"/>
              <a:t> driver </a:t>
            </a:r>
            <a:r>
              <a:rPr lang="fr-FR" sz="1200" b="1" dirty="0" err="1"/>
              <a:t>seat</a:t>
            </a:r>
            <a:r>
              <a:rPr lang="fr-FR" sz="1200" b="1" dirty="0"/>
              <a:t> in position ~</a:t>
            </a:r>
            <a:r>
              <a:rPr lang="fr-FR" sz="1200" b="1" dirty="0" err="1"/>
              <a:t>mid-track</a:t>
            </a:r>
            <a:endParaRPr lang="fr-FR" sz="1200" b="1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sz="1200" b="1" dirty="0"/>
              <a:t>ISO/F2X in </a:t>
            </a:r>
            <a:r>
              <a:rPr lang="fr-FR" sz="1200" b="1" dirty="0" err="1"/>
              <a:t>seat</a:t>
            </a:r>
            <a:r>
              <a:rPr lang="fr-FR" sz="1200" b="1" dirty="0"/>
              <a:t> 4 (</a:t>
            </a:r>
            <a:r>
              <a:rPr lang="fr-FR" sz="1200" b="1" dirty="0" err="1"/>
              <a:t>ovelap</a:t>
            </a:r>
            <a:r>
              <a:rPr lang="fr-FR" sz="1200" b="1" dirty="0"/>
              <a:t> </a:t>
            </a:r>
            <a:r>
              <a:rPr lang="fr-FR" sz="1200" b="1" dirty="0" err="1"/>
              <a:t>with</a:t>
            </a:r>
            <a:r>
              <a:rPr lang="fr-FR" sz="1200" b="1" dirty="0"/>
              <a:t> </a:t>
            </a:r>
            <a:r>
              <a:rPr lang="fr-FR" sz="1200" b="1" dirty="0" err="1"/>
              <a:t>side</a:t>
            </a:r>
            <a:r>
              <a:rPr lang="fr-FR" sz="1200" b="1" dirty="0"/>
              <a:t> </a:t>
            </a:r>
            <a:r>
              <a:rPr lang="fr-FR" sz="1200" b="1" dirty="0" err="1"/>
              <a:t>trimmings</a:t>
            </a:r>
            <a:r>
              <a:rPr lang="fr-FR" sz="1200" b="1" dirty="0"/>
              <a:t> B-</a:t>
            </a:r>
            <a:r>
              <a:rPr lang="fr-FR" sz="1200" b="1" dirty="0" err="1"/>
              <a:t>pillar</a:t>
            </a:r>
            <a:r>
              <a:rPr lang="fr-FR" sz="1200" b="1" dirty="0"/>
              <a:t>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sz="1200" b="1" dirty="0"/>
              <a:t>ISO/F2X OK in </a:t>
            </a:r>
            <a:r>
              <a:rPr lang="fr-FR" sz="1200" b="1" dirty="0" err="1"/>
              <a:t>seat</a:t>
            </a:r>
            <a:r>
              <a:rPr lang="fr-FR" sz="1200" b="1" dirty="0"/>
              <a:t> 5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8C607DB-934D-4886-87F7-16528CD457DA}"/>
              </a:ext>
            </a:extLst>
          </p:cNvPr>
          <p:cNvGrpSpPr/>
          <p:nvPr/>
        </p:nvGrpSpPr>
        <p:grpSpPr>
          <a:xfrm>
            <a:off x="3325394" y="1838352"/>
            <a:ext cx="183774" cy="1822101"/>
            <a:chOff x="3284917" y="1341472"/>
            <a:chExt cx="183774" cy="1822101"/>
          </a:xfrm>
        </p:grpSpPr>
        <p:sp>
          <p:nvSpPr>
            <p:cNvPr id="53" name="Ellipse 29">
              <a:extLst>
                <a:ext uri="{FF2B5EF4-FFF2-40B4-BE49-F238E27FC236}">
                  <a16:creationId xmlns:a16="http://schemas.microsoft.com/office/drawing/2014/main" id="{89C64614-80FE-4F40-A7D0-DC3AFDABF8DC}"/>
                </a:ext>
              </a:extLst>
            </p:cNvPr>
            <p:cNvSpPr>
              <a:spLocks noChangeAspect="1"/>
            </p:cNvSpPr>
            <p:nvPr/>
          </p:nvSpPr>
          <p:spPr>
            <a:xfrm rot="236504">
              <a:off x="3284918" y="2945890"/>
              <a:ext cx="183773" cy="217683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/>
                <a:t>5</a:t>
              </a:r>
            </a:p>
          </p:txBody>
        </p:sp>
        <p:sp>
          <p:nvSpPr>
            <p:cNvPr id="54" name="Ellipse 29">
              <a:extLst>
                <a:ext uri="{FF2B5EF4-FFF2-40B4-BE49-F238E27FC236}">
                  <a16:creationId xmlns:a16="http://schemas.microsoft.com/office/drawing/2014/main" id="{3FB5E572-4CC9-41E8-B08C-61535D87B214}"/>
                </a:ext>
              </a:extLst>
            </p:cNvPr>
            <p:cNvSpPr>
              <a:spLocks noChangeAspect="1"/>
            </p:cNvSpPr>
            <p:nvPr/>
          </p:nvSpPr>
          <p:spPr>
            <a:xfrm rot="236504">
              <a:off x="3284917" y="1341472"/>
              <a:ext cx="183773" cy="217683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/>
                <a:t>4</a:t>
              </a:r>
            </a:p>
          </p:txBody>
        </p:sp>
      </p:grpSp>
      <p:sp>
        <p:nvSpPr>
          <p:cNvPr id="35" name="Oval 34">
            <a:extLst>
              <a:ext uri="{FF2B5EF4-FFF2-40B4-BE49-F238E27FC236}">
                <a16:creationId xmlns:a16="http://schemas.microsoft.com/office/drawing/2014/main" id="{FC69922F-21DD-4647-B301-4202DA4BC287}"/>
              </a:ext>
            </a:extLst>
          </p:cNvPr>
          <p:cNvSpPr/>
          <p:nvPr/>
        </p:nvSpPr>
        <p:spPr>
          <a:xfrm>
            <a:off x="8386355" y="2498842"/>
            <a:ext cx="603036" cy="103435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14959576-5F26-4096-AFD6-8624338FFA3A}"/>
              </a:ext>
            </a:extLst>
          </p:cNvPr>
          <p:cNvSpPr/>
          <p:nvPr/>
        </p:nvSpPr>
        <p:spPr>
          <a:xfrm>
            <a:off x="7003956" y="2933800"/>
            <a:ext cx="449371" cy="73271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5" name="Ellipse 29">
            <a:extLst>
              <a:ext uri="{FF2B5EF4-FFF2-40B4-BE49-F238E27FC236}">
                <a16:creationId xmlns:a16="http://schemas.microsoft.com/office/drawing/2014/main" id="{54CC50D1-1EB4-4808-BE46-DFE08CB3D5DA}"/>
              </a:ext>
            </a:extLst>
          </p:cNvPr>
          <p:cNvSpPr>
            <a:spLocks noChangeAspect="1"/>
          </p:cNvSpPr>
          <p:nvPr/>
        </p:nvSpPr>
        <p:spPr>
          <a:xfrm rot="236504">
            <a:off x="4445509" y="2136494"/>
            <a:ext cx="183773" cy="217683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/>
              <a:t>5</a:t>
            </a:r>
          </a:p>
        </p:txBody>
      </p:sp>
      <p:sp>
        <p:nvSpPr>
          <p:cNvPr id="56" name="Ellipse 29">
            <a:extLst>
              <a:ext uri="{FF2B5EF4-FFF2-40B4-BE49-F238E27FC236}">
                <a16:creationId xmlns:a16="http://schemas.microsoft.com/office/drawing/2014/main" id="{5968A9A9-53B8-4014-8234-B4BC1A5BE4C6}"/>
              </a:ext>
            </a:extLst>
          </p:cNvPr>
          <p:cNvSpPr>
            <a:spLocks noChangeAspect="1"/>
          </p:cNvSpPr>
          <p:nvPr/>
        </p:nvSpPr>
        <p:spPr>
          <a:xfrm rot="236504">
            <a:off x="6375734" y="3100443"/>
            <a:ext cx="183773" cy="217683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/>
              <a:t>4</a:t>
            </a:r>
          </a:p>
        </p:txBody>
      </p:sp>
      <p:sp>
        <p:nvSpPr>
          <p:cNvPr id="57" name="Ellipse 29">
            <a:extLst>
              <a:ext uri="{FF2B5EF4-FFF2-40B4-BE49-F238E27FC236}">
                <a16:creationId xmlns:a16="http://schemas.microsoft.com/office/drawing/2014/main" id="{D35823DB-8E29-4AF1-8491-1AA628CD63F5}"/>
              </a:ext>
            </a:extLst>
          </p:cNvPr>
          <p:cNvSpPr>
            <a:spLocks noChangeAspect="1"/>
          </p:cNvSpPr>
          <p:nvPr/>
        </p:nvSpPr>
        <p:spPr>
          <a:xfrm rot="236504">
            <a:off x="8035649" y="2267559"/>
            <a:ext cx="183773" cy="217683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/>
              <a:t>4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4DEDDA97-14A0-4CCA-B4F6-3208E5106A5D}"/>
              </a:ext>
            </a:extLst>
          </p:cNvPr>
          <p:cNvGrpSpPr/>
          <p:nvPr/>
        </p:nvGrpSpPr>
        <p:grpSpPr>
          <a:xfrm>
            <a:off x="257600" y="5607372"/>
            <a:ext cx="2102137" cy="1004788"/>
            <a:chOff x="257600" y="5607372"/>
            <a:chExt cx="2102137" cy="1004788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219CD618-7FCC-4545-8CA6-E61154200558}"/>
                </a:ext>
              </a:extLst>
            </p:cNvPr>
            <p:cNvGrpSpPr/>
            <p:nvPr/>
          </p:nvGrpSpPr>
          <p:grpSpPr>
            <a:xfrm>
              <a:off x="257600" y="5607372"/>
              <a:ext cx="2102137" cy="945962"/>
              <a:chOff x="5567247" y="3836996"/>
              <a:chExt cx="2102137" cy="945962"/>
            </a:xfrm>
          </p:grpSpPr>
          <p:pic>
            <p:nvPicPr>
              <p:cNvPr id="58" name="Picture 57" descr="A picture containing indoor, seat&#10;&#10;Description automatically generated">
                <a:extLst>
                  <a:ext uri="{FF2B5EF4-FFF2-40B4-BE49-F238E27FC236}">
                    <a16:creationId xmlns:a16="http://schemas.microsoft.com/office/drawing/2014/main" id="{93B9D3E2-1031-4068-8723-2D306F11BC2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567247" y="3836996"/>
                <a:ext cx="2102137" cy="945962"/>
              </a:xfrm>
              <a:prstGeom prst="rect">
                <a:avLst/>
              </a:prstGeom>
            </p:spPr>
          </p:pic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4CDED170-A5D5-4A46-9B72-3E47C3C6C1C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145343" y="4322920"/>
                <a:ext cx="0" cy="309112"/>
              </a:xfrm>
              <a:prstGeom prst="line">
                <a:avLst/>
              </a:prstGeom>
              <a:ln>
                <a:solidFill>
                  <a:srgbClr val="99CC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>
                <a:extLst>
                  <a:ext uri="{FF2B5EF4-FFF2-40B4-BE49-F238E27FC236}">
                    <a16:creationId xmlns:a16="http://schemas.microsoft.com/office/drawing/2014/main" id="{B1290F0F-894D-43D4-945F-6C435D47343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854876" y="4365547"/>
                <a:ext cx="0" cy="270998"/>
              </a:xfrm>
              <a:prstGeom prst="line">
                <a:avLst/>
              </a:prstGeom>
              <a:ln>
                <a:solidFill>
                  <a:srgbClr val="99CC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Arrow Connector 60">
                <a:extLst>
                  <a:ext uri="{FF2B5EF4-FFF2-40B4-BE49-F238E27FC236}">
                    <a16:creationId xmlns:a16="http://schemas.microsoft.com/office/drawing/2014/main" id="{DFBF80FF-622A-41FF-BD84-94B2AC13CFF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854973" y="4530808"/>
                <a:ext cx="290370" cy="0"/>
              </a:xfrm>
              <a:prstGeom prst="straightConnector1">
                <a:avLst/>
              </a:prstGeom>
              <a:ln>
                <a:solidFill>
                  <a:srgbClr val="99CCFF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6A8A3AB6-7A0D-4979-8C35-FAEDDA318D52}"/>
                  </a:ext>
                </a:extLst>
              </p:cNvPr>
              <p:cNvSpPr/>
              <p:nvPr/>
            </p:nvSpPr>
            <p:spPr>
              <a:xfrm>
                <a:off x="6854085" y="4299976"/>
                <a:ext cx="614271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FR" sz="900" b="1" dirty="0">
                    <a:solidFill>
                      <a:srgbClr val="99CCFF"/>
                    </a:solidFill>
                  </a:rPr>
                  <a:t>110 mm</a:t>
                </a:r>
              </a:p>
            </p:txBody>
          </p:sp>
        </p:grpSp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8FCEEC20-8A08-4369-AB8C-7DFB1E55261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281543" y="6402408"/>
              <a:ext cx="554153" cy="0"/>
            </a:xfrm>
            <a:prstGeom prst="straightConnector1">
              <a:avLst/>
            </a:prstGeom>
            <a:ln w="12700">
              <a:solidFill>
                <a:srgbClr val="00B05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FC556CC7-AEEE-44B9-A935-078F373632A6}"/>
                </a:ext>
              </a:extLst>
            </p:cNvPr>
            <p:cNvSpPr/>
            <p:nvPr/>
          </p:nvSpPr>
          <p:spPr>
            <a:xfrm>
              <a:off x="1293433" y="6381328"/>
              <a:ext cx="614271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900" b="1" dirty="0">
                  <a:solidFill>
                    <a:srgbClr val="00B050"/>
                  </a:solidFill>
                </a:rPr>
                <a:t>210 mm</a:t>
              </a:r>
            </a:p>
          </p:txBody>
        </p:sp>
      </p:grpSp>
      <p:sp>
        <p:nvSpPr>
          <p:cNvPr id="63" name="Ellipse 29">
            <a:extLst>
              <a:ext uri="{FF2B5EF4-FFF2-40B4-BE49-F238E27FC236}">
                <a16:creationId xmlns:a16="http://schemas.microsoft.com/office/drawing/2014/main" id="{C3748C6C-BE65-4357-9268-072BA9E03F24}"/>
              </a:ext>
            </a:extLst>
          </p:cNvPr>
          <p:cNvSpPr>
            <a:spLocks noChangeAspect="1"/>
          </p:cNvSpPr>
          <p:nvPr/>
        </p:nvSpPr>
        <p:spPr>
          <a:xfrm rot="236504">
            <a:off x="1264315" y="5634674"/>
            <a:ext cx="183773" cy="217683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/>
              <a:t>1</a:t>
            </a:r>
          </a:p>
        </p:txBody>
      </p:sp>
      <p:sp>
        <p:nvSpPr>
          <p:cNvPr id="5" name="Multiplication Sign 4">
            <a:extLst>
              <a:ext uri="{FF2B5EF4-FFF2-40B4-BE49-F238E27FC236}">
                <a16:creationId xmlns:a16="http://schemas.microsoft.com/office/drawing/2014/main" id="{6F00499C-78A6-4A75-B6F3-A5E87BF0DEF1}"/>
              </a:ext>
            </a:extLst>
          </p:cNvPr>
          <p:cNvSpPr/>
          <p:nvPr/>
        </p:nvSpPr>
        <p:spPr>
          <a:xfrm>
            <a:off x="2537213" y="5517232"/>
            <a:ext cx="162579" cy="203587"/>
          </a:xfrm>
          <a:prstGeom prst="mathMultiply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0" name="ZoneTexte 11">
            <a:extLst>
              <a:ext uri="{FF2B5EF4-FFF2-40B4-BE49-F238E27FC236}">
                <a16:creationId xmlns:a16="http://schemas.microsoft.com/office/drawing/2014/main" id="{FB93D0BF-8ADD-41A1-A2BA-857FA6DB6249}"/>
              </a:ext>
            </a:extLst>
          </p:cNvPr>
          <p:cNvSpPr txBox="1"/>
          <p:nvPr/>
        </p:nvSpPr>
        <p:spPr>
          <a:xfrm>
            <a:off x="2923107" y="858198"/>
            <a:ext cx="2945037" cy="338554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fr-FR" sz="1600" b="1" dirty="0"/>
              <a:t>ISO/ F2, F2X &amp; F3 </a:t>
            </a:r>
            <a:r>
              <a:rPr lang="fr-FR" sz="1600" b="1" dirty="0" err="1"/>
              <a:t>envelopes</a:t>
            </a:r>
            <a:endParaRPr lang="fr-FR" sz="1600" b="1" dirty="0"/>
          </a:p>
        </p:txBody>
      </p:sp>
    </p:spTree>
    <p:extLst>
      <p:ext uri="{BB962C8B-B14F-4D97-AF65-F5344CB8AC3E}">
        <p14:creationId xmlns:p14="http://schemas.microsoft.com/office/powerpoint/2010/main" val="39004273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re 1">
            <a:extLst>
              <a:ext uri="{FF2B5EF4-FFF2-40B4-BE49-F238E27FC236}">
                <a16:creationId xmlns:a16="http://schemas.microsoft.com/office/drawing/2014/main" id="{C9F87553-634F-4209-BB78-EB97BD24DD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08" y="274638"/>
            <a:ext cx="7758275" cy="551637"/>
          </a:xfrm>
        </p:spPr>
        <p:txBody>
          <a:bodyPr/>
          <a:lstStyle/>
          <a:p>
            <a:r>
              <a:rPr lang="fr-FR" sz="2800" b="1" dirty="0"/>
              <a:t>CRS </a:t>
            </a:r>
            <a:r>
              <a:rPr lang="fr-FR" sz="2800" b="1" dirty="0" err="1"/>
              <a:t>Rear-facing</a:t>
            </a:r>
            <a:r>
              <a:rPr lang="fr-FR" sz="2800" b="1" dirty="0"/>
              <a:t> installation in </a:t>
            </a:r>
            <a:r>
              <a:rPr lang="fr-FR" sz="2800" b="1" dirty="0" err="1"/>
              <a:t>seats</a:t>
            </a:r>
            <a:r>
              <a:rPr lang="fr-FR" sz="2800" b="1" dirty="0"/>
              <a:t> 4 &amp; 5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8588B4A2-EA93-4BF4-BA09-F0D30780ADAA}"/>
              </a:ext>
            </a:extLst>
          </p:cNvPr>
          <p:cNvGrpSpPr/>
          <p:nvPr/>
        </p:nvGrpSpPr>
        <p:grpSpPr>
          <a:xfrm>
            <a:off x="104182" y="1689589"/>
            <a:ext cx="1906079" cy="3552048"/>
            <a:chOff x="-65203" y="1919223"/>
            <a:chExt cx="1906079" cy="3552048"/>
          </a:xfrm>
        </p:grpSpPr>
        <p:pic>
          <p:nvPicPr>
            <p:cNvPr id="73" name="Image 4">
              <a:extLst>
                <a:ext uri="{FF2B5EF4-FFF2-40B4-BE49-F238E27FC236}">
                  <a16:creationId xmlns:a16="http://schemas.microsoft.com/office/drawing/2014/main" id="{8E7B14A4-AB32-4EB5-B7E2-52CF713C8C0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7703"/>
            <a:stretch/>
          </p:blipFill>
          <p:spPr>
            <a:xfrm rot="16200000">
              <a:off x="-693822" y="2936573"/>
              <a:ext cx="3552048" cy="1517348"/>
            </a:xfrm>
            <a:prstGeom prst="rect">
              <a:avLst/>
            </a:prstGeom>
          </p:spPr>
        </p:pic>
        <p:sp>
          <p:nvSpPr>
            <p:cNvPr id="74" name="Ellipse 29">
              <a:extLst>
                <a:ext uri="{FF2B5EF4-FFF2-40B4-BE49-F238E27FC236}">
                  <a16:creationId xmlns:a16="http://schemas.microsoft.com/office/drawing/2014/main" id="{BB8562A8-7F46-4C04-B915-E88C4796614A}"/>
                </a:ext>
              </a:extLst>
            </p:cNvPr>
            <p:cNvSpPr>
              <a:spLocks noChangeAspect="1"/>
            </p:cNvSpPr>
            <p:nvPr/>
          </p:nvSpPr>
          <p:spPr>
            <a:xfrm rot="236504">
              <a:off x="1280636" y="4282488"/>
              <a:ext cx="183773" cy="217683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/>
                <a:t>1</a:t>
              </a:r>
            </a:p>
          </p:txBody>
        </p:sp>
        <p:sp>
          <p:nvSpPr>
            <p:cNvPr id="75" name="Ellipse 29">
              <a:extLst>
                <a:ext uri="{FF2B5EF4-FFF2-40B4-BE49-F238E27FC236}">
                  <a16:creationId xmlns:a16="http://schemas.microsoft.com/office/drawing/2014/main" id="{3EC3F499-130E-434F-81BD-7C165E3E0C31}"/>
                </a:ext>
              </a:extLst>
            </p:cNvPr>
            <p:cNvSpPr>
              <a:spLocks noChangeAspect="1"/>
            </p:cNvSpPr>
            <p:nvPr/>
          </p:nvSpPr>
          <p:spPr>
            <a:xfrm rot="21343761">
              <a:off x="1009741" y="4279582"/>
              <a:ext cx="183773" cy="217683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/>
                <a:t>2</a:t>
              </a:r>
            </a:p>
          </p:txBody>
        </p:sp>
        <p:sp>
          <p:nvSpPr>
            <p:cNvPr id="66" name="Ellipse 29">
              <a:extLst>
                <a:ext uri="{FF2B5EF4-FFF2-40B4-BE49-F238E27FC236}">
                  <a16:creationId xmlns:a16="http://schemas.microsoft.com/office/drawing/2014/main" id="{23D352EF-891D-40D5-8E15-8DEADC7D6A86}"/>
                </a:ext>
              </a:extLst>
            </p:cNvPr>
            <p:cNvSpPr>
              <a:spLocks noChangeAspect="1"/>
            </p:cNvSpPr>
            <p:nvPr/>
          </p:nvSpPr>
          <p:spPr>
            <a:xfrm rot="232846">
              <a:off x="711808" y="4280154"/>
              <a:ext cx="183773" cy="217683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/>
                <a:t>3</a:t>
              </a:r>
            </a:p>
          </p:txBody>
        </p: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444B3440-8A13-473F-B188-EDE4FBAA7929}"/>
                </a:ext>
              </a:extLst>
            </p:cNvPr>
            <p:cNvGrpSpPr/>
            <p:nvPr/>
          </p:nvGrpSpPr>
          <p:grpSpPr>
            <a:xfrm>
              <a:off x="-65203" y="4782144"/>
              <a:ext cx="676846" cy="659575"/>
              <a:chOff x="1577128" y="5619492"/>
              <a:chExt cx="676846" cy="659575"/>
            </a:xfrm>
          </p:grpSpPr>
          <p:grpSp>
            <p:nvGrpSpPr>
              <p:cNvPr id="81" name="Group 80">
                <a:extLst>
                  <a:ext uri="{FF2B5EF4-FFF2-40B4-BE49-F238E27FC236}">
                    <a16:creationId xmlns:a16="http://schemas.microsoft.com/office/drawing/2014/main" id="{89FB1508-A169-4CFD-BB30-429E59222267}"/>
                  </a:ext>
                </a:extLst>
              </p:cNvPr>
              <p:cNvGrpSpPr/>
              <p:nvPr/>
            </p:nvGrpSpPr>
            <p:grpSpPr>
              <a:xfrm rot="5400000">
                <a:off x="1585763" y="5610857"/>
                <a:ext cx="659575" cy="676846"/>
                <a:chOff x="1886058" y="1795291"/>
                <a:chExt cx="659575" cy="676846"/>
              </a:xfrm>
            </p:grpSpPr>
            <p:cxnSp>
              <p:nvCxnSpPr>
                <p:cNvPr id="83" name="Straight Arrow Connector 82">
                  <a:extLst>
                    <a:ext uri="{FF2B5EF4-FFF2-40B4-BE49-F238E27FC236}">
                      <a16:creationId xmlns:a16="http://schemas.microsoft.com/office/drawing/2014/main" id="{9F0B9246-3B71-4FA9-AF37-E0272B40D64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308250" y="2060848"/>
                  <a:ext cx="0" cy="299287"/>
                </a:xfrm>
                <a:prstGeom prst="straightConnector1">
                  <a:avLst/>
                </a:prstGeom>
                <a:ln w="28575"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84" name="Straight Arrow Connector 83">
                  <a:extLst>
                    <a:ext uri="{FF2B5EF4-FFF2-40B4-BE49-F238E27FC236}">
                      <a16:creationId xmlns:a16="http://schemas.microsoft.com/office/drawing/2014/main" id="{19ED798C-9A0A-4FE0-9AC3-F5C88CF6AF4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5400000" flipH="1" flipV="1">
                  <a:off x="2150839" y="1889721"/>
                  <a:ext cx="2869" cy="345123"/>
                </a:xfrm>
                <a:prstGeom prst="straightConnector1">
                  <a:avLst/>
                </a:prstGeom>
                <a:ln w="28575"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85" name="Rectangle 84">
                  <a:extLst>
                    <a:ext uri="{FF2B5EF4-FFF2-40B4-BE49-F238E27FC236}">
                      <a16:creationId xmlns:a16="http://schemas.microsoft.com/office/drawing/2014/main" id="{2EB6BF03-8B18-4C18-AA73-0A06E63613A7}"/>
                    </a:ext>
                  </a:extLst>
                </p:cNvPr>
                <p:cNvSpPr/>
                <p:nvPr/>
              </p:nvSpPr>
              <p:spPr>
                <a:xfrm rot="16354410">
                  <a:off x="2287710" y="2214213"/>
                  <a:ext cx="269626" cy="24622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fr-FR" sz="1000" b="1" dirty="0"/>
                    <a:t>Y</a:t>
                  </a:r>
                </a:p>
              </p:txBody>
            </p:sp>
            <p:sp>
              <p:nvSpPr>
                <p:cNvPr id="86" name="Rectangle 85">
                  <a:extLst>
                    <a:ext uri="{FF2B5EF4-FFF2-40B4-BE49-F238E27FC236}">
                      <a16:creationId xmlns:a16="http://schemas.microsoft.com/office/drawing/2014/main" id="{AD537D58-03EC-4D4A-9B98-B65F5741BFA9}"/>
                    </a:ext>
                  </a:extLst>
                </p:cNvPr>
                <p:cNvSpPr/>
                <p:nvPr/>
              </p:nvSpPr>
              <p:spPr>
                <a:xfrm rot="16200000">
                  <a:off x="1874356" y="1806993"/>
                  <a:ext cx="269626" cy="24622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fr-FR" sz="1000" b="1" dirty="0"/>
                    <a:t>X</a:t>
                  </a:r>
                </a:p>
              </p:txBody>
            </p:sp>
          </p:grpSp>
          <p:sp>
            <p:nvSpPr>
              <p:cNvPr id="82" name="Rectangle 81">
                <a:extLst>
                  <a:ext uri="{FF2B5EF4-FFF2-40B4-BE49-F238E27FC236}">
                    <a16:creationId xmlns:a16="http://schemas.microsoft.com/office/drawing/2014/main" id="{8744349F-5D28-4266-8641-DF4855148B56}"/>
                  </a:ext>
                </a:extLst>
              </p:cNvPr>
              <p:cNvSpPr/>
              <p:nvPr/>
            </p:nvSpPr>
            <p:spPr>
              <a:xfrm>
                <a:off x="1973788" y="5995574"/>
                <a:ext cx="263214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FR" sz="1000" b="1" dirty="0"/>
                  <a:t>Z</a:t>
                </a:r>
              </a:p>
            </p:txBody>
          </p:sp>
        </p:grpSp>
        <p:sp>
          <p:nvSpPr>
            <p:cNvPr id="27" name="Ellipse 29">
              <a:extLst>
                <a:ext uri="{FF2B5EF4-FFF2-40B4-BE49-F238E27FC236}">
                  <a16:creationId xmlns:a16="http://schemas.microsoft.com/office/drawing/2014/main" id="{4415C609-466D-4342-B307-E0E72931EE88}"/>
                </a:ext>
              </a:extLst>
            </p:cNvPr>
            <p:cNvSpPr>
              <a:spLocks noChangeAspect="1"/>
            </p:cNvSpPr>
            <p:nvPr/>
          </p:nvSpPr>
          <p:spPr>
            <a:xfrm rot="236504">
              <a:off x="1338905" y="3867107"/>
              <a:ext cx="183773" cy="217683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/>
                <a:t>4</a:t>
              </a:r>
            </a:p>
          </p:txBody>
        </p:sp>
        <p:sp>
          <p:nvSpPr>
            <p:cNvPr id="28" name="Ellipse 29">
              <a:extLst>
                <a:ext uri="{FF2B5EF4-FFF2-40B4-BE49-F238E27FC236}">
                  <a16:creationId xmlns:a16="http://schemas.microsoft.com/office/drawing/2014/main" id="{EAA81736-30E5-4B23-9FBF-5DE059786CBD}"/>
                </a:ext>
              </a:extLst>
            </p:cNvPr>
            <p:cNvSpPr>
              <a:spLocks noChangeAspect="1"/>
            </p:cNvSpPr>
            <p:nvPr/>
          </p:nvSpPr>
          <p:spPr>
            <a:xfrm rot="236504">
              <a:off x="1091368" y="3862596"/>
              <a:ext cx="183773" cy="217683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/>
                <a:t>5</a:t>
              </a:r>
            </a:p>
          </p:txBody>
        </p:sp>
        <p:sp>
          <p:nvSpPr>
            <p:cNvPr id="29" name="Ellipse 29">
              <a:extLst>
                <a:ext uri="{FF2B5EF4-FFF2-40B4-BE49-F238E27FC236}">
                  <a16:creationId xmlns:a16="http://schemas.microsoft.com/office/drawing/2014/main" id="{21981A44-01A3-474A-A116-F5E8EF4CC55F}"/>
                </a:ext>
              </a:extLst>
            </p:cNvPr>
            <p:cNvSpPr>
              <a:spLocks noChangeAspect="1"/>
            </p:cNvSpPr>
            <p:nvPr/>
          </p:nvSpPr>
          <p:spPr>
            <a:xfrm rot="236504">
              <a:off x="690833" y="3518661"/>
              <a:ext cx="183773" cy="217683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/>
                <a:t>8</a:t>
              </a:r>
            </a:p>
          </p:txBody>
        </p:sp>
        <p:sp>
          <p:nvSpPr>
            <p:cNvPr id="30" name="Ellipse 29">
              <a:extLst>
                <a:ext uri="{FF2B5EF4-FFF2-40B4-BE49-F238E27FC236}">
                  <a16:creationId xmlns:a16="http://schemas.microsoft.com/office/drawing/2014/main" id="{003CB37F-1F67-4BEC-AAC8-E33B6D2776AE}"/>
                </a:ext>
              </a:extLst>
            </p:cNvPr>
            <p:cNvSpPr>
              <a:spLocks noChangeAspect="1"/>
            </p:cNvSpPr>
            <p:nvPr/>
          </p:nvSpPr>
          <p:spPr>
            <a:xfrm rot="236504">
              <a:off x="1379787" y="3469418"/>
              <a:ext cx="183773" cy="217683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/>
                <a:t>6</a:t>
              </a:r>
            </a:p>
          </p:txBody>
        </p:sp>
        <p:sp>
          <p:nvSpPr>
            <p:cNvPr id="31" name="Ellipse 29">
              <a:extLst>
                <a:ext uri="{FF2B5EF4-FFF2-40B4-BE49-F238E27FC236}">
                  <a16:creationId xmlns:a16="http://schemas.microsoft.com/office/drawing/2014/main" id="{EF794DC7-BBAC-4B69-A9D8-F0F27F9FFE28}"/>
                </a:ext>
              </a:extLst>
            </p:cNvPr>
            <p:cNvSpPr>
              <a:spLocks noChangeAspect="1"/>
            </p:cNvSpPr>
            <p:nvPr/>
          </p:nvSpPr>
          <p:spPr>
            <a:xfrm rot="236504">
              <a:off x="1116101" y="3469418"/>
              <a:ext cx="183773" cy="217683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/>
                <a:t>7</a:t>
              </a:r>
            </a:p>
          </p:txBody>
        </p:sp>
      </p:grpSp>
      <p:sp>
        <p:nvSpPr>
          <p:cNvPr id="32" name="ZoneTexte 11">
            <a:extLst>
              <a:ext uri="{FF2B5EF4-FFF2-40B4-BE49-F238E27FC236}">
                <a16:creationId xmlns:a16="http://schemas.microsoft.com/office/drawing/2014/main" id="{57E1DBC3-3A24-4623-B36B-1ACC8B6AE617}"/>
              </a:ext>
            </a:extLst>
          </p:cNvPr>
          <p:cNvSpPr txBox="1"/>
          <p:nvPr/>
        </p:nvSpPr>
        <p:spPr>
          <a:xfrm>
            <a:off x="2473449" y="5318609"/>
            <a:ext cx="6412951" cy="646331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fr-FR" sz="1200" b="1" dirty="0"/>
              <a:t>Seat </a:t>
            </a:r>
            <a:r>
              <a:rPr lang="fr-FR" sz="1200" b="1" dirty="0" err="1"/>
              <a:t>spacing</a:t>
            </a:r>
            <a:r>
              <a:rPr lang="fr-FR" sz="1200" b="1" dirty="0"/>
              <a:t> = 650 mm for M2 </a:t>
            </a:r>
            <a:r>
              <a:rPr lang="fr-FR" sz="1200" b="1" dirty="0" err="1"/>
              <a:t>category</a:t>
            </a:r>
            <a:endParaRPr lang="fr-FR" sz="1200" b="1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sz="1200" b="1" dirty="0"/>
              <a:t>ISO/B2 in </a:t>
            </a:r>
            <a:r>
              <a:rPr lang="fr-FR" sz="1200" b="1" dirty="0" err="1"/>
              <a:t>seat</a:t>
            </a:r>
            <a:r>
              <a:rPr lang="fr-FR" sz="1200" b="1" dirty="0"/>
              <a:t> 6 (</a:t>
            </a:r>
            <a:r>
              <a:rPr lang="fr-FR" sz="1200" b="1" dirty="0" err="1"/>
              <a:t>ovelap</a:t>
            </a:r>
            <a:r>
              <a:rPr lang="fr-FR" sz="1200" b="1" dirty="0"/>
              <a:t> </a:t>
            </a:r>
            <a:r>
              <a:rPr lang="fr-FR" sz="1200" b="1" dirty="0" err="1"/>
              <a:t>with</a:t>
            </a:r>
            <a:r>
              <a:rPr lang="fr-FR" sz="1200" b="1" dirty="0"/>
              <a:t> front </a:t>
            </a:r>
            <a:r>
              <a:rPr lang="fr-FR" sz="1200" b="1" dirty="0" err="1"/>
              <a:t>seat</a:t>
            </a:r>
            <a:r>
              <a:rPr lang="fr-FR" sz="1200" b="1" dirty="0"/>
              <a:t>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sz="1200" b="1" dirty="0"/>
              <a:t>ISO/B2 OK in </a:t>
            </a:r>
            <a:r>
              <a:rPr lang="fr-FR" sz="1200" b="1" dirty="0" err="1"/>
              <a:t>seat</a:t>
            </a:r>
            <a:r>
              <a:rPr lang="fr-FR" sz="1200" b="1" dirty="0"/>
              <a:t> 4 &amp; 5</a:t>
            </a:r>
          </a:p>
        </p:txBody>
      </p:sp>
      <p:sp>
        <p:nvSpPr>
          <p:cNvPr id="5" name="Multiplication Sign 4">
            <a:extLst>
              <a:ext uri="{FF2B5EF4-FFF2-40B4-BE49-F238E27FC236}">
                <a16:creationId xmlns:a16="http://schemas.microsoft.com/office/drawing/2014/main" id="{6F00499C-78A6-4A75-B6F3-A5E87BF0DEF1}"/>
              </a:ext>
            </a:extLst>
          </p:cNvPr>
          <p:cNvSpPr/>
          <p:nvPr/>
        </p:nvSpPr>
        <p:spPr>
          <a:xfrm>
            <a:off x="2537213" y="5517232"/>
            <a:ext cx="162579" cy="203587"/>
          </a:xfrm>
          <a:prstGeom prst="mathMultiply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0" name="ZoneTexte 11">
            <a:extLst>
              <a:ext uri="{FF2B5EF4-FFF2-40B4-BE49-F238E27FC236}">
                <a16:creationId xmlns:a16="http://schemas.microsoft.com/office/drawing/2014/main" id="{FB93D0BF-8ADD-41A1-A2BA-857FA6DB6249}"/>
              </a:ext>
            </a:extLst>
          </p:cNvPr>
          <p:cNvSpPr txBox="1"/>
          <p:nvPr/>
        </p:nvSpPr>
        <p:spPr>
          <a:xfrm>
            <a:off x="3419872" y="860401"/>
            <a:ext cx="1975221" cy="338554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fr-FR" sz="1600" b="1" dirty="0"/>
              <a:t>ISO/ B2 </a:t>
            </a:r>
            <a:r>
              <a:rPr lang="fr-FR" sz="1600" b="1" dirty="0" err="1"/>
              <a:t>envelopes</a:t>
            </a:r>
            <a:endParaRPr lang="fr-FR" sz="1600" b="1" dirty="0"/>
          </a:p>
        </p:txBody>
      </p:sp>
      <p:pic>
        <p:nvPicPr>
          <p:cNvPr id="1026" name="Picture 2" descr="image">
            <a:extLst>
              <a:ext uri="{FF2B5EF4-FFF2-40B4-BE49-F238E27FC236}">
                <a16:creationId xmlns:a16="http://schemas.microsoft.com/office/drawing/2014/main" id="{0BC5C50E-941B-4028-AC42-590602658D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1833" y="1910189"/>
            <a:ext cx="3684404" cy="2499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Oval 34">
            <a:extLst>
              <a:ext uri="{FF2B5EF4-FFF2-40B4-BE49-F238E27FC236}">
                <a16:creationId xmlns:a16="http://schemas.microsoft.com/office/drawing/2014/main" id="{FC69922F-21DD-4647-B301-4202DA4BC287}"/>
              </a:ext>
            </a:extLst>
          </p:cNvPr>
          <p:cNvSpPr/>
          <p:nvPr/>
        </p:nvSpPr>
        <p:spPr>
          <a:xfrm>
            <a:off x="3409107" y="2895438"/>
            <a:ext cx="360040" cy="38753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4" name="Ellipse 29">
            <a:extLst>
              <a:ext uri="{FF2B5EF4-FFF2-40B4-BE49-F238E27FC236}">
                <a16:creationId xmlns:a16="http://schemas.microsoft.com/office/drawing/2014/main" id="{3FB5E572-4CC9-41E8-B08C-61535D87B214}"/>
              </a:ext>
            </a:extLst>
          </p:cNvPr>
          <p:cNvSpPr>
            <a:spLocks noChangeAspect="1"/>
          </p:cNvSpPr>
          <p:nvPr/>
        </p:nvSpPr>
        <p:spPr>
          <a:xfrm rot="236504">
            <a:off x="4136824" y="1916248"/>
            <a:ext cx="183773" cy="217683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dirty="0"/>
              <a:t>6</a:t>
            </a:r>
          </a:p>
        </p:txBody>
      </p:sp>
      <p:pic>
        <p:nvPicPr>
          <p:cNvPr id="49" name="Image 6">
            <a:extLst>
              <a:ext uri="{FF2B5EF4-FFF2-40B4-BE49-F238E27FC236}">
                <a16:creationId xmlns:a16="http://schemas.microsoft.com/office/drawing/2014/main" id="{FEEC1A42-2093-4D80-A020-58E951AB65E6}"/>
              </a:ext>
            </a:extLst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34" b="45596"/>
          <a:stretch/>
        </p:blipFill>
        <p:spPr bwMode="auto">
          <a:xfrm>
            <a:off x="6119162" y="1853572"/>
            <a:ext cx="2965862" cy="261236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957520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re 1">
            <a:extLst>
              <a:ext uri="{FF2B5EF4-FFF2-40B4-BE49-F238E27FC236}">
                <a16:creationId xmlns:a16="http://schemas.microsoft.com/office/drawing/2014/main" id="{C9F87553-634F-4209-BB78-EB97BD24DD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08" y="274638"/>
            <a:ext cx="7758275" cy="551637"/>
          </a:xfrm>
        </p:spPr>
        <p:txBody>
          <a:bodyPr/>
          <a:lstStyle/>
          <a:p>
            <a:r>
              <a:rPr lang="fr-FR" sz="2800" b="1" dirty="0"/>
              <a:t>CRS </a:t>
            </a:r>
            <a:r>
              <a:rPr lang="fr-FR" sz="2800" b="1" dirty="0" err="1"/>
              <a:t>Rear-facing</a:t>
            </a:r>
            <a:r>
              <a:rPr lang="fr-FR" sz="2800" b="1" dirty="0"/>
              <a:t> installation in </a:t>
            </a:r>
            <a:r>
              <a:rPr lang="fr-FR" sz="2800" b="1" dirty="0" err="1"/>
              <a:t>seats</a:t>
            </a:r>
            <a:r>
              <a:rPr lang="fr-FR" sz="2800" b="1" dirty="0"/>
              <a:t> 4 &amp; 5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8588B4A2-EA93-4BF4-BA09-F0D30780ADAA}"/>
              </a:ext>
            </a:extLst>
          </p:cNvPr>
          <p:cNvGrpSpPr/>
          <p:nvPr/>
        </p:nvGrpSpPr>
        <p:grpSpPr>
          <a:xfrm>
            <a:off x="104182" y="1689589"/>
            <a:ext cx="1906079" cy="3552048"/>
            <a:chOff x="-65203" y="1919223"/>
            <a:chExt cx="1906079" cy="3552048"/>
          </a:xfrm>
        </p:grpSpPr>
        <p:pic>
          <p:nvPicPr>
            <p:cNvPr id="73" name="Image 4">
              <a:extLst>
                <a:ext uri="{FF2B5EF4-FFF2-40B4-BE49-F238E27FC236}">
                  <a16:creationId xmlns:a16="http://schemas.microsoft.com/office/drawing/2014/main" id="{8E7B14A4-AB32-4EB5-B7E2-52CF713C8C0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7703"/>
            <a:stretch/>
          </p:blipFill>
          <p:spPr>
            <a:xfrm rot="16200000">
              <a:off x="-693822" y="2936573"/>
              <a:ext cx="3552048" cy="1517348"/>
            </a:xfrm>
            <a:prstGeom prst="rect">
              <a:avLst/>
            </a:prstGeom>
          </p:spPr>
        </p:pic>
        <p:sp>
          <p:nvSpPr>
            <p:cNvPr id="74" name="Ellipse 29">
              <a:extLst>
                <a:ext uri="{FF2B5EF4-FFF2-40B4-BE49-F238E27FC236}">
                  <a16:creationId xmlns:a16="http://schemas.microsoft.com/office/drawing/2014/main" id="{BB8562A8-7F46-4C04-B915-E88C4796614A}"/>
                </a:ext>
              </a:extLst>
            </p:cNvPr>
            <p:cNvSpPr>
              <a:spLocks noChangeAspect="1"/>
            </p:cNvSpPr>
            <p:nvPr/>
          </p:nvSpPr>
          <p:spPr>
            <a:xfrm rot="236504">
              <a:off x="1280636" y="4282488"/>
              <a:ext cx="183773" cy="217683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/>
                <a:t>1</a:t>
              </a:r>
            </a:p>
          </p:txBody>
        </p:sp>
        <p:sp>
          <p:nvSpPr>
            <p:cNvPr id="75" name="Ellipse 29">
              <a:extLst>
                <a:ext uri="{FF2B5EF4-FFF2-40B4-BE49-F238E27FC236}">
                  <a16:creationId xmlns:a16="http://schemas.microsoft.com/office/drawing/2014/main" id="{3EC3F499-130E-434F-81BD-7C165E3E0C31}"/>
                </a:ext>
              </a:extLst>
            </p:cNvPr>
            <p:cNvSpPr>
              <a:spLocks noChangeAspect="1"/>
            </p:cNvSpPr>
            <p:nvPr/>
          </p:nvSpPr>
          <p:spPr>
            <a:xfrm rot="21343761">
              <a:off x="1009741" y="4279582"/>
              <a:ext cx="183773" cy="217683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/>
                <a:t>2</a:t>
              </a:r>
            </a:p>
          </p:txBody>
        </p:sp>
        <p:sp>
          <p:nvSpPr>
            <p:cNvPr id="66" name="Ellipse 29">
              <a:extLst>
                <a:ext uri="{FF2B5EF4-FFF2-40B4-BE49-F238E27FC236}">
                  <a16:creationId xmlns:a16="http://schemas.microsoft.com/office/drawing/2014/main" id="{23D352EF-891D-40D5-8E15-8DEADC7D6A86}"/>
                </a:ext>
              </a:extLst>
            </p:cNvPr>
            <p:cNvSpPr>
              <a:spLocks noChangeAspect="1"/>
            </p:cNvSpPr>
            <p:nvPr/>
          </p:nvSpPr>
          <p:spPr>
            <a:xfrm rot="232846">
              <a:off x="711808" y="4280154"/>
              <a:ext cx="183773" cy="217683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/>
                <a:t>3</a:t>
              </a:r>
            </a:p>
          </p:txBody>
        </p: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444B3440-8A13-473F-B188-EDE4FBAA7929}"/>
                </a:ext>
              </a:extLst>
            </p:cNvPr>
            <p:cNvGrpSpPr/>
            <p:nvPr/>
          </p:nvGrpSpPr>
          <p:grpSpPr>
            <a:xfrm>
              <a:off x="-65203" y="4782144"/>
              <a:ext cx="676846" cy="659575"/>
              <a:chOff x="1577128" y="5619492"/>
              <a:chExt cx="676846" cy="659575"/>
            </a:xfrm>
          </p:grpSpPr>
          <p:grpSp>
            <p:nvGrpSpPr>
              <p:cNvPr id="81" name="Group 80">
                <a:extLst>
                  <a:ext uri="{FF2B5EF4-FFF2-40B4-BE49-F238E27FC236}">
                    <a16:creationId xmlns:a16="http://schemas.microsoft.com/office/drawing/2014/main" id="{89FB1508-A169-4CFD-BB30-429E59222267}"/>
                  </a:ext>
                </a:extLst>
              </p:cNvPr>
              <p:cNvGrpSpPr/>
              <p:nvPr/>
            </p:nvGrpSpPr>
            <p:grpSpPr>
              <a:xfrm rot="5400000">
                <a:off x="1585763" y="5610857"/>
                <a:ext cx="659575" cy="676846"/>
                <a:chOff x="1886058" y="1795291"/>
                <a:chExt cx="659575" cy="676846"/>
              </a:xfrm>
            </p:grpSpPr>
            <p:cxnSp>
              <p:nvCxnSpPr>
                <p:cNvPr id="83" name="Straight Arrow Connector 82">
                  <a:extLst>
                    <a:ext uri="{FF2B5EF4-FFF2-40B4-BE49-F238E27FC236}">
                      <a16:creationId xmlns:a16="http://schemas.microsoft.com/office/drawing/2014/main" id="{9F0B9246-3B71-4FA9-AF37-E0272B40D64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308250" y="2060848"/>
                  <a:ext cx="0" cy="299287"/>
                </a:xfrm>
                <a:prstGeom prst="straightConnector1">
                  <a:avLst/>
                </a:prstGeom>
                <a:ln w="28575"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84" name="Straight Arrow Connector 83">
                  <a:extLst>
                    <a:ext uri="{FF2B5EF4-FFF2-40B4-BE49-F238E27FC236}">
                      <a16:creationId xmlns:a16="http://schemas.microsoft.com/office/drawing/2014/main" id="{19ED798C-9A0A-4FE0-9AC3-F5C88CF6AF4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5400000" flipH="1" flipV="1">
                  <a:off x="2150839" y="1889721"/>
                  <a:ext cx="2869" cy="345123"/>
                </a:xfrm>
                <a:prstGeom prst="straightConnector1">
                  <a:avLst/>
                </a:prstGeom>
                <a:ln w="28575"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85" name="Rectangle 84">
                  <a:extLst>
                    <a:ext uri="{FF2B5EF4-FFF2-40B4-BE49-F238E27FC236}">
                      <a16:creationId xmlns:a16="http://schemas.microsoft.com/office/drawing/2014/main" id="{2EB6BF03-8B18-4C18-AA73-0A06E63613A7}"/>
                    </a:ext>
                  </a:extLst>
                </p:cNvPr>
                <p:cNvSpPr/>
                <p:nvPr/>
              </p:nvSpPr>
              <p:spPr>
                <a:xfrm rot="16354410">
                  <a:off x="2287710" y="2214213"/>
                  <a:ext cx="269626" cy="24622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fr-FR" sz="1000" b="1" dirty="0"/>
                    <a:t>Y</a:t>
                  </a:r>
                </a:p>
              </p:txBody>
            </p:sp>
            <p:sp>
              <p:nvSpPr>
                <p:cNvPr id="86" name="Rectangle 85">
                  <a:extLst>
                    <a:ext uri="{FF2B5EF4-FFF2-40B4-BE49-F238E27FC236}">
                      <a16:creationId xmlns:a16="http://schemas.microsoft.com/office/drawing/2014/main" id="{AD537D58-03EC-4D4A-9B98-B65F5741BFA9}"/>
                    </a:ext>
                  </a:extLst>
                </p:cNvPr>
                <p:cNvSpPr/>
                <p:nvPr/>
              </p:nvSpPr>
              <p:spPr>
                <a:xfrm rot="16200000">
                  <a:off x="1874356" y="1806993"/>
                  <a:ext cx="269626" cy="24622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fr-FR" sz="1000" b="1" dirty="0"/>
                    <a:t>X</a:t>
                  </a:r>
                </a:p>
              </p:txBody>
            </p:sp>
          </p:grpSp>
          <p:sp>
            <p:nvSpPr>
              <p:cNvPr id="82" name="Rectangle 81">
                <a:extLst>
                  <a:ext uri="{FF2B5EF4-FFF2-40B4-BE49-F238E27FC236}">
                    <a16:creationId xmlns:a16="http://schemas.microsoft.com/office/drawing/2014/main" id="{8744349F-5D28-4266-8641-DF4855148B56}"/>
                  </a:ext>
                </a:extLst>
              </p:cNvPr>
              <p:cNvSpPr/>
              <p:nvPr/>
            </p:nvSpPr>
            <p:spPr>
              <a:xfrm>
                <a:off x="1973788" y="5995574"/>
                <a:ext cx="263214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FR" sz="1000" b="1" dirty="0"/>
                  <a:t>Z</a:t>
                </a:r>
              </a:p>
            </p:txBody>
          </p:sp>
        </p:grpSp>
        <p:sp>
          <p:nvSpPr>
            <p:cNvPr id="27" name="Ellipse 29">
              <a:extLst>
                <a:ext uri="{FF2B5EF4-FFF2-40B4-BE49-F238E27FC236}">
                  <a16:creationId xmlns:a16="http://schemas.microsoft.com/office/drawing/2014/main" id="{4415C609-466D-4342-B307-E0E72931EE88}"/>
                </a:ext>
              </a:extLst>
            </p:cNvPr>
            <p:cNvSpPr>
              <a:spLocks noChangeAspect="1"/>
            </p:cNvSpPr>
            <p:nvPr/>
          </p:nvSpPr>
          <p:spPr>
            <a:xfrm rot="236504">
              <a:off x="1338905" y="3867107"/>
              <a:ext cx="183773" cy="217683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/>
                <a:t>4</a:t>
              </a:r>
            </a:p>
          </p:txBody>
        </p:sp>
        <p:sp>
          <p:nvSpPr>
            <p:cNvPr id="28" name="Ellipse 29">
              <a:extLst>
                <a:ext uri="{FF2B5EF4-FFF2-40B4-BE49-F238E27FC236}">
                  <a16:creationId xmlns:a16="http://schemas.microsoft.com/office/drawing/2014/main" id="{EAA81736-30E5-4B23-9FBF-5DE059786CBD}"/>
                </a:ext>
              </a:extLst>
            </p:cNvPr>
            <p:cNvSpPr>
              <a:spLocks noChangeAspect="1"/>
            </p:cNvSpPr>
            <p:nvPr/>
          </p:nvSpPr>
          <p:spPr>
            <a:xfrm rot="236504">
              <a:off x="1091368" y="3862596"/>
              <a:ext cx="183773" cy="217683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/>
                <a:t>5</a:t>
              </a:r>
            </a:p>
          </p:txBody>
        </p:sp>
        <p:sp>
          <p:nvSpPr>
            <p:cNvPr id="29" name="Ellipse 29">
              <a:extLst>
                <a:ext uri="{FF2B5EF4-FFF2-40B4-BE49-F238E27FC236}">
                  <a16:creationId xmlns:a16="http://schemas.microsoft.com/office/drawing/2014/main" id="{21981A44-01A3-474A-A116-F5E8EF4CC55F}"/>
                </a:ext>
              </a:extLst>
            </p:cNvPr>
            <p:cNvSpPr>
              <a:spLocks noChangeAspect="1"/>
            </p:cNvSpPr>
            <p:nvPr/>
          </p:nvSpPr>
          <p:spPr>
            <a:xfrm rot="236504">
              <a:off x="690833" y="3518661"/>
              <a:ext cx="183773" cy="217683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/>
                <a:t>8</a:t>
              </a:r>
            </a:p>
          </p:txBody>
        </p:sp>
        <p:sp>
          <p:nvSpPr>
            <p:cNvPr id="30" name="Ellipse 29">
              <a:extLst>
                <a:ext uri="{FF2B5EF4-FFF2-40B4-BE49-F238E27FC236}">
                  <a16:creationId xmlns:a16="http://schemas.microsoft.com/office/drawing/2014/main" id="{003CB37F-1F67-4BEC-AAC8-E33B6D2776AE}"/>
                </a:ext>
              </a:extLst>
            </p:cNvPr>
            <p:cNvSpPr>
              <a:spLocks noChangeAspect="1"/>
            </p:cNvSpPr>
            <p:nvPr/>
          </p:nvSpPr>
          <p:spPr>
            <a:xfrm rot="236504">
              <a:off x="1379787" y="3469418"/>
              <a:ext cx="183773" cy="217683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/>
                <a:t>6</a:t>
              </a:r>
            </a:p>
          </p:txBody>
        </p:sp>
        <p:sp>
          <p:nvSpPr>
            <p:cNvPr id="31" name="Ellipse 29">
              <a:extLst>
                <a:ext uri="{FF2B5EF4-FFF2-40B4-BE49-F238E27FC236}">
                  <a16:creationId xmlns:a16="http://schemas.microsoft.com/office/drawing/2014/main" id="{EF794DC7-BBAC-4B69-A9D8-F0F27F9FFE28}"/>
                </a:ext>
              </a:extLst>
            </p:cNvPr>
            <p:cNvSpPr>
              <a:spLocks noChangeAspect="1"/>
            </p:cNvSpPr>
            <p:nvPr/>
          </p:nvSpPr>
          <p:spPr>
            <a:xfrm rot="236504">
              <a:off x="1116101" y="3469418"/>
              <a:ext cx="183773" cy="217683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/>
                <a:t>7</a:t>
              </a:r>
            </a:p>
          </p:txBody>
        </p:sp>
      </p:grpSp>
      <p:sp>
        <p:nvSpPr>
          <p:cNvPr id="32" name="ZoneTexte 11">
            <a:extLst>
              <a:ext uri="{FF2B5EF4-FFF2-40B4-BE49-F238E27FC236}">
                <a16:creationId xmlns:a16="http://schemas.microsoft.com/office/drawing/2014/main" id="{57E1DBC3-3A24-4623-B36B-1ACC8B6AE617}"/>
              </a:ext>
            </a:extLst>
          </p:cNvPr>
          <p:cNvSpPr txBox="1"/>
          <p:nvPr/>
        </p:nvSpPr>
        <p:spPr>
          <a:xfrm>
            <a:off x="2473449" y="5318609"/>
            <a:ext cx="6412951" cy="276999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sz="1200" b="1" dirty="0"/>
              <a:t>ISO </a:t>
            </a:r>
            <a:r>
              <a:rPr lang="fr-FR" sz="1200" b="1" dirty="0" err="1"/>
              <a:t>envelops</a:t>
            </a:r>
            <a:r>
              <a:rPr lang="fr-FR" sz="1200" b="1" dirty="0"/>
              <a:t> in </a:t>
            </a:r>
            <a:r>
              <a:rPr lang="fr-FR" sz="1200" b="1" dirty="0" err="1"/>
              <a:t>seat</a:t>
            </a:r>
            <a:r>
              <a:rPr lang="fr-FR" sz="1200" b="1" dirty="0"/>
              <a:t> 8 (</a:t>
            </a:r>
            <a:r>
              <a:rPr lang="fr-FR" sz="1200" b="1" dirty="0" err="1"/>
              <a:t>ovelap</a:t>
            </a:r>
            <a:r>
              <a:rPr lang="fr-FR" sz="1200" b="1" dirty="0"/>
              <a:t> </a:t>
            </a:r>
            <a:r>
              <a:rPr lang="fr-FR" sz="1200" b="1" dirty="0" err="1"/>
              <a:t>with</a:t>
            </a:r>
            <a:r>
              <a:rPr lang="fr-FR" sz="1200" b="1" dirty="0"/>
              <a:t> </a:t>
            </a:r>
            <a:r>
              <a:rPr lang="fr-FR" sz="1200" b="1" dirty="0" err="1"/>
              <a:t>handrail</a:t>
            </a:r>
            <a:r>
              <a:rPr lang="fr-FR" sz="1200" b="1" dirty="0"/>
              <a:t> and/or </a:t>
            </a:r>
            <a:r>
              <a:rPr lang="fr-FR" sz="1200" b="1" dirty="0" err="1"/>
              <a:t>side</a:t>
            </a:r>
            <a:r>
              <a:rPr lang="fr-FR" sz="1200" b="1" dirty="0"/>
              <a:t> </a:t>
            </a:r>
            <a:r>
              <a:rPr lang="fr-FR" sz="1200" b="1" dirty="0" err="1"/>
              <a:t>trimmings</a:t>
            </a:r>
            <a:r>
              <a:rPr lang="fr-FR" sz="1200" b="1" dirty="0"/>
              <a:t>)</a:t>
            </a:r>
          </a:p>
        </p:txBody>
      </p:sp>
      <p:sp>
        <p:nvSpPr>
          <p:cNvPr id="5" name="Multiplication Sign 4">
            <a:extLst>
              <a:ext uri="{FF2B5EF4-FFF2-40B4-BE49-F238E27FC236}">
                <a16:creationId xmlns:a16="http://schemas.microsoft.com/office/drawing/2014/main" id="{6F00499C-78A6-4A75-B6F3-A5E87BF0DEF1}"/>
              </a:ext>
            </a:extLst>
          </p:cNvPr>
          <p:cNvSpPr/>
          <p:nvPr/>
        </p:nvSpPr>
        <p:spPr>
          <a:xfrm>
            <a:off x="2537213" y="5373216"/>
            <a:ext cx="162579" cy="203587"/>
          </a:xfrm>
          <a:prstGeom prst="mathMultiply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0" name="ZoneTexte 11">
            <a:extLst>
              <a:ext uri="{FF2B5EF4-FFF2-40B4-BE49-F238E27FC236}">
                <a16:creationId xmlns:a16="http://schemas.microsoft.com/office/drawing/2014/main" id="{FB93D0BF-8ADD-41A1-A2BA-857FA6DB6249}"/>
              </a:ext>
            </a:extLst>
          </p:cNvPr>
          <p:cNvSpPr txBox="1"/>
          <p:nvPr/>
        </p:nvSpPr>
        <p:spPr>
          <a:xfrm>
            <a:off x="2923107" y="858198"/>
            <a:ext cx="2945037" cy="338554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fr-FR" sz="1600" b="1" dirty="0"/>
              <a:t>ISO/ F2, F2X &amp; F3 </a:t>
            </a:r>
            <a:r>
              <a:rPr lang="fr-FR" sz="1600" b="1" dirty="0" err="1"/>
              <a:t>envelopes</a:t>
            </a:r>
            <a:endParaRPr lang="fr-FR" sz="1600" b="1" dirty="0"/>
          </a:p>
        </p:txBody>
      </p:sp>
      <p:pic>
        <p:nvPicPr>
          <p:cNvPr id="47" name="Picture 4">
            <a:extLst>
              <a:ext uri="{FF2B5EF4-FFF2-40B4-BE49-F238E27FC236}">
                <a16:creationId xmlns:a16="http://schemas.microsoft.com/office/drawing/2014/main" id="{C75B7BD5-66F0-4C96-9E8B-B737EA8E66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8637" y="2482350"/>
            <a:ext cx="3212950" cy="2132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Image 5">
            <a:extLst>
              <a:ext uri="{FF2B5EF4-FFF2-40B4-BE49-F238E27FC236}">
                <a16:creationId xmlns:a16="http://schemas.microsoft.com/office/drawing/2014/main" id="{0E9E5CB6-AA97-494B-AA13-D03E38A227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42033" y="2375839"/>
            <a:ext cx="1818399" cy="2213703"/>
          </a:xfrm>
          <a:prstGeom prst="rect">
            <a:avLst/>
          </a:prstGeom>
        </p:spPr>
      </p:pic>
      <p:sp>
        <p:nvSpPr>
          <p:cNvPr id="51" name="Explosion : 8 points 13">
            <a:extLst>
              <a:ext uri="{FF2B5EF4-FFF2-40B4-BE49-F238E27FC236}">
                <a16:creationId xmlns:a16="http://schemas.microsoft.com/office/drawing/2014/main" id="{ADA77D15-BBB7-4290-8477-7A7D55F5E226}"/>
              </a:ext>
            </a:extLst>
          </p:cNvPr>
          <p:cNvSpPr/>
          <p:nvPr/>
        </p:nvSpPr>
        <p:spPr>
          <a:xfrm>
            <a:off x="6998276" y="3517091"/>
            <a:ext cx="505521" cy="486095"/>
          </a:xfrm>
          <a:prstGeom prst="irregularSeal1">
            <a:avLst/>
          </a:prstGeom>
          <a:noFill/>
          <a:ln w="190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D67EE43-E1A8-4FBD-8F5E-4B8706442E65}"/>
              </a:ext>
            </a:extLst>
          </p:cNvPr>
          <p:cNvSpPr/>
          <p:nvPr/>
        </p:nvSpPr>
        <p:spPr>
          <a:xfrm>
            <a:off x="7138805" y="1970039"/>
            <a:ext cx="11849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X – </a:t>
            </a:r>
            <a:r>
              <a:rPr lang="fr-FR" dirty="0" err="1"/>
              <a:t>view</a:t>
            </a:r>
            <a:r>
              <a:rPr lang="fr-FR" dirty="0"/>
              <a:t>  </a:t>
            </a:r>
          </a:p>
        </p:txBody>
      </p:sp>
      <p:sp>
        <p:nvSpPr>
          <p:cNvPr id="64" name="ZoneTexte 27">
            <a:extLst>
              <a:ext uri="{FF2B5EF4-FFF2-40B4-BE49-F238E27FC236}">
                <a16:creationId xmlns:a16="http://schemas.microsoft.com/office/drawing/2014/main" id="{4BB923D2-9979-4156-BB45-4CDF2D00A961}"/>
              </a:ext>
            </a:extLst>
          </p:cNvPr>
          <p:cNvSpPr txBox="1"/>
          <p:nvPr/>
        </p:nvSpPr>
        <p:spPr>
          <a:xfrm>
            <a:off x="4209313" y="4330953"/>
            <a:ext cx="901209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1400" b="1" dirty="0" err="1"/>
              <a:t>Handrail</a:t>
            </a:r>
            <a:endParaRPr lang="fr-FR" sz="1400" b="1" dirty="0"/>
          </a:p>
        </p:txBody>
      </p:sp>
      <p:sp>
        <p:nvSpPr>
          <p:cNvPr id="65" name="ZoneTexte 27">
            <a:extLst>
              <a:ext uri="{FF2B5EF4-FFF2-40B4-BE49-F238E27FC236}">
                <a16:creationId xmlns:a16="http://schemas.microsoft.com/office/drawing/2014/main" id="{B9AF817F-1927-4D5F-90FA-32B62B25053F}"/>
              </a:ext>
            </a:extLst>
          </p:cNvPr>
          <p:cNvSpPr txBox="1"/>
          <p:nvPr/>
        </p:nvSpPr>
        <p:spPr>
          <a:xfrm>
            <a:off x="5307301" y="2683405"/>
            <a:ext cx="146215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400" b="1" dirty="0"/>
              <a:t>Intersections</a:t>
            </a:r>
          </a:p>
        </p:txBody>
      </p:sp>
      <p:sp>
        <p:nvSpPr>
          <p:cNvPr id="68" name="Ellipse 29">
            <a:extLst>
              <a:ext uri="{FF2B5EF4-FFF2-40B4-BE49-F238E27FC236}">
                <a16:creationId xmlns:a16="http://schemas.microsoft.com/office/drawing/2014/main" id="{64D2ECC2-9154-4747-A89C-FF85DA0BCFE2}"/>
              </a:ext>
            </a:extLst>
          </p:cNvPr>
          <p:cNvSpPr/>
          <p:nvPr/>
        </p:nvSpPr>
        <p:spPr>
          <a:xfrm>
            <a:off x="7564825" y="2507820"/>
            <a:ext cx="300796" cy="324396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8</a:t>
            </a:r>
          </a:p>
        </p:txBody>
      </p:sp>
      <p:sp>
        <p:nvSpPr>
          <p:cNvPr id="71" name="Explosion : 8 points 13">
            <a:extLst>
              <a:ext uri="{FF2B5EF4-FFF2-40B4-BE49-F238E27FC236}">
                <a16:creationId xmlns:a16="http://schemas.microsoft.com/office/drawing/2014/main" id="{642FFA30-39EB-498E-958F-F1C0E26993E6}"/>
              </a:ext>
            </a:extLst>
          </p:cNvPr>
          <p:cNvSpPr/>
          <p:nvPr/>
        </p:nvSpPr>
        <p:spPr>
          <a:xfrm>
            <a:off x="3895144" y="3363863"/>
            <a:ext cx="505521" cy="486095"/>
          </a:xfrm>
          <a:prstGeom prst="irregularSeal1">
            <a:avLst/>
          </a:prstGeom>
          <a:noFill/>
          <a:ln w="190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5156B636-6B34-48FA-9FB5-F75C6C64FCFC}"/>
              </a:ext>
            </a:extLst>
          </p:cNvPr>
          <p:cNvCxnSpPr>
            <a:cxnSpLocks/>
          </p:cNvCxnSpPr>
          <p:nvPr/>
        </p:nvCxnSpPr>
        <p:spPr>
          <a:xfrm>
            <a:off x="6749568" y="3058986"/>
            <a:ext cx="389237" cy="579118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B846E04C-77C4-447D-8F21-F11B336C7984}"/>
              </a:ext>
            </a:extLst>
          </p:cNvPr>
          <p:cNvCxnSpPr>
            <a:cxnSpLocks/>
          </p:cNvCxnSpPr>
          <p:nvPr/>
        </p:nvCxnSpPr>
        <p:spPr>
          <a:xfrm flipH="1">
            <a:off x="4400665" y="3007671"/>
            <a:ext cx="872159" cy="509420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Ellipse 29">
            <a:extLst>
              <a:ext uri="{FF2B5EF4-FFF2-40B4-BE49-F238E27FC236}">
                <a16:creationId xmlns:a16="http://schemas.microsoft.com/office/drawing/2014/main" id="{FE20BE7E-8EC9-41A0-89F2-5A565F8BA0E6}"/>
              </a:ext>
            </a:extLst>
          </p:cNvPr>
          <p:cNvSpPr/>
          <p:nvPr/>
        </p:nvSpPr>
        <p:spPr>
          <a:xfrm>
            <a:off x="3798339" y="2854571"/>
            <a:ext cx="300796" cy="324396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9876765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Summary</a:t>
            </a:r>
            <a:endParaRPr lang="fr-FR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A576836-37A1-4DD5-86FC-3A43F2B31727}"/>
              </a:ext>
            </a:extLst>
          </p:cNvPr>
          <p:cNvSpPr/>
          <p:nvPr/>
        </p:nvSpPr>
        <p:spPr>
          <a:xfrm>
            <a:off x="2021966" y="1689589"/>
            <a:ext cx="6928500" cy="28623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/>
              <a:t>CRS enveloppes </a:t>
            </a:r>
            <a:r>
              <a:rPr lang="fr-FR" b="1" dirty="0" err="1"/>
              <a:t>that</a:t>
            </a:r>
            <a:r>
              <a:rPr lang="fr-FR" b="1" dirty="0"/>
              <a:t> can </a:t>
            </a:r>
            <a:r>
              <a:rPr lang="fr-FR" b="1" dirty="0" err="1"/>
              <a:t>be</a:t>
            </a:r>
            <a:r>
              <a:rPr lang="fr-FR" b="1" dirty="0"/>
              <a:t> </a:t>
            </a:r>
            <a:r>
              <a:rPr lang="fr-FR" b="1" dirty="0" err="1"/>
              <a:t>installed</a:t>
            </a:r>
            <a:r>
              <a:rPr lang="fr-FR" b="1" dirty="0"/>
              <a:t> in </a:t>
            </a:r>
            <a:r>
              <a:rPr lang="fr-FR" b="1" dirty="0" err="1"/>
              <a:t>seats</a:t>
            </a:r>
            <a:r>
              <a:rPr lang="fr-FR" b="1" dirty="0"/>
              <a:t> 4 &amp; 5</a:t>
            </a:r>
          </a:p>
          <a:p>
            <a:pPr marL="285750" indent="-285750">
              <a:buFontTx/>
              <a:buChar char="-"/>
            </a:pPr>
            <a:r>
              <a:rPr lang="fr-FR" sz="1400" dirty="0"/>
              <a:t>ISO/B2 </a:t>
            </a:r>
          </a:p>
          <a:p>
            <a:pPr marL="285750" indent="-285750">
              <a:buFontTx/>
              <a:buChar char="-"/>
            </a:pPr>
            <a:r>
              <a:rPr lang="fr-FR" sz="1400" dirty="0"/>
              <a:t>ISO/F2X in </a:t>
            </a:r>
            <a:r>
              <a:rPr lang="fr-FR" sz="1400" dirty="0" err="1"/>
              <a:t>seat</a:t>
            </a:r>
            <a:r>
              <a:rPr lang="fr-FR" sz="1400" dirty="0"/>
              <a:t> 5 (</a:t>
            </a:r>
            <a:r>
              <a:rPr lang="fr-FR" sz="1400" dirty="0" err="1"/>
              <a:t>seat</a:t>
            </a:r>
            <a:r>
              <a:rPr lang="fr-FR" sz="1400" dirty="0"/>
              <a:t> 4=intersection </a:t>
            </a:r>
            <a:r>
              <a:rPr lang="fr-FR" sz="1400" dirty="0" err="1"/>
              <a:t>with</a:t>
            </a:r>
            <a:r>
              <a:rPr lang="fr-FR" sz="1400" dirty="0"/>
              <a:t> B-</a:t>
            </a:r>
            <a:r>
              <a:rPr lang="fr-FR" sz="1400" dirty="0" err="1"/>
              <a:t>pillar</a:t>
            </a:r>
            <a:r>
              <a:rPr lang="fr-FR" sz="1400" dirty="0"/>
              <a:t> </a:t>
            </a:r>
            <a:r>
              <a:rPr lang="fr-FR" sz="1400" dirty="0" err="1"/>
              <a:t>interior</a:t>
            </a:r>
            <a:r>
              <a:rPr lang="fr-FR" sz="1400" dirty="0"/>
              <a:t> </a:t>
            </a:r>
            <a:r>
              <a:rPr lang="fr-FR" sz="1400" dirty="0" err="1"/>
              <a:t>trimmings</a:t>
            </a:r>
            <a:r>
              <a:rPr lang="fr-FR" sz="1400" dirty="0"/>
              <a:t>)</a:t>
            </a:r>
          </a:p>
          <a:p>
            <a:r>
              <a:rPr lang="fr-FR" sz="1400" dirty="0"/>
              <a:t>If the driver </a:t>
            </a:r>
            <a:r>
              <a:rPr lang="fr-FR" sz="1400" dirty="0" err="1"/>
              <a:t>seat</a:t>
            </a:r>
            <a:r>
              <a:rPr lang="fr-FR" sz="1400" dirty="0"/>
              <a:t> </a:t>
            </a:r>
            <a:r>
              <a:rPr lang="fr-FR" sz="1400" dirty="0" err="1"/>
              <a:t>is</a:t>
            </a:r>
            <a:r>
              <a:rPr lang="fr-FR" sz="1400" dirty="0"/>
              <a:t> in </a:t>
            </a:r>
            <a:r>
              <a:rPr lang="fr-FR" sz="1400" dirty="0" err="1"/>
              <a:t>mid-track</a:t>
            </a:r>
            <a:r>
              <a:rPr lang="fr-FR" sz="1400" dirty="0"/>
              <a:t> position the </a:t>
            </a:r>
            <a:r>
              <a:rPr lang="fr-FR" sz="1400" dirty="0" err="1"/>
              <a:t>following</a:t>
            </a:r>
            <a:r>
              <a:rPr lang="fr-FR" sz="1400" dirty="0"/>
              <a:t> </a:t>
            </a:r>
            <a:r>
              <a:rPr lang="fr-FR" sz="1400" dirty="0" err="1"/>
              <a:t>rearward-facing</a:t>
            </a:r>
            <a:r>
              <a:rPr lang="fr-FR" sz="1400" dirty="0"/>
              <a:t> enveloppes can</a:t>
            </a:r>
          </a:p>
          <a:p>
            <a:r>
              <a:rPr lang="fr-FR" sz="1400" dirty="0"/>
              <a:t>Be </a:t>
            </a:r>
            <a:r>
              <a:rPr lang="fr-FR" sz="1400" dirty="0" err="1"/>
              <a:t>installed</a:t>
            </a:r>
            <a:r>
              <a:rPr lang="fr-FR" sz="1400" dirty="0"/>
              <a:t>: </a:t>
            </a:r>
          </a:p>
          <a:p>
            <a:pPr marL="285750" indent="-285750">
              <a:buFontTx/>
              <a:buChar char="-"/>
            </a:pPr>
            <a:r>
              <a:rPr lang="fr-FR" sz="1400" dirty="0"/>
              <a:t>ISO/R1 </a:t>
            </a:r>
          </a:p>
          <a:p>
            <a:pPr marL="285750" indent="-285750">
              <a:buFontTx/>
              <a:buChar char="-"/>
            </a:pPr>
            <a:r>
              <a:rPr lang="fr-FR" sz="1400" dirty="0"/>
              <a:t>ISO/R2 </a:t>
            </a:r>
            <a:r>
              <a:rPr lang="fr-FR" sz="1400" dirty="0" err="1"/>
              <a:t>only</a:t>
            </a:r>
            <a:r>
              <a:rPr lang="fr-FR" sz="1400" dirty="0"/>
              <a:t> in </a:t>
            </a:r>
            <a:r>
              <a:rPr lang="fr-FR" sz="1400" dirty="0" err="1"/>
              <a:t>seat</a:t>
            </a:r>
            <a:r>
              <a:rPr lang="fr-FR" sz="1400" dirty="0"/>
              <a:t> 5</a:t>
            </a:r>
          </a:p>
          <a:p>
            <a:pPr marL="285750" indent="-285750">
              <a:buFontTx/>
              <a:buChar char="-"/>
            </a:pPr>
            <a:endParaRPr lang="fr-FR" sz="1400" dirty="0"/>
          </a:p>
          <a:p>
            <a:r>
              <a:rPr lang="fr-FR" b="1" dirty="0"/>
              <a:t>ISO/B2 enveloppes installation in </a:t>
            </a:r>
            <a:r>
              <a:rPr lang="fr-FR" b="1" dirty="0" err="1"/>
              <a:t>seats</a:t>
            </a:r>
            <a:r>
              <a:rPr lang="fr-FR" b="1" dirty="0"/>
              <a:t> 6 &amp; 7:</a:t>
            </a:r>
          </a:p>
          <a:p>
            <a:r>
              <a:rPr lang="fr-FR" b="1" dirty="0"/>
              <a:t>Not compatible </a:t>
            </a:r>
            <a:r>
              <a:rPr lang="fr-FR" b="1" dirty="0" err="1"/>
              <a:t>with</a:t>
            </a:r>
            <a:r>
              <a:rPr lang="fr-FR" b="1" dirty="0"/>
              <a:t> </a:t>
            </a:r>
            <a:r>
              <a:rPr lang="fr-FR" b="1" dirty="0" err="1"/>
              <a:t>seat</a:t>
            </a:r>
            <a:r>
              <a:rPr lang="fr-FR" b="1" dirty="0"/>
              <a:t> </a:t>
            </a:r>
            <a:r>
              <a:rPr lang="fr-FR" b="1" dirty="0" err="1"/>
              <a:t>spacing</a:t>
            </a:r>
            <a:r>
              <a:rPr lang="fr-FR" b="1" dirty="0"/>
              <a:t> 650 mm</a:t>
            </a:r>
          </a:p>
          <a:p>
            <a:endParaRPr lang="fr-FR" sz="1400" b="1" dirty="0"/>
          </a:p>
          <a:p>
            <a:endParaRPr lang="fr-FR" sz="1400" b="1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71A813E-839A-4930-ACAB-E0AA34455F68}"/>
              </a:ext>
            </a:extLst>
          </p:cNvPr>
          <p:cNvGrpSpPr/>
          <p:nvPr/>
        </p:nvGrpSpPr>
        <p:grpSpPr>
          <a:xfrm>
            <a:off x="104182" y="1689589"/>
            <a:ext cx="1906079" cy="3552048"/>
            <a:chOff x="-65203" y="1919223"/>
            <a:chExt cx="1906079" cy="3552048"/>
          </a:xfrm>
        </p:grpSpPr>
        <p:pic>
          <p:nvPicPr>
            <p:cNvPr id="8" name="Image 4">
              <a:extLst>
                <a:ext uri="{FF2B5EF4-FFF2-40B4-BE49-F238E27FC236}">
                  <a16:creationId xmlns:a16="http://schemas.microsoft.com/office/drawing/2014/main" id="{8424C950-6324-448B-A898-F7EF5CFD697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7703"/>
            <a:stretch/>
          </p:blipFill>
          <p:spPr>
            <a:xfrm rot="16200000">
              <a:off x="-693822" y="2936573"/>
              <a:ext cx="3552048" cy="1517348"/>
            </a:xfrm>
            <a:prstGeom prst="rect">
              <a:avLst/>
            </a:prstGeom>
          </p:spPr>
        </p:pic>
        <p:sp>
          <p:nvSpPr>
            <p:cNvPr id="9" name="Ellipse 29">
              <a:extLst>
                <a:ext uri="{FF2B5EF4-FFF2-40B4-BE49-F238E27FC236}">
                  <a16:creationId xmlns:a16="http://schemas.microsoft.com/office/drawing/2014/main" id="{16F2D580-77EB-4852-866E-34D77E7400F3}"/>
                </a:ext>
              </a:extLst>
            </p:cNvPr>
            <p:cNvSpPr>
              <a:spLocks noChangeAspect="1"/>
            </p:cNvSpPr>
            <p:nvPr/>
          </p:nvSpPr>
          <p:spPr>
            <a:xfrm rot="236504">
              <a:off x="1280636" y="4282488"/>
              <a:ext cx="183773" cy="217683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/>
                <a:t>1</a:t>
              </a:r>
            </a:p>
          </p:txBody>
        </p:sp>
        <p:sp>
          <p:nvSpPr>
            <p:cNvPr id="10" name="Ellipse 29">
              <a:extLst>
                <a:ext uri="{FF2B5EF4-FFF2-40B4-BE49-F238E27FC236}">
                  <a16:creationId xmlns:a16="http://schemas.microsoft.com/office/drawing/2014/main" id="{28C3D38A-57EB-4281-A9FE-E1D29AA77887}"/>
                </a:ext>
              </a:extLst>
            </p:cNvPr>
            <p:cNvSpPr>
              <a:spLocks noChangeAspect="1"/>
            </p:cNvSpPr>
            <p:nvPr/>
          </p:nvSpPr>
          <p:spPr>
            <a:xfrm rot="21343761">
              <a:off x="1009741" y="4279582"/>
              <a:ext cx="183773" cy="217683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/>
                <a:t>2</a:t>
              </a:r>
            </a:p>
          </p:txBody>
        </p:sp>
        <p:sp>
          <p:nvSpPr>
            <p:cNvPr id="11" name="Ellipse 29">
              <a:extLst>
                <a:ext uri="{FF2B5EF4-FFF2-40B4-BE49-F238E27FC236}">
                  <a16:creationId xmlns:a16="http://schemas.microsoft.com/office/drawing/2014/main" id="{D47EC219-1011-437C-8921-669E0C6FFBAE}"/>
                </a:ext>
              </a:extLst>
            </p:cNvPr>
            <p:cNvSpPr>
              <a:spLocks noChangeAspect="1"/>
            </p:cNvSpPr>
            <p:nvPr/>
          </p:nvSpPr>
          <p:spPr>
            <a:xfrm rot="232846">
              <a:off x="711808" y="4280154"/>
              <a:ext cx="183773" cy="217683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/>
                <a:t>3</a:t>
              </a: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97AC388F-9371-4E03-ADEE-90D59A8C16E3}"/>
                </a:ext>
              </a:extLst>
            </p:cNvPr>
            <p:cNvGrpSpPr/>
            <p:nvPr/>
          </p:nvGrpSpPr>
          <p:grpSpPr>
            <a:xfrm>
              <a:off x="-65203" y="4782144"/>
              <a:ext cx="676846" cy="659575"/>
              <a:chOff x="1577128" y="5619492"/>
              <a:chExt cx="676846" cy="659575"/>
            </a:xfrm>
          </p:grpSpPr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AA7D8ED5-4858-423A-BA10-86151330B0C9}"/>
                  </a:ext>
                </a:extLst>
              </p:cNvPr>
              <p:cNvGrpSpPr/>
              <p:nvPr/>
            </p:nvGrpSpPr>
            <p:grpSpPr>
              <a:xfrm rot="5400000">
                <a:off x="1585763" y="5610857"/>
                <a:ext cx="659575" cy="676846"/>
                <a:chOff x="1886058" y="1795291"/>
                <a:chExt cx="659575" cy="676846"/>
              </a:xfrm>
            </p:grpSpPr>
            <p:cxnSp>
              <p:nvCxnSpPr>
                <p:cNvPr id="20" name="Straight Arrow Connector 19">
                  <a:extLst>
                    <a:ext uri="{FF2B5EF4-FFF2-40B4-BE49-F238E27FC236}">
                      <a16:creationId xmlns:a16="http://schemas.microsoft.com/office/drawing/2014/main" id="{B2846008-862F-4B45-9BD1-0CBEAAC7541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308250" y="2060848"/>
                  <a:ext cx="0" cy="299287"/>
                </a:xfrm>
                <a:prstGeom prst="straightConnector1">
                  <a:avLst/>
                </a:prstGeom>
                <a:ln w="28575"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Arrow Connector 21">
                  <a:extLst>
                    <a:ext uri="{FF2B5EF4-FFF2-40B4-BE49-F238E27FC236}">
                      <a16:creationId xmlns:a16="http://schemas.microsoft.com/office/drawing/2014/main" id="{D7597CAD-8713-431C-BBEE-1C12CFAB068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5400000" flipH="1" flipV="1">
                  <a:off x="2150839" y="1889721"/>
                  <a:ext cx="2869" cy="345123"/>
                </a:xfrm>
                <a:prstGeom prst="straightConnector1">
                  <a:avLst/>
                </a:prstGeom>
                <a:ln w="28575"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23" name="Rectangle 22">
                  <a:extLst>
                    <a:ext uri="{FF2B5EF4-FFF2-40B4-BE49-F238E27FC236}">
                      <a16:creationId xmlns:a16="http://schemas.microsoft.com/office/drawing/2014/main" id="{3C0AF782-AB27-48F4-9999-7BB194FB82DD}"/>
                    </a:ext>
                  </a:extLst>
                </p:cNvPr>
                <p:cNvSpPr/>
                <p:nvPr/>
              </p:nvSpPr>
              <p:spPr>
                <a:xfrm rot="16354410">
                  <a:off x="2287710" y="2214213"/>
                  <a:ext cx="269626" cy="24622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fr-FR" sz="1000" b="1" dirty="0"/>
                    <a:t>Y</a:t>
                  </a:r>
                </a:p>
              </p:txBody>
            </p:sp>
            <p:sp>
              <p:nvSpPr>
                <p:cNvPr id="24" name="Rectangle 23">
                  <a:extLst>
                    <a:ext uri="{FF2B5EF4-FFF2-40B4-BE49-F238E27FC236}">
                      <a16:creationId xmlns:a16="http://schemas.microsoft.com/office/drawing/2014/main" id="{47635E2E-0361-4392-835C-B96CE5DBFA7E}"/>
                    </a:ext>
                  </a:extLst>
                </p:cNvPr>
                <p:cNvSpPr/>
                <p:nvPr/>
              </p:nvSpPr>
              <p:spPr>
                <a:xfrm rot="16200000">
                  <a:off x="1874356" y="1806993"/>
                  <a:ext cx="269626" cy="24622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fr-FR" sz="1000" b="1" dirty="0"/>
                    <a:t>X</a:t>
                  </a:r>
                </a:p>
              </p:txBody>
            </p:sp>
          </p:grp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85839B4E-9B70-43BB-81F9-C841FAAEE2B4}"/>
                  </a:ext>
                </a:extLst>
              </p:cNvPr>
              <p:cNvSpPr/>
              <p:nvPr/>
            </p:nvSpPr>
            <p:spPr>
              <a:xfrm>
                <a:off x="1973788" y="5995574"/>
                <a:ext cx="263214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FR" sz="1000" b="1" dirty="0"/>
                  <a:t>Z</a:t>
                </a:r>
              </a:p>
            </p:txBody>
          </p:sp>
        </p:grpSp>
        <p:sp>
          <p:nvSpPr>
            <p:cNvPr id="13" name="Ellipse 29">
              <a:extLst>
                <a:ext uri="{FF2B5EF4-FFF2-40B4-BE49-F238E27FC236}">
                  <a16:creationId xmlns:a16="http://schemas.microsoft.com/office/drawing/2014/main" id="{41B62D59-9B80-4337-A335-5A562C2EFE3D}"/>
                </a:ext>
              </a:extLst>
            </p:cNvPr>
            <p:cNvSpPr>
              <a:spLocks noChangeAspect="1"/>
            </p:cNvSpPr>
            <p:nvPr/>
          </p:nvSpPr>
          <p:spPr>
            <a:xfrm rot="236504">
              <a:off x="1338905" y="3867107"/>
              <a:ext cx="183773" cy="217683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/>
                <a:t>4</a:t>
              </a:r>
            </a:p>
          </p:txBody>
        </p:sp>
        <p:sp>
          <p:nvSpPr>
            <p:cNvPr id="14" name="Ellipse 29">
              <a:extLst>
                <a:ext uri="{FF2B5EF4-FFF2-40B4-BE49-F238E27FC236}">
                  <a16:creationId xmlns:a16="http://schemas.microsoft.com/office/drawing/2014/main" id="{8A17CD03-2659-47FF-8131-73F9DB2E3CAB}"/>
                </a:ext>
              </a:extLst>
            </p:cNvPr>
            <p:cNvSpPr>
              <a:spLocks noChangeAspect="1"/>
            </p:cNvSpPr>
            <p:nvPr/>
          </p:nvSpPr>
          <p:spPr>
            <a:xfrm rot="236504">
              <a:off x="1091368" y="3862596"/>
              <a:ext cx="183773" cy="217683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/>
                <a:t>5</a:t>
              </a:r>
            </a:p>
          </p:txBody>
        </p:sp>
        <p:sp>
          <p:nvSpPr>
            <p:cNvPr id="15" name="Ellipse 29">
              <a:extLst>
                <a:ext uri="{FF2B5EF4-FFF2-40B4-BE49-F238E27FC236}">
                  <a16:creationId xmlns:a16="http://schemas.microsoft.com/office/drawing/2014/main" id="{AD875107-2E51-46C3-9712-445623E3E7E7}"/>
                </a:ext>
              </a:extLst>
            </p:cNvPr>
            <p:cNvSpPr>
              <a:spLocks noChangeAspect="1"/>
            </p:cNvSpPr>
            <p:nvPr/>
          </p:nvSpPr>
          <p:spPr>
            <a:xfrm rot="236504">
              <a:off x="690833" y="3518661"/>
              <a:ext cx="183773" cy="217683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/>
                <a:t>8</a:t>
              </a:r>
            </a:p>
          </p:txBody>
        </p:sp>
        <p:sp>
          <p:nvSpPr>
            <p:cNvPr id="16" name="Ellipse 29">
              <a:extLst>
                <a:ext uri="{FF2B5EF4-FFF2-40B4-BE49-F238E27FC236}">
                  <a16:creationId xmlns:a16="http://schemas.microsoft.com/office/drawing/2014/main" id="{2E26F7C7-FD6B-4FF1-A279-78E0CAD006EC}"/>
                </a:ext>
              </a:extLst>
            </p:cNvPr>
            <p:cNvSpPr>
              <a:spLocks noChangeAspect="1"/>
            </p:cNvSpPr>
            <p:nvPr/>
          </p:nvSpPr>
          <p:spPr>
            <a:xfrm rot="236504">
              <a:off x="1379787" y="3469418"/>
              <a:ext cx="183773" cy="217683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/>
                <a:t>6</a:t>
              </a:r>
            </a:p>
          </p:txBody>
        </p:sp>
        <p:sp>
          <p:nvSpPr>
            <p:cNvPr id="17" name="Ellipse 29">
              <a:extLst>
                <a:ext uri="{FF2B5EF4-FFF2-40B4-BE49-F238E27FC236}">
                  <a16:creationId xmlns:a16="http://schemas.microsoft.com/office/drawing/2014/main" id="{4406F038-AEDB-4447-BDA8-B683C4F6F253}"/>
                </a:ext>
              </a:extLst>
            </p:cNvPr>
            <p:cNvSpPr>
              <a:spLocks noChangeAspect="1"/>
            </p:cNvSpPr>
            <p:nvPr/>
          </p:nvSpPr>
          <p:spPr>
            <a:xfrm rot="236504">
              <a:off x="1116101" y="3469418"/>
              <a:ext cx="183773" cy="217683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/>
                <a:t>7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1198300"/>
      </p:ext>
    </p:extLst>
  </p:cSld>
  <p:clrMapOvr>
    <a:masterClrMapping/>
  </p:clrMapOvr>
</p:sld>
</file>

<file path=ppt/theme/theme1.xml><?xml version="1.0" encoding="utf-8"?>
<a:theme xmlns:a="http://schemas.openxmlformats.org/drawingml/2006/main" name="Masque présentation OICA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Masque Présentation avec nouveau logo" id="{41F3EA33-912A-4903-8CCA-99FF488B0193}" vid="{C303C125-C101-4B8B-B005-6DF588CFC6F5}"/>
    </a:ext>
  </a:ext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812D1C1DBBB974B8D6180949CACB843" ma:contentTypeVersion="14" ma:contentTypeDescription="Create a new document." ma:contentTypeScope="" ma:versionID="b4e25141ff7e5b98cf0e5f7a4c5d0a58">
  <xsd:schema xmlns:xsd="http://www.w3.org/2001/XMLSchema" xmlns:xs="http://www.w3.org/2001/XMLSchema" xmlns:p="http://schemas.microsoft.com/office/2006/metadata/properties" xmlns:ns3="6ccaf9cf-c01e-429b-a8d1-f52113602e41" xmlns:ns4="1cceb4de-b744-4b48-b4bb-13629b6f0957" targetNamespace="http://schemas.microsoft.com/office/2006/metadata/properties" ma:root="true" ma:fieldsID="023e261a36438635fdf925defc82a010" ns3:_="" ns4:_="">
    <xsd:import namespace="6ccaf9cf-c01e-429b-a8d1-f52113602e41"/>
    <xsd:import namespace="1cceb4de-b744-4b48-b4bb-13629b6f095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ccaf9cf-c01e-429b-a8d1-f52113602e4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ceb4de-b744-4b48-b4bb-13629b6f095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65D802D-3C0B-4184-926A-0DC563F1FA1B}">
  <ds:schemaRefs>
    <ds:schemaRef ds:uri="http://purl.org/dc/elements/1.1/"/>
    <ds:schemaRef ds:uri="http://schemas.openxmlformats.org/package/2006/metadata/core-properties"/>
    <ds:schemaRef ds:uri="6ccaf9cf-c01e-429b-a8d1-f52113602e41"/>
    <ds:schemaRef ds:uri="http://purl.org/dc/terms/"/>
    <ds:schemaRef ds:uri="http://schemas.microsoft.com/office/infopath/2007/PartnerControls"/>
    <ds:schemaRef ds:uri="http://schemas.microsoft.com/office/2006/documentManagement/types"/>
    <ds:schemaRef ds:uri="1cceb4de-b744-4b48-b4bb-13629b6f0957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489FF8D5-7C3E-4AD4-9C78-C70A504939B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E551D8E-9A77-4441-88A1-A5E4BC7DCFA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ccaf9cf-c01e-429b-a8d1-f52113602e41"/>
    <ds:schemaRef ds:uri="1cceb4de-b744-4b48-b4bb-13629b6f095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OICA PP template (standard)</Template>
  <TotalTime>4279</TotalTime>
  <Words>423</Words>
  <Application>Microsoft Office PowerPoint</Application>
  <PresentationFormat>On-screen Show (4:3)</PresentationFormat>
  <Paragraphs>140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Courier New</vt:lpstr>
      <vt:lpstr>Wingdings</vt:lpstr>
      <vt:lpstr>Masque présentation OICA</vt:lpstr>
      <vt:lpstr>CRSs installation in row #2 (behind the driver seat)</vt:lpstr>
      <vt:lpstr>CRS installation check in row 2</vt:lpstr>
      <vt:lpstr>Driver seat adjustment</vt:lpstr>
      <vt:lpstr>CRS Rear-facing installation in seats 4 &amp; 5</vt:lpstr>
      <vt:lpstr>CRS Forward-facing installation in seats 4 &amp; 5</vt:lpstr>
      <vt:lpstr>CRS Rear-facing installation in seats 4 &amp; 5</vt:lpstr>
      <vt:lpstr>CRS Rear-facing installation in seats 4 &amp; 5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IWG Safer Transport of Children in Buses and Coaches</dc:title>
  <dc:creator>ABDENNADHER Salim</dc:creator>
  <cp:lastModifiedBy>ABDENNADHER Salim</cp:lastModifiedBy>
  <cp:revision>13</cp:revision>
  <dcterms:created xsi:type="dcterms:W3CDTF">2021-01-18T15:26:58Z</dcterms:created>
  <dcterms:modified xsi:type="dcterms:W3CDTF">2021-09-07T11:34:59Z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0x0101004812D1C1DBBB974B8D6180949CACB843</vt:lpwstr>
  </property>
  <property fmtid="{D5CDD505-2E9C-101B-9397-08002B2CF9AE}" pid="3" name="MSIP_Label_7f30fc12-c89a-4829-a476-5bf9e2086332_Enabled">
    <vt:lpwstr>true</vt:lpwstr>
  </property>
  <property fmtid="{D5CDD505-2E9C-101B-9397-08002B2CF9AE}" pid="4" name="MSIP_Label_7f30fc12-c89a-4829-a476-5bf9e2086332_SetDate">
    <vt:lpwstr>2021-04-21T07:59:10Z</vt:lpwstr>
  </property>
  <property fmtid="{D5CDD505-2E9C-101B-9397-08002B2CF9AE}" pid="5" name="MSIP_Label_7f30fc12-c89a-4829-a476-5bf9e2086332_Method">
    <vt:lpwstr>Privileged</vt:lpwstr>
  </property>
  <property fmtid="{D5CDD505-2E9C-101B-9397-08002B2CF9AE}" pid="6" name="MSIP_Label_7f30fc12-c89a-4829-a476-5bf9e2086332_Name">
    <vt:lpwstr>Not protected (Anyone)_0</vt:lpwstr>
  </property>
  <property fmtid="{D5CDD505-2E9C-101B-9397-08002B2CF9AE}" pid="7" name="MSIP_Label_7f30fc12-c89a-4829-a476-5bf9e2086332_SiteId">
    <vt:lpwstr>d6b0bbee-7cd9-4d60-bce6-4a67b543e2ae</vt:lpwstr>
  </property>
  <property fmtid="{D5CDD505-2E9C-101B-9397-08002B2CF9AE}" pid="8" name="MSIP_Label_7f30fc12-c89a-4829-a476-5bf9e2086332_ActionId">
    <vt:lpwstr>2c1dd971-481d-4945-b777-710bbefb6bec</vt:lpwstr>
  </property>
  <property fmtid="{D5CDD505-2E9C-101B-9397-08002B2CF9AE}" pid="9" name="MSIP_Label_7f30fc12-c89a-4829-a476-5bf9e2086332_ContentBits">
    <vt:lpwstr>0</vt:lpwstr>
  </property>
</Properties>
</file>