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399" r:id="rId2"/>
    <p:sldId id="6538" r:id="rId3"/>
    <p:sldId id="6555" r:id="rId4"/>
    <p:sldId id="300"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2" userDrawn="1">
          <p15:clr>
            <a:srgbClr val="A4A3A4"/>
          </p15:clr>
        </p15:guide>
        <p15:guide id="2" pos="3840" userDrawn="1">
          <p15:clr>
            <a:srgbClr val="A4A3A4"/>
          </p15:clr>
        </p15:guide>
        <p15:guide id="3" orient="horz" pos="3777">
          <p15:clr>
            <a:srgbClr val="A4A3A4"/>
          </p15:clr>
        </p15:guide>
        <p15:guide id="4" pos="3839">
          <p15:clr>
            <a:srgbClr val="A4A3A4"/>
          </p15:clr>
        </p15:guide>
        <p15:guide id="5" orient="horz" pos="2162">
          <p15:clr>
            <a:srgbClr val="A4A3A4"/>
          </p15:clr>
        </p15:guide>
        <p15:guide id="6" pos="3835">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177D5"/>
    <a:srgbClr val="FF6600"/>
    <a:srgbClr val="235D9D"/>
    <a:srgbClr val="2768AF"/>
    <a:srgbClr val="2177B7"/>
    <a:srgbClr val="227DC1"/>
    <a:srgbClr val="1F6DA6"/>
    <a:srgbClr val="1D679F"/>
    <a:srgbClr val="1959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6306" autoAdjust="0"/>
    <p:restoredTop sz="93322" autoAdjust="0"/>
  </p:normalViewPr>
  <p:slideViewPr>
    <p:cSldViewPr snapToGrid="0">
      <p:cViewPr varScale="1">
        <p:scale>
          <a:sx n="82" d="100"/>
          <a:sy n="82" d="100"/>
        </p:scale>
        <p:origin x="1118" y="58"/>
      </p:cViewPr>
      <p:guideLst>
        <p:guide orient="horz" pos="2092"/>
        <p:guide pos="3840"/>
        <p:guide orient="horz" pos="3777"/>
        <p:guide pos="3839"/>
        <p:guide orient="horz" pos="2162"/>
        <p:guide pos="3835"/>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1256"/>
    </p:cViewPr>
  </p:sorterViewPr>
  <p:notesViewPr>
    <p:cSldViewPr snapToGrid="0" snapToObjects="1" showGuides="1">
      <p:cViewPr varScale="1">
        <p:scale>
          <a:sx n="145" d="100"/>
          <a:sy n="145" d="100"/>
        </p:scale>
        <p:origin x="-2048" y="-11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A939EFE-0303-44F6-9A16-FD3B5E015DB1}" type="datetimeFigureOut">
              <a:rPr lang="en-GB" smtClean="0"/>
              <a:t>28/10/2021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4F04766-77AF-4EBE-9704-229FD5F6AD6A}" type="slidenum">
              <a:rPr lang="en-GB" smtClean="0"/>
              <a:t>‹#›</a:t>
            </a:fld>
            <a:endParaRPr lang="en-GB"/>
          </a:p>
        </p:txBody>
      </p:sp>
    </p:spTree>
    <p:extLst>
      <p:ext uri="{BB962C8B-B14F-4D97-AF65-F5344CB8AC3E}">
        <p14:creationId xmlns:p14="http://schemas.microsoft.com/office/powerpoint/2010/main" val="378898812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3B926D1-0013-4A80-B64E-9D824EE65210}" type="datetimeFigureOut">
              <a:rPr lang="en-GB" smtClean="0"/>
              <a:t>28/10/2021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F2995-AB43-4B7C-B8CD-9DC7C3692A9C}" type="slidenum">
              <a:rPr lang="en-GB" smtClean="0"/>
              <a:t>‹#›</a:t>
            </a:fld>
            <a:endParaRPr lang="en-GB"/>
          </a:p>
        </p:txBody>
      </p:sp>
    </p:spTree>
    <p:extLst>
      <p:ext uri="{BB962C8B-B14F-4D97-AF65-F5344CB8AC3E}">
        <p14:creationId xmlns:p14="http://schemas.microsoft.com/office/powerpoint/2010/main" val="14607846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myintracomm.ec.europa.eu/corp/intellectual-property/Documents/2019_Reuse-guidelines(CC-BY).pdf"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59CF2995-AB43-4B7C-B8CD-9DC7C3692A9C}" type="slidenum">
              <a:rPr lang="en-GB" smtClean="0"/>
              <a:t>1</a:t>
            </a:fld>
            <a:endParaRPr lang="en-GB"/>
          </a:p>
        </p:txBody>
      </p:sp>
    </p:spTree>
    <p:extLst>
      <p:ext uri="{BB962C8B-B14F-4D97-AF65-F5344CB8AC3E}">
        <p14:creationId xmlns:p14="http://schemas.microsoft.com/office/powerpoint/2010/main" val="31332012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59CF2995-AB43-4B7C-B8CD-9DC7C3692A9C}" type="slidenum">
              <a:rPr lang="en-GB" smtClean="0"/>
              <a:t>2</a:t>
            </a:fld>
            <a:endParaRPr lang="en-GB"/>
          </a:p>
        </p:txBody>
      </p:sp>
    </p:spTree>
    <p:extLst>
      <p:ext uri="{BB962C8B-B14F-4D97-AF65-F5344CB8AC3E}">
        <p14:creationId xmlns:p14="http://schemas.microsoft.com/office/powerpoint/2010/main" val="16353889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Update/add/delete parts of the</a:t>
            </a:r>
            <a:r>
              <a:rPr lang="en-IE" baseline="0" dirty="0"/>
              <a:t> copy right notice where appropriate.</a:t>
            </a:r>
          </a:p>
          <a:p>
            <a:r>
              <a:rPr lang="en-IE" baseline="0" dirty="0"/>
              <a:t>More information: </a:t>
            </a:r>
            <a:r>
              <a:rPr lang="en-GB" dirty="0">
                <a:hlinkClick r:id="rId3"/>
              </a:rPr>
              <a:t>https://myintracomm.ec.europa.eu/corp/intellectual-property/Documents/2019_Reuse-guidelines%28CC-BY%29.pdf</a:t>
            </a:r>
            <a:endParaRPr lang="en-GB" dirty="0"/>
          </a:p>
        </p:txBody>
      </p:sp>
      <p:sp>
        <p:nvSpPr>
          <p:cNvPr id="4" name="Slide Number Placeholder 3"/>
          <p:cNvSpPr>
            <a:spLocks noGrp="1"/>
          </p:cNvSpPr>
          <p:nvPr>
            <p:ph type="sldNum" sz="quarter" idx="10"/>
          </p:nvPr>
        </p:nvSpPr>
        <p:spPr/>
        <p:txBody>
          <a:bodyPr/>
          <a:lstStyle/>
          <a:p>
            <a:fld id="{59CF2995-AB43-4B7C-B8CD-9DC7C3692A9C}" type="slidenum">
              <a:rPr lang="en-GB" smtClean="0"/>
              <a:t>4</a:t>
            </a:fld>
            <a:endParaRPr lang="en-GB"/>
          </a:p>
        </p:txBody>
      </p:sp>
    </p:spTree>
    <p:extLst>
      <p:ext uri="{BB962C8B-B14F-4D97-AF65-F5344CB8AC3E}">
        <p14:creationId xmlns:p14="http://schemas.microsoft.com/office/powerpoint/2010/main" val="20075199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sp>
        <p:nvSpPr>
          <p:cNvPr id="11" name="Rectangle 10"/>
          <p:cNvSpPr/>
          <p:nvPr userDrawn="1"/>
        </p:nvSpPr>
        <p:spPr>
          <a:xfrm>
            <a:off x="0" y="1073101"/>
            <a:ext cx="12192000" cy="57849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6" name="Title 1"/>
          <p:cNvSpPr>
            <a:spLocks noGrp="1"/>
          </p:cNvSpPr>
          <p:nvPr>
            <p:ph type="ctrTitle"/>
          </p:nvPr>
        </p:nvSpPr>
        <p:spPr>
          <a:xfrm>
            <a:off x="1071349" y="1992572"/>
            <a:ext cx="10290265" cy="2149523"/>
          </a:xfrm>
          <a:prstGeom prst="rect">
            <a:avLst/>
          </a:prstGeom>
        </p:spPr>
        <p:txBody>
          <a:bodyPr wrap="none" anchor="t">
            <a:noAutofit/>
          </a:bodyPr>
          <a:lstStyle>
            <a:lvl1pPr algn="l">
              <a:defRPr sz="6000" b="0">
                <a:solidFill>
                  <a:schemeClr val="bg1"/>
                </a:solidFill>
              </a:defRPr>
            </a:lvl1pPr>
          </a:lstStyle>
          <a:p>
            <a:r>
              <a:rPr lang="en-GB" noProof="0" dirty="0"/>
              <a:t>Click to edit Master title style</a:t>
            </a:r>
          </a:p>
        </p:txBody>
      </p:sp>
      <p:cxnSp>
        <p:nvCxnSpPr>
          <p:cNvPr id="7" name="Straight Connector 6"/>
          <p:cNvCxnSpPr/>
          <p:nvPr userDrawn="1"/>
        </p:nvCxnSpPr>
        <p:spPr>
          <a:xfrm>
            <a:off x="838200" y="1978925"/>
            <a:ext cx="0" cy="4879075"/>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Subtitle 2"/>
          <p:cNvSpPr>
            <a:spLocks noGrp="1"/>
          </p:cNvSpPr>
          <p:nvPr>
            <p:ph type="subTitle" idx="1"/>
          </p:nvPr>
        </p:nvSpPr>
        <p:spPr>
          <a:xfrm>
            <a:off x="1071350" y="4418049"/>
            <a:ext cx="10290265" cy="897754"/>
          </a:xfrm>
          <a:prstGeom prst="rect">
            <a:avLst/>
          </a:prstGeom>
        </p:spPr>
        <p:txBody>
          <a:bodyPr>
            <a:noAutofit/>
          </a:bodyPr>
          <a:lstStyle>
            <a:lvl1pPr marL="0" indent="0" algn="l">
              <a:buNone/>
              <a:defRPr sz="2800" i="0">
                <a:solidFill>
                  <a:schemeClr val="accent5"/>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19" name="Text Placeholder 18"/>
          <p:cNvSpPr>
            <a:spLocks noGrp="1"/>
          </p:cNvSpPr>
          <p:nvPr>
            <p:ph type="body" sz="quarter" idx="13" hasCustomPrompt="1"/>
          </p:nvPr>
        </p:nvSpPr>
        <p:spPr>
          <a:xfrm>
            <a:off x="6094413" y="5391726"/>
            <a:ext cx="5267202" cy="877455"/>
          </a:xfrm>
          <a:prstGeom prst="rect">
            <a:avLst/>
          </a:prstGeom>
        </p:spPr>
        <p:txBody>
          <a:bodyPr>
            <a:noAutofit/>
          </a:bodyPr>
          <a:lstStyle>
            <a:lvl1pPr marL="0" indent="0" algn="r">
              <a:spcAft>
                <a:spcPts val="800"/>
              </a:spcAft>
              <a:buFontTx/>
              <a:buNone/>
              <a:defRPr sz="2200" i="1" baseline="0">
                <a:solidFill>
                  <a:schemeClr val="bg1"/>
                </a:solidFill>
              </a:defRPr>
            </a:lvl1pPr>
          </a:lstStyle>
          <a:p>
            <a:pPr lvl="0"/>
            <a:r>
              <a:rPr lang="en-GB" noProof="0" dirty="0"/>
              <a:t>Speaker</a:t>
            </a:r>
            <a:br>
              <a:rPr lang="en-GB" noProof="0" dirty="0"/>
            </a:br>
            <a:r>
              <a:rPr lang="en-GB" noProof="0" dirty="0"/>
              <a:t>Venue and date</a:t>
            </a:r>
          </a:p>
        </p:txBody>
      </p:sp>
      <p:sp>
        <p:nvSpPr>
          <p:cNvPr id="9" name="TextBox 8">
            <a:extLst>
              <a:ext uri="{FF2B5EF4-FFF2-40B4-BE49-F238E27FC236}">
                <a16:creationId xmlns:a16="http://schemas.microsoft.com/office/drawing/2014/main" id="{72032834-0821-534E-8745-A11778DD5BC9}"/>
              </a:ext>
            </a:extLst>
          </p:cNvPr>
          <p:cNvSpPr txBox="1"/>
          <p:nvPr userDrawn="1"/>
        </p:nvSpPr>
        <p:spPr>
          <a:xfrm>
            <a:off x="5097328" y="6303481"/>
            <a:ext cx="1994170"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0" indent="0" algn="ctr">
              <a:buClr>
                <a:schemeClr val="accent5"/>
              </a:buClr>
              <a:buFont typeface="Arial"/>
              <a:buNone/>
            </a:pPr>
            <a:r>
              <a:rPr lang="it-IT" sz="2400" b="1" cap="none" spc="0" noProof="0" dirty="0">
                <a:ln w="12700">
                  <a:solidFill>
                    <a:schemeClr val="tx1"/>
                  </a:solidFill>
                  <a:prstDash val="solid"/>
                </a:ln>
                <a:pattFill prst="narHorz">
                  <a:fgClr>
                    <a:srgbClr val="0070C0"/>
                  </a:fgClr>
                  <a:bgClr>
                    <a:schemeClr val="accent5"/>
                  </a:bgClr>
                </a:pattFill>
                <a:effectLst>
                  <a:outerShdw blurRad="50800" dist="38100" dir="5400000" algn="t" rotWithShape="0">
                    <a:prstClr val="black">
                      <a:alpha val="40000"/>
                    </a:prstClr>
                  </a:outerShdw>
                </a:effectLst>
                <a:latin typeface="Bauhaus 93" pitchFamily="82" charset="77"/>
              </a:rPr>
              <a:t>VMAD-SG2</a:t>
            </a:r>
          </a:p>
        </p:txBody>
      </p:sp>
    </p:spTree>
    <p:extLst>
      <p:ext uri="{BB962C8B-B14F-4D97-AF65-F5344CB8AC3E}">
        <p14:creationId xmlns:p14="http://schemas.microsoft.com/office/powerpoint/2010/main" val="39921833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ote Slide">
    <p:spTree>
      <p:nvGrpSpPr>
        <p:cNvPr id="1" name=""/>
        <p:cNvGrpSpPr/>
        <p:nvPr/>
      </p:nvGrpSpPr>
      <p:grpSpPr>
        <a:xfrm>
          <a:off x="0" y="0"/>
          <a:ext cx="0" cy="0"/>
          <a:chOff x="0" y="0"/>
          <a:chExt cx="0" cy="0"/>
        </a:xfrm>
      </p:grpSpPr>
      <p:sp>
        <p:nvSpPr>
          <p:cNvPr id="5" name="Picture Placeholder 4"/>
          <p:cNvSpPr>
            <a:spLocks noGrp="1"/>
          </p:cNvSpPr>
          <p:nvPr>
            <p:ph type="pic" sz="quarter" idx="13"/>
          </p:nvPr>
        </p:nvSpPr>
        <p:spPr>
          <a:xfrm>
            <a:off x="-59635" y="-59635"/>
            <a:ext cx="6155635" cy="6983896"/>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
        <p:nvSpPr>
          <p:cNvPr id="10" name="Rectangle 9"/>
          <p:cNvSpPr/>
          <p:nvPr userDrawn="1"/>
        </p:nvSpPr>
        <p:spPr>
          <a:xfrm>
            <a:off x="3214048" y="1992573"/>
            <a:ext cx="8550322" cy="36166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1127615" y="743802"/>
            <a:ext cx="544923" cy="544923"/>
          </a:xfrm>
          <a:prstGeom prst="rect">
            <a:avLst/>
          </a:prstGeom>
        </p:spPr>
      </p:pic>
      <p:sp>
        <p:nvSpPr>
          <p:cNvPr id="3" name="Content Placeholder 2"/>
          <p:cNvSpPr>
            <a:spLocks noGrp="1"/>
          </p:cNvSpPr>
          <p:nvPr>
            <p:ph idx="1"/>
          </p:nvPr>
        </p:nvSpPr>
        <p:spPr>
          <a:xfrm>
            <a:off x="3214048" y="1992572"/>
            <a:ext cx="8010798" cy="3616657"/>
          </a:xfrm>
          <a:prstGeom prst="rect">
            <a:avLst/>
          </a:prstGeom>
          <a:solidFill>
            <a:schemeClr val="bg1"/>
          </a:solidFill>
        </p:spPr>
        <p:txBody>
          <a:bodyPr lIns="360000" tIns="360000" rIns="360000" bIns="360000" anchor="ctr" anchorCtr="0">
            <a:noAutofit/>
          </a:bodyPr>
          <a:lstStyle>
            <a:lvl1pPr marL="0" indent="0">
              <a:buFontTx/>
              <a:buNone/>
              <a:defRPr i="1">
                <a:solidFill>
                  <a:schemeClr val="tx2"/>
                </a:solidFill>
              </a:defRPr>
            </a:lvl1pPr>
          </a:lstStyle>
          <a:p>
            <a:pPr lvl="0"/>
            <a:r>
              <a:rPr lang="en-GB" noProof="0"/>
              <a:t>Edit Master text styles</a:t>
            </a:r>
          </a:p>
        </p:txBody>
      </p:sp>
    </p:spTree>
    <p:extLst>
      <p:ext uri="{BB962C8B-B14F-4D97-AF65-F5344CB8AC3E}">
        <p14:creationId xmlns:p14="http://schemas.microsoft.com/office/powerpoint/2010/main" val="178406293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Picture and Content (half page)">
    <p:spTree>
      <p:nvGrpSpPr>
        <p:cNvPr id="1" name=""/>
        <p:cNvGrpSpPr/>
        <p:nvPr/>
      </p:nvGrpSpPr>
      <p:grpSpPr>
        <a:xfrm>
          <a:off x="0" y="0"/>
          <a:ext cx="0" cy="0"/>
          <a:chOff x="0" y="0"/>
          <a:chExt cx="0" cy="0"/>
        </a:xfrm>
      </p:grpSpPr>
      <p:sp>
        <p:nvSpPr>
          <p:cNvPr id="3" name="Content Placeholder 2"/>
          <p:cNvSpPr>
            <a:spLocks noGrp="1"/>
          </p:cNvSpPr>
          <p:nvPr>
            <p:ph idx="1"/>
          </p:nvPr>
        </p:nvSpPr>
        <p:spPr>
          <a:xfrm>
            <a:off x="6662614" y="1825625"/>
            <a:ext cx="4583519"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Slide Number Placeholder 5"/>
          <p:cNvSpPr>
            <a:spLocks noGrp="1"/>
          </p:cNvSpPr>
          <p:nvPr>
            <p:ph type="sldNum" sz="quarter" idx="12"/>
          </p:nvPr>
        </p:nvSpPr>
        <p:spPr>
          <a:xfrm>
            <a:off x="838200" y="6131286"/>
            <a:ext cx="2743200" cy="365125"/>
          </a:xfrm>
          <a:prstGeom prst="rect">
            <a:avLst/>
          </a:prstGeom>
        </p:spPr>
        <p:txBody>
          <a:bodyPr/>
          <a:lstStyle/>
          <a:p>
            <a:fld id="{F46C79FD-C571-418B-AB0F-5EE936C85276}" type="slidenum">
              <a:rPr lang="en-GB" smtClean="0"/>
              <a:t>‹#›</a:t>
            </a:fld>
            <a:endParaRPr lang="en-GB"/>
          </a:p>
        </p:txBody>
      </p:sp>
      <p:sp>
        <p:nvSpPr>
          <p:cNvPr id="10" name="Title Placeholder 1"/>
          <p:cNvSpPr>
            <a:spLocks noGrp="1"/>
          </p:cNvSpPr>
          <p:nvPr>
            <p:ph type="title"/>
          </p:nvPr>
        </p:nvSpPr>
        <p:spPr>
          <a:xfrm>
            <a:off x="6662614" y="586765"/>
            <a:ext cx="4581771"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7" name="Picture Placeholder 4"/>
          <p:cNvSpPr>
            <a:spLocks noGrp="1"/>
          </p:cNvSpPr>
          <p:nvPr>
            <p:ph type="pic" sz="quarter" idx="13"/>
          </p:nvPr>
        </p:nvSpPr>
        <p:spPr>
          <a:xfrm>
            <a:off x="-46383" y="-46383"/>
            <a:ext cx="6142383" cy="6964017"/>
          </a:xfrm>
          <a:prstGeom prst="rect">
            <a:avLst/>
          </a:prstGeom>
          <a:solidFill>
            <a:schemeClr val="bg2"/>
          </a:solidFill>
          <a:ln w="28575">
            <a:solidFill>
              <a:schemeClr val="accent5"/>
            </a:solidFill>
          </a:ln>
        </p:spPr>
        <p:txBody>
          <a:bodyPr/>
          <a:lstStyle>
            <a:lvl1pPr marL="0" indent="0">
              <a:buNone/>
              <a:defRPr/>
            </a:lvl1pPr>
          </a:lstStyle>
          <a:p>
            <a:endParaRPr lang="en-GB" noProof="0"/>
          </a:p>
        </p:txBody>
      </p:sp>
    </p:spTree>
    <p:extLst>
      <p:ext uri="{BB962C8B-B14F-4D97-AF65-F5344CB8AC3E}">
        <p14:creationId xmlns:p14="http://schemas.microsoft.com/office/powerpoint/2010/main" val="369203447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Horizontal Picture and Content">
    <p:spTree>
      <p:nvGrpSpPr>
        <p:cNvPr id="1" name=""/>
        <p:cNvGrpSpPr/>
        <p:nvPr/>
      </p:nvGrpSpPr>
      <p:grpSpPr>
        <a:xfrm>
          <a:off x="0" y="0"/>
          <a:ext cx="0" cy="0"/>
          <a:chOff x="0" y="0"/>
          <a:chExt cx="0" cy="0"/>
        </a:xfrm>
      </p:grpSpPr>
      <p:sp>
        <p:nvSpPr>
          <p:cNvPr id="4" name="Picture Placeholder 2"/>
          <p:cNvSpPr>
            <a:spLocks noGrp="1"/>
          </p:cNvSpPr>
          <p:nvPr>
            <p:ph type="pic" sz="quarter" idx="13"/>
          </p:nvPr>
        </p:nvSpPr>
        <p:spPr>
          <a:xfrm>
            <a:off x="-63280" y="-62165"/>
            <a:ext cx="12318560" cy="3468939"/>
          </a:xfrm>
          <a:prstGeom prst="rect">
            <a:avLst/>
          </a:prstGeom>
          <a:solidFill>
            <a:schemeClr val="bg2"/>
          </a:solidFill>
          <a:ln w="28575" cmpd="sng">
            <a:solidFill>
              <a:schemeClr val="accent5"/>
            </a:solidFill>
          </a:ln>
        </p:spPr>
        <p:txBody>
          <a:bodyPr/>
          <a:lstStyle>
            <a:lvl1pPr marL="0" indent="0">
              <a:buClr>
                <a:schemeClr val="accent2"/>
              </a:buClr>
              <a:buFont typeface="Arial"/>
              <a:buNone/>
              <a:defRPr/>
            </a:lvl1pPr>
          </a:lstStyle>
          <a:p>
            <a:endParaRPr lang="en-GB" noProof="0"/>
          </a:p>
        </p:txBody>
      </p:sp>
      <p:sp>
        <p:nvSpPr>
          <p:cNvPr id="2" name="Title 1"/>
          <p:cNvSpPr>
            <a:spLocks noGrp="1"/>
          </p:cNvSpPr>
          <p:nvPr>
            <p:ph type="title"/>
          </p:nvPr>
        </p:nvSpPr>
        <p:spPr>
          <a:xfrm>
            <a:off x="957385" y="2818576"/>
            <a:ext cx="10287000" cy="628377"/>
          </a:xfrm>
          <a:prstGeom prst="rect">
            <a:avLst/>
          </a:prstGeom>
          <a:solidFill>
            <a:schemeClr val="bg1"/>
          </a:solidFill>
        </p:spPr>
        <p:txBody>
          <a:bodyPr wrap="square">
            <a:spAutoFit/>
          </a:bodyPr>
          <a:lstStyle>
            <a:lvl1pPr>
              <a:defRPr sz="3800"/>
            </a:lvl1pPr>
          </a:lstStyle>
          <a:p>
            <a:r>
              <a:rPr lang="en-GB" noProof="0" dirty="0"/>
              <a:t>Click to edit Master title style</a:t>
            </a:r>
          </a:p>
        </p:txBody>
      </p:sp>
      <p:sp>
        <p:nvSpPr>
          <p:cNvPr id="6" name="Text Placeholder 5"/>
          <p:cNvSpPr>
            <a:spLocks noGrp="1"/>
          </p:cNvSpPr>
          <p:nvPr>
            <p:ph type="body" sz="quarter" idx="14"/>
          </p:nvPr>
        </p:nvSpPr>
        <p:spPr>
          <a:xfrm>
            <a:off x="957385" y="3630613"/>
            <a:ext cx="10287000" cy="2365375"/>
          </a:xfrm>
          <a:prstGeom prst="rect">
            <a:avLst/>
          </a:prstGeom>
        </p:spPr>
        <p:txBody>
          <a:bodyPr/>
          <a:lstStyle>
            <a:lvl1pPr marL="342900" indent="-342900" algn="l">
              <a:buClr>
                <a:schemeClr val="accent5"/>
              </a:buClr>
              <a:buFont typeface="Arial"/>
              <a:buChar char="•"/>
              <a:defRPr/>
            </a:lvl1pPr>
            <a:lvl2pPr marL="800100" indent="-342900">
              <a:buClr>
                <a:schemeClr val="accent5"/>
              </a:buClr>
              <a:buFont typeface="Arial"/>
              <a:buChar char="•"/>
              <a:defRPr/>
            </a:lvl2pPr>
            <a:lvl3pPr marL="1200150" indent="-285750">
              <a:buClr>
                <a:schemeClr val="accent5"/>
              </a:buClr>
              <a:buFont typeface="Arial"/>
              <a:buChar char="•"/>
              <a:defRPr/>
            </a:lvl3pPr>
            <a:lvl4pPr marL="1657350" indent="-285750">
              <a:buClr>
                <a:schemeClr val="accent5"/>
              </a:buClr>
              <a:buFont typeface="Arial"/>
              <a:buChar char="•"/>
              <a:defRPr/>
            </a:lvl4pPr>
            <a:lvl5pPr marL="2114550" indent="-285750">
              <a:buClr>
                <a:schemeClr val="accent5"/>
              </a:buClr>
              <a:buFont typeface="Arial"/>
              <a:buChar cha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41367746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3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840157" y="2284667"/>
            <a:ext cx="3347997" cy="2090737"/>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7940525" y="2284668"/>
            <a:ext cx="3419998" cy="2090737"/>
          </a:xfrm>
          <a:prstGeom prst="rect">
            <a:avLst/>
          </a:prstGeom>
          <a:solidFill>
            <a:schemeClr val="bg2"/>
          </a:solidFill>
        </p:spPr>
        <p:txBody>
          <a:bodyPr/>
          <a:lstStyle>
            <a:lvl1pPr marL="0" indent="0">
              <a:buNone/>
              <a:defRPr/>
            </a:lvl1pPr>
          </a:lstStyle>
          <a:p>
            <a:endParaRPr lang="en-GB" noProof="0"/>
          </a:p>
        </p:txBody>
      </p:sp>
      <p:sp>
        <p:nvSpPr>
          <p:cNvPr id="12" name="Picture Placeholder 2"/>
          <p:cNvSpPr>
            <a:spLocks noGrp="1"/>
          </p:cNvSpPr>
          <p:nvPr>
            <p:ph type="pic" sz="quarter" idx="15"/>
          </p:nvPr>
        </p:nvSpPr>
        <p:spPr>
          <a:xfrm>
            <a:off x="4390340" y="2284667"/>
            <a:ext cx="3347998" cy="2090737"/>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1179376" y="4038684"/>
            <a:ext cx="2669558" cy="1524235"/>
          </a:xfrm>
          <a:prstGeom prst="rect">
            <a:avLst/>
          </a:prstGeom>
          <a:solidFill>
            <a:schemeClr val="bg1"/>
          </a:solidFill>
        </p:spPr>
        <p:txBody>
          <a:bodyPr tIns="90000"/>
          <a:lstStyle>
            <a:lvl1pPr marL="0" indent="0" algn="ctr">
              <a:buNone/>
              <a:defRPr sz="2000"/>
            </a:lvl1pPr>
          </a:lstStyle>
          <a:p>
            <a:pPr lvl="0"/>
            <a:r>
              <a:rPr lang="en-GB" noProof="0" dirty="0"/>
              <a:t>Edit Master text styles</a:t>
            </a:r>
          </a:p>
        </p:txBody>
      </p:sp>
      <p:sp>
        <p:nvSpPr>
          <p:cNvPr id="15" name="Text Placeholder 12"/>
          <p:cNvSpPr>
            <a:spLocks noGrp="1"/>
          </p:cNvSpPr>
          <p:nvPr>
            <p:ph type="body" sz="quarter" idx="17"/>
          </p:nvPr>
        </p:nvSpPr>
        <p:spPr>
          <a:xfrm>
            <a:off x="4729560" y="4041944"/>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16" name="Text Placeholder 12"/>
          <p:cNvSpPr>
            <a:spLocks noGrp="1"/>
          </p:cNvSpPr>
          <p:nvPr>
            <p:ph type="body" sz="quarter" idx="18"/>
          </p:nvPr>
        </p:nvSpPr>
        <p:spPr>
          <a:xfrm>
            <a:off x="8315745" y="4037437"/>
            <a:ext cx="2669558" cy="1524235"/>
          </a:xfrm>
          <a:prstGeom prst="rect">
            <a:avLst/>
          </a:prstGeom>
          <a:solidFill>
            <a:schemeClr val="bg1"/>
          </a:solidFill>
        </p:spPr>
        <p:txBody>
          <a:bodyPr tIns="90000"/>
          <a:lstStyle>
            <a:lvl1pPr marL="0" indent="0" algn="ctr">
              <a:buNone/>
              <a:defRPr sz="2000"/>
            </a:lvl1pPr>
          </a:lstStyle>
          <a:p>
            <a:pPr lvl="0"/>
            <a:r>
              <a:rPr lang="en-GB" noProof="0"/>
              <a:t>Edit Master text styles</a:t>
            </a:r>
          </a:p>
        </p:txBody>
      </p:sp>
      <p:sp>
        <p:nvSpPr>
          <p:cNvPr id="2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0" name="Straight Connector 9"/>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10722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 images">
    <p:spTree>
      <p:nvGrpSpPr>
        <p:cNvPr id="1" name=""/>
        <p:cNvGrpSpPr/>
        <p:nvPr/>
      </p:nvGrpSpPr>
      <p:grpSpPr>
        <a:xfrm>
          <a:off x="0" y="0"/>
          <a:ext cx="0" cy="0"/>
          <a:chOff x="0" y="0"/>
          <a:chExt cx="0" cy="0"/>
        </a:xfrm>
      </p:grpSpPr>
      <p:sp>
        <p:nvSpPr>
          <p:cNvPr id="3" name="Picture Placeholder 2"/>
          <p:cNvSpPr>
            <a:spLocks noGrp="1"/>
          </p:cNvSpPr>
          <p:nvPr>
            <p:ph type="pic" sz="quarter" idx="13"/>
          </p:nvPr>
        </p:nvSpPr>
        <p:spPr>
          <a:xfrm>
            <a:off x="3489177" y="2159957"/>
            <a:ext cx="2518900" cy="1728000"/>
          </a:xfrm>
          <a:prstGeom prst="rect">
            <a:avLst/>
          </a:prstGeom>
          <a:solidFill>
            <a:schemeClr val="bg2"/>
          </a:solidFill>
        </p:spPr>
        <p:txBody>
          <a:bodyPr/>
          <a:lstStyle>
            <a:lvl1pPr marL="0" indent="0">
              <a:buNone/>
              <a:defRPr/>
            </a:lvl1pPr>
          </a:lstStyle>
          <a:p>
            <a:endParaRPr lang="en-GB" noProof="0"/>
          </a:p>
        </p:txBody>
      </p:sp>
      <p:sp>
        <p:nvSpPr>
          <p:cNvPr id="11" name="Picture Placeholder 2"/>
          <p:cNvSpPr>
            <a:spLocks noGrp="1"/>
          </p:cNvSpPr>
          <p:nvPr>
            <p:ph type="pic" sz="quarter" idx="14"/>
          </p:nvPr>
        </p:nvSpPr>
        <p:spPr>
          <a:xfrm>
            <a:off x="3489175" y="4076343"/>
            <a:ext cx="2520000" cy="1728000"/>
          </a:xfrm>
          <a:prstGeom prst="rect">
            <a:avLst/>
          </a:prstGeom>
          <a:solidFill>
            <a:schemeClr val="bg2"/>
          </a:solidFill>
        </p:spPr>
        <p:txBody>
          <a:bodyPr/>
          <a:lstStyle>
            <a:lvl1pPr marL="0" indent="0">
              <a:buNone/>
              <a:defRPr/>
            </a:lvl1pPr>
          </a:lstStyle>
          <a:p>
            <a:endParaRPr lang="en-GB" noProof="0" dirty="0"/>
          </a:p>
        </p:txBody>
      </p:sp>
      <p:sp>
        <p:nvSpPr>
          <p:cNvPr id="12" name="Picture Placeholder 2"/>
          <p:cNvSpPr>
            <a:spLocks noGrp="1"/>
          </p:cNvSpPr>
          <p:nvPr>
            <p:ph type="pic" sz="quarter" idx="15"/>
          </p:nvPr>
        </p:nvSpPr>
        <p:spPr>
          <a:xfrm>
            <a:off x="6197546" y="2159956"/>
            <a:ext cx="2520000" cy="1728000"/>
          </a:xfrm>
          <a:prstGeom prst="rect">
            <a:avLst/>
          </a:prstGeom>
          <a:solidFill>
            <a:schemeClr val="bg2"/>
          </a:solidFill>
        </p:spPr>
        <p:txBody>
          <a:bodyPr/>
          <a:lstStyle>
            <a:lvl1pPr marL="0" indent="0">
              <a:buNone/>
              <a:defRPr/>
            </a:lvl1pPr>
          </a:lstStyle>
          <a:p>
            <a:endParaRPr lang="en-GB" noProof="0"/>
          </a:p>
        </p:txBody>
      </p:sp>
      <p:sp>
        <p:nvSpPr>
          <p:cNvPr id="13" name="Text Placeholder 12"/>
          <p:cNvSpPr>
            <a:spLocks noGrp="1"/>
          </p:cNvSpPr>
          <p:nvPr>
            <p:ph type="body" sz="quarter" idx="16"/>
          </p:nvPr>
        </p:nvSpPr>
        <p:spPr>
          <a:xfrm>
            <a:off x="8887605" y="4076342"/>
            <a:ext cx="2483779" cy="1728000"/>
          </a:xfrm>
          <a:prstGeom prst="rect">
            <a:avLst/>
          </a:prstGeom>
          <a:noFill/>
        </p:spPr>
        <p:txBody>
          <a:bodyPr tIns="90000"/>
          <a:lstStyle>
            <a:lvl1pPr marL="0" indent="0" algn="l">
              <a:buNone/>
              <a:defRPr sz="2000"/>
            </a:lvl1pPr>
          </a:lstStyle>
          <a:p>
            <a:pPr lvl="0"/>
            <a:r>
              <a:rPr lang="en-GB" noProof="0" dirty="0"/>
              <a:t>Edit Master text styles</a:t>
            </a:r>
          </a:p>
        </p:txBody>
      </p:sp>
      <p:sp>
        <p:nvSpPr>
          <p:cNvPr id="16" name="Text Placeholder 12"/>
          <p:cNvSpPr>
            <a:spLocks noGrp="1"/>
          </p:cNvSpPr>
          <p:nvPr>
            <p:ph type="body" sz="quarter" idx="18"/>
          </p:nvPr>
        </p:nvSpPr>
        <p:spPr>
          <a:xfrm>
            <a:off x="957385" y="2159957"/>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4" name="Picture Placeholder 2"/>
          <p:cNvSpPr>
            <a:spLocks noGrp="1"/>
          </p:cNvSpPr>
          <p:nvPr>
            <p:ph type="pic" sz="quarter" idx="19"/>
          </p:nvPr>
        </p:nvSpPr>
        <p:spPr>
          <a:xfrm>
            <a:off x="6197548" y="4076342"/>
            <a:ext cx="2520000" cy="1728000"/>
          </a:xfrm>
          <a:prstGeom prst="rect">
            <a:avLst/>
          </a:prstGeom>
          <a:solidFill>
            <a:schemeClr val="bg2"/>
          </a:solidFill>
        </p:spPr>
        <p:txBody>
          <a:bodyPr/>
          <a:lstStyle>
            <a:lvl1pPr marL="0" indent="0">
              <a:buNone/>
              <a:defRPr/>
            </a:lvl1pPr>
          </a:lstStyle>
          <a:p>
            <a:endParaRPr lang="en-GB" noProof="0"/>
          </a:p>
        </p:txBody>
      </p:sp>
      <p:sp>
        <p:nvSpPr>
          <p:cNvPr id="17" name="Text Placeholder 12"/>
          <p:cNvSpPr>
            <a:spLocks noGrp="1"/>
          </p:cNvSpPr>
          <p:nvPr>
            <p:ph type="body" sz="quarter" idx="20"/>
          </p:nvPr>
        </p:nvSpPr>
        <p:spPr>
          <a:xfrm>
            <a:off x="957385" y="4076343"/>
            <a:ext cx="2334846" cy="1728000"/>
          </a:xfrm>
          <a:prstGeom prst="rect">
            <a:avLst/>
          </a:prstGeom>
          <a:noFill/>
        </p:spPr>
        <p:txBody>
          <a:bodyPr tIns="90000"/>
          <a:lstStyle>
            <a:lvl1pPr marL="0" indent="0" algn="r">
              <a:buNone/>
              <a:defRPr sz="2000"/>
            </a:lvl1pPr>
          </a:lstStyle>
          <a:p>
            <a:pPr lvl="0"/>
            <a:r>
              <a:rPr lang="en-GB" noProof="0" dirty="0"/>
              <a:t>Edit Master text styles</a:t>
            </a:r>
          </a:p>
        </p:txBody>
      </p:sp>
      <p:sp>
        <p:nvSpPr>
          <p:cNvPr id="18" name="Text Placeholder 12"/>
          <p:cNvSpPr>
            <a:spLocks noGrp="1"/>
          </p:cNvSpPr>
          <p:nvPr>
            <p:ph type="body" sz="quarter" idx="21"/>
          </p:nvPr>
        </p:nvSpPr>
        <p:spPr>
          <a:xfrm>
            <a:off x="8919308" y="2159956"/>
            <a:ext cx="2452077" cy="1728000"/>
          </a:xfrm>
          <a:prstGeom prst="rect">
            <a:avLst/>
          </a:prstGeom>
          <a:noFill/>
        </p:spPr>
        <p:txBody>
          <a:bodyPr tIns="90000"/>
          <a:lstStyle>
            <a:lvl1pPr marL="0" indent="0" algn="l">
              <a:buNone/>
              <a:defRPr sz="2000"/>
            </a:lvl1pPr>
          </a:lstStyle>
          <a:p>
            <a:pPr lvl="0"/>
            <a:r>
              <a:rPr lang="en-GB" noProof="0"/>
              <a:t>Edit Master text styles</a:t>
            </a:r>
          </a:p>
        </p:txBody>
      </p:sp>
      <p:sp>
        <p:nvSpPr>
          <p:cNvPr id="2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15" name="Straight Connector 1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385566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41180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ast slide (option 1)">
    <p:spTree>
      <p:nvGrpSpPr>
        <p:cNvPr id="1" name=""/>
        <p:cNvGrpSpPr/>
        <p:nvPr/>
      </p:nvGrpSpPr>
      <p:grpSpPr>
        <a:xfrm>
          <a:off x="0" y="0"/>
          <a:ext cx="0" cy="0"/>
          <a:chOff x="0" y="0"/>
          <a:chExt cx="0" cy="0"/>
        </a:xfrm>
      </p:grpSpPr>
      <p:sp>
        <p:nvSpPr>
          <p:cNvPr id="7" name="Rectangle 6"/>
          <p:cNvSpPr/>
          <p:nvPr userDrawn="1"/>
        </p:nvSpPr>
        <p:spPr>
          <a:xfrm>
            <a:off x="0" y="1"/>
            <a:ext cx="12192000" cy="3430587"/>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11"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5"/>
                </a:solidFill>
              </a:defRPr>
            </a:lvl1pPr>
          </a:lstStyle>
          <a:p>
            <a:r>
              <a:rPr lang="en-GB" noProof="0" dirty="0"/>
              <a:t>Click to edit Master title style</a:t>
            </a:r>
          </a:p>
        </p:txBody>
      </p:sp>
      <p:cxnSp>
        <p:nvCxnSpPr>
          <p:cNvPr id="13" name="Straight Connector 12"/>
          <p:cNvCxnSpPr/>
          <p:nvPr userDrawn="1"/>
        </p:nvCxnSpPr>
        <p:spPr>
          <a:xfrm>
            <a:off x="838200" y="0"/>
            <a:ext cx="0" cy="2362711"/>
          </a:xfrm>
          <a:prstGeom prst="line">
            <a:avLst/>
          </a:prstGeom>
          <a:ln w="28575">
            <a:solidFill>
              <a:srgbClr val="F8CC29"/>
            </a:solidFill>
          </a:ln>
        </p:spPr>
        <p:style>
          <a:lnRef idx="1">
            <a:schemeClr val="accent1"/>
          </a:lnRef>
          <a:fillRef idx="0">
            <a:schemeClr val="accent1"/>
          </a:fillRef>
          <a:effectRef idx="0">
            <a:schemeClr val="accent1"/>
          </a:effectRef>
          <a:fontRef idx="minor">
            <a:schemeClr val="tx1"/>
          </a:fontRef>
        </p:style>
      </p:cxnSp>
      <p:sp>
        <p:nvSpPr>
          <p:cNvPr id="6"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41100617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ast slide (option 2)">
    <p:spTree>
      <p:nvGrpSpPr>
        <p:cNvPr id="1" name=""/>
        <p:cNvGrpSpPr/>
        <p:nvPr/>
      </p:nvGrpSpPr>
      <p:grpSpPr>
        <a:xfrm>
          <a:off x="0" y="0"/>
          <a:ext cx="0" cy="0"/>
          <a:chOff x="0" y="0"/>
          <a:chExt cx="0" cy="0"/>
        </a:xfrm>
      </p:grpSpPr>
      <p:sp>
        <p:nvSpPr>
          <p:cNvPr id="10" name="Rectangle 9"/>
          <p:cNvSpPr/>
          <p:nvPr userDrawn="1"/>
        </p:nvSpPr>
        <p:spPr>
          <a:xfrm>
            <a:off x="0" y="0"/>
            <a:ext cx="12192000" cy="3432175"/>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cxnSp>
        <p:nvCxnSpPr>
          <p:cNvPr id="13" name="Straight Connector 12"/>
          <p:cNvCxnSpPr/>
          <p:nvPr userDrawn="1"/>
        </p:nvCxnSpPr>
        <p:spPr>
          <a:xfrm>
            <a:off x="838200" y="0"/>
            <a:ext cx="0" cy="2362711"/>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ctrTitle"/>
          </p:nvPr>
        </p:nvSpPr>
        <p:spPr>
          <a:xfrm>
            <a:off x="1077013" y="1122363"/>
            <a:ext cx="10020968" cy="1240348"/>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9" name="Subtitle 2"/>
          <p:cNvSpPr>
            <a:spLocks noGrp="1"/>
          </p:cNvSpPr>
          <p:nvPr>
            <p:ph type="subTitle" idx="1"/>
          </p:nvPr>
        </p:nvSpPr>
        <p:spPr>
          <a:xfrm>
            <a:off x="1084385" y="3855676"/>
            <a:ext cx="10003692" cy="1925295"/>
          </a:xfrm>
          <a:prstGeom prst="rect">
            <a:avLst/>
          </a:prstGeom>
        </p:spPr>
        <p:txBody>
          <a:bodyPr>
            <a:noAutofit/>
          </a:bodyPr>
          <a:lstStyle>
            <a:lvl1pPr marL="0" indent="0" algn="l">
              <a:buNone/>
              <a:defRPr sz="14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Tree>
    <p:extLst>
      <p:ext uri="{BB962C8B-B14F-4D97-AF65-F5344CB8AC3E}">
        <p14:creationId xmlns:p14="http://schemas.microsoft.com/office/powerpoint/2010/main" val="303055028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Chapter cover (option 1)">
    <p:spTree>
      <p:nvGrpSpPr>
        <p:cNvPr id="1" name=""/>
        <p:cNvGrpSpPr/>
        <p:nvPr/>
      </p:nvGrpSpPr>
      <p:grpSpPr>
        <a:xfrm>
          <a:off x="0" y="0"/>
          <a:ext cx="0" cy="0"/>
          <a:chOff x="0" y="0"/>
          <a:chExt cx="0" cy="0"/>
        </a:xfrm>
      </p:grpSpPr>
      <p:sp>
        <p:nvSpPr>
          <p:cNvPr id="11" name="Rectangle 10"/>
          <p:cNvSpPr/>
          <p:nvPr userDrawn="1"/>
        </p:nvSpPr>
        <p:spPr>
          <a:xfrm>
            <a:off x="0" y="1"/>
            <a:ext cx="12192000" cy="6858000"/>
          </a:xfrm>
          <a:prstGeom prst="rect">
            <a:avLst/>
          </a:prstGeom>
          <a:gradFill flip="none" rotWithShape="1">
            <a:gsLst>
              <a:gs pos="47000">
                <a:srgbClr val="0D6CB4"/>
              </a:gs>
              <a:gs pos="100000">
                <a:schemeClr val="accent2"/>
              </a:gs>
              <a:gs pos="77000">
                <a:srgbClr val="227DC1"/>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solidFill>
                <a:schemeClr val="accent4"/>
              </a:solidFill>
            </a:endParaRPr>
          </a:p>
        </p:txBody>
      </p:sp>
      <p:sp>
        <p:nvSpPr>
          <p:cNvPr id="2" name="Title 1"/>
          <p:cNvSpPr>
            <a:spLocks noGrp="1"/>
          </p:cNvSpPr>
          <p:nvPr>
            <p:ph type="ctrTitle"/>
          </p:nvPr>
        </p:nvSpPr>
        <p:spPr>
          <a:xfrm>
            <a:off x="1070189" y="1122363"/>
            <a:ext cx="10281657" cy="2387600"/>
          </a:xfrm>
          <a:prstGeom prst="rect">
            <a:avLst/>
          </a:prstGeom>
        </p:spPr>
        <p:txBody>
          <a:bodyPr anchor="b">
            <a:noAutofit/>
          </a:bodyPr>
          <a:lstStyle>
            <a:lvl1pPr algn="l">
              <a:defRPr sz="6000">
                <a:solidFill>
                  <a:srgbClr val="FFD129"/>
                </a:solidFill>
              </a:defRPr>
            </a:lvl1pPr>
          </a:lstStyle>
          <a:p>
            <a:r>
              <a:rPr lang="en-GB" noProof="0" dirty="0"/>
              <a:t>Click to edit Master title style</a:t>
            </a:r>
          </a:p>
        </p:txBody>
      </p:sp>
      <p:sp>
        <p:nvSpPr>
          <p:cNvPr id="3" name="Subtitle 2"/>
          <p:cNvSpPr>
            <a:spLocks noGrp="1"/>
          </p:cNvSpPr>
          <p:nvPr>
            <p:ph type="subTitle" idx="1"/>
          </p:nvPr>
        </p:nvSpPr>
        <p:spPr>
          <a:xfrm>
            <a:off x="1070189" y="3602038"/>
            <a:ext cx="10281657" cy="1655762"/>
          </a:xfrm>
          <a:prstGeom prst="rect">
            <a:avLst/>
          </a:prstGeom>
        </p:spPr>
        <p:txBody>
          <a:bodyPr>
            <a:noAutofit/>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a:t>Click to edit Master subtitle style</a:t>
            </a:r>
          </a:p>
        </p:txBody>
      </p:sp>
      <p:cxnSp>
        <p:nvCxnSpPr>
          <p:cNvPr id="7" name="Straight Connector 6"/>
          <p:cNvCxnSpPr/>
          <p:nvPr userDrawn="1"/>
        </p:nvCxnSpPr>
        <p:spPr>
          <a:xfrm>
            <a:off x="838200" y="0"/>
            <a:ext cx="0" cy="3478213"/>
          </a:xfrm>
          <a:prstGeom prst="line">
            <a:avLst/>
          </a:prstGeom>
          <a:ln w="28575">
            <a:solidFill>
              <a:srgbClr val="FFD129"/>
            </a:solidFill>
          </a:ln>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3788699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hapter cover (option 2)">
    <p:spTree>
      <p:nvGrpSpPr>
        <p:cNvPr id="1" name=""/>
        <p:cNvGrpSpPr/>
        <p:nvPr/>
      </p:nvGrpSpPr>
      <p:grpSpPr>
        <a:xfrm>
          <a:off x="0" y="0"/>
          <a:ext cx="0" cy="0"/>
          <a:chOff x="0" y="0"/>
          <a:chExt cx="0" cy="0"/>
        </a:xfrm>
      </p:grpSpPr>
      <p:sp>
        <p:nvSpPr>
          <p:cNvPr id="13" name="Rectangle 12"/>
          <p:cNvSpPr/>
          <p:nvPr userDrawn="1"/>
        </p:nvSpPr>
        <p:spPr>
          <a:xfrm>
            <a:off x="0" y="0"/>
            <a:ext cx="12192000"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GB"/>
          </a:p>
        </p:txBody>
      </p:sp>
      <p:sp>
        <p:nvSpPr>
          <p:cNvPr id="11" name="Title 1"/>
          <p:cNvSpPr>
            <a:spLocks noGrp="1"/>
          </p:cNvSpPr>
          <p:nvPr>
            <p:ph type="ctrTitle"/>
          </p:nvPr>
        </p:nvSpPr>
        <p:spPr>
          <a:xfrm>
            <a:off x="1077013" y="1122363"/>
            <a:ext cx="10284602" cy="2387600"/>
          </a:xfrm>
          <a:prstGeom prst="rect">
            <a:avLst/>
          </a:prstGeom>
        </p:spPr>
        <p:txBody>
          <a:bodyPr anchor="b">
            <a:noAutofit/>
          </a:bodyPr>
          <a:lstStyle>
            <a:lvl1pPr algn="l">
              <a:defRPr sz="6000">
                <a:solidFill>
                  <a:schemeClr val="accent2">
                    <a:lumMod val="75000"/>
                  </a:schemeClr>
                </a:solidFill>
              </a:defRPr>
            </a:lvl1pPr>
          </a:lstStyle>
          <a:p>
            <a:r>
              <a:rPr lang="en-GB" noProof="0" dirty="0"/>
              <a:t>Click to edit Master title style</a:t>
            </a:r>
          </a:p>
        </p:txBody>
      </p:sp>
      <p:sp>
        <p:nvSpPr>
          <p:cNvPr id="14" name="Subtitle 2"/>
          <p:cNvSpPr>
            <a:spLocks noGrp="1"/>
          </p:cNvSpPr>
          <p:nvPr>
            <p:ph type="subTitle" idx="1"/>
          </p:nvPr>
        </p:nvSpPr>
        <p:spPr>
          <a:xfrm>
            <a:off x="1070189" y="3602038"/>
            <a:ext cx="10284602" cy="1655762"/>
          </a:xfrm>
          <a:prstGeom prst="rect">
            <a:avLst/>
          </a:prstGeom>
        </p:spPr>
        <p:txBody>
          <a:bodyPr>
            <a:noAutofit/>
          </a:bodyPr>
          <a:lstStyle>
            <a:lvl1pPr marL="0" indent="0" algn="l">
              <a:buNone/>
              <a:defRPr sz="2400">
                <a:solidFill>
                  <a:schemeClr val="tx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cxnSp>
        <p:nvCxnSpPr>
          <p:cNvPr id="7" name="Straight Connector 6"/>
          <p:cNvCxnSpPr/>
          <p:nvPr userDrawn="1"/>
        </p:nvCxnSpPr>
        <p:spPr>
          <a:xfrm>
            <a:off x="838200" y="0"/>
            <a:ext cx="0" cy="3478213"/>
          </a:xfrm>
          <a:prstGeom prst="line">
            <a:avLst/>
          </a:prstGeom>
          <a:ln w="28575">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pic>
        <p:nvPicPr>
          <p:cNvPr id="18" name="Picture 17"/>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9945929" y="6193922"/>
            <a:ext cx="1718512" cy="451153"/>
          </a:xfrm>
          <a:prstGeom prst="rect">
            <a:avLst/>
          </a:prstGeom>
        </p:spPr>
      </p:pic>
    </p:spTree>
    <p:extLst>
      <p:ext uri="{BB962C8B-B14F-4D97-AF65-F5344CB8AC3E}">
        <p14:creationId xmlns:p14="http://schemas.microsoft.com/office/powerpoint/2010/main" val="9325099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967154" y="1825624"/>
            <a:ext cx="10267462"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7" name="Straight Connector 6"/>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30423415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Object">
    <p:spTree>
      <p:nvGrpSpPr>
        <p:cNvPr id="1" name=""/>
        <p:cNvGrpSpPr/>
        <p:nvPr/>
      </p:nvGrpSpPr>
      <p:grpSpPr>
        <a:xfrm>
          <a:off x="0" y="0"/>
          <a:ext cx="0" cy="0"/>
          <a:chOff x="0" y="0"/>
          <a:chExt cx="0" cy="0"/>
        </a:xfrm>
      </p:grpSpPr>
      <p:sp>
        <p:nvSpPr>
          <p:cNvPr id="4" name="Content Placeholder 3"/>
          <p:cNvSpPr>
            <a:spLocks noGrp="1"/>
          </p:cNvSpPr>
          <p:nvPr>
            <p:ph sz="half" idx="2"/>
          </p:nvPr>
        </p:nvSpPr>
        <p:spPr>
          <a:xfrm>
            <a:off x="6232525" y="1825625"/>
            <a:ext cx="5002090" cy="4170363"/>
          </a:xfrm>
          <a:prstGeom prst="rect">
            <a:avLst/>
          </a:prstGeom>
          <a:noFill/>
        </p:spPr>
        <p:txBody>
          <a:bodyPr>
            <a:noAutofit/>
          </a:bodyPr>
          <a:lstStyle>
            <a:lvl1pPr marL="0" indent="0">
              <a:buClr>
                <a:schemeClr val="accent5"/>
              </a:buClr>
              <a:buFont typeface="Arial"/>
              <a:buNone/>
              <a:defRPr/>
            </a:lvl1pPr>
          </a:lstStyle>
          <a:p>
            <a:pPr lvl="0"/>
            <a:endParaRPr lang="en-GB" noProof="0" dirty="0"/>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8"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280383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umns">
    <p:spTree>
      <p:nvGrpSpPr>
        <p:cNvPr id="1" name=""/>
        <p:cNvGrpSpPr/>
        <p:nvPr/>
      </p:nvGrpSpPr>
      <p:grpSpPr>
        <a:xfrm>
          <a:off x="0" y="0"/>
          <a:ext cx="0" cy="0"/>
          <a:chOff x="0" y="0"/>
          <a:chExt cx="0" cy="0"/>
        </a:xfrm>
      </p:grpSpPr>
      <p:sp>
        <p:nvSpPr>
          <p:cNvPr id="8" name="Content Placeholder 2"/>
          <p:cNvSpPr>
            <a:spLocks noGrp="1"/>
          </p:cNvSpPr>
          <p:nvPr>
            <p:ph idx="11"/>
          </p:nvPr>
        </p:nvSpPr>
        <p:spPr>
          <a:xfrm>
            <a:off x="623252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strike="noStrike"/>
            </a:lvl1pPr>
            <a:lvl2pPr>
              <a:lnSpc>
                <a:spcPct val="100000"/>
              </a:lnSpc>
              <a:spcAft>
                <a:spcPts val="1800"/>
              </a:spcAft>
              <a:buClr>
                <a:schemeClr val="accent5"/>
              </a:buClr>
              <a:defRPr strike="noStrike"/>
            </a:lvl2pPr>
            <a:lvl3pPr>
              <a:lnSpc>
                <a:spcPct val="100000"/>
              </a:lnSpc>
              <a:spcAft>
                <a:spcPts val="1800"/>
              </a:spcAft>
              <a:buClr>
                <a:schemeClr val="accent5"/>
              </a:buClr>
              <a:defRPr strike="noStrike"/>
            </a:lvl3pPr>
            <a:lvl4pPr>
              <a:lnSpc>
                <a:spcPct val="100000"/>
              </a:lnSpc>
              <a:spcAft>
                <a:spcPts val="1800"/>
              </a:spcAft>
              <a:buClr>
                <a:schemeClr val="accent5"/>
              </a:buClr>
              <a:defRPr strike="noStrike"/>
            </a:lvl4pPr>
            <a:lvl5pPr>
              <a:lnSpc>
                <a:spcPct val="100000"/>
              </a:lnSpc>
              <a:spcAft>
                <a:spcPts val="1800"/>
              </a:spcAft>
              <a:buClr>
                <a:schemeClr val="accent5"/>
              </a:buClr>
              <a:defRPr strike="noStrike"/>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
        <p:nvSpPr>
          <p:cNvPr id="12" name="Content Placeholder 2"/>
          <p:cNvSpPr>
            <a:spLocks noGrp="1"/>
          </p:cNvSpPr>
          <p:nvPr>
            <p:ph idx="10"/>
          </p:nvPr>
        </p:nvSpPr>
        <p:spPr>
          <a:xfrm>
            <a:off x="967154" y="1825624"/>
            <a:ext cx="5004000" cy="4170363"/>
          </a:xfrm>
          <a:prstGeom prst="rect">
            <a:avLst/>
          </a:prstGeom>
        </p:spPr>
        <p:txBody>
          <a:bodyPr>
            <a:noAutofit/>
          </a:bodyPr>
          <a:lstStyle>
            <a:lvl1pPr marL="342900" indent="-342900">
              <a:lnSpc>
                <a:spcPct val="100000"/>
              </a:lnSpc>
              <a:spcBef>
                <a:spcPts val="0"/>
              </a:spcBef>
              <a:spcAft>
                <a:spcPts val="1800"/>
              </a:spcAft>
              <a:buClr>
                <a:schemeClr val="accent5"/>
              </a:buClr>
              <a:buFont typeface="Arial"/>
              <a:buChar char="•"/>
              <a:defRPr/>
            </a:lvl1pPr>
            <a:lvl2pPr>
              <a:lnSpc>
                <a:spcPct val="100000"/>
              </a:lnSpc>
              <a:spcAft>
                <a:spcPts val="1800"/>
              </a:spcAft>
              <a:buClr>
                <a:schemeClr val="accent5"/>
              </a:buClr>
              <a:defRPr/>
            </a:lvl2pPr>
            <a:lvl3pPr>
              <a:lnSpc>
                <a:spcPct val="100000"/>
              </a:lnSpc>
              <a:spcAft>
                <a:spcPts val="1800"/>
              </a:spcAft>
              <a:buClr>
                <a:schemeClr val="accent5"/>
              </a:buClr>
              <a:defRPr/>
            </a:lvl3pPr>
            <a:lvl4pPr>
              <a:lnSpc>
                <a:spcPct val="100000"/>
              </a:lnSpc>
              <a:spcAft>
                <a:spcPts val="1800"/>
              </a:spcAft>
              <a:buClr>
                <a:schemeClr val="accent5"/>
              </a:buClr>
              <a:defRPr/>
            </a:lvl4pPr>
            <a:lvl5pPr>
              <a:lnSpc>
                <a:spcPct val="100000"/>
              </a:lnSpc>
              <a:spcAft>
                <a:spcPts val="1800"/>
              </a:spcAft>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Tree>
    <p:extLst>
      <p:ext uri="{BB962C8B-B14F-4D97-AF65-F5344CB8AC3E}">
        <p14:creationId xmlns:p14="http://schemas.microsoft.com/office/powerpoint/2010/main" val="12467745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3 columns">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70722" y="1825625"/>
            <a:ext cx="3229533"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Content Placeholder 2"/>
          <p:cNvSpPr>
            <a:spLocks noGrp="1"/>
          </p:cNvSpPr>
          <p:nvPr>
            <p:ph sz="half" idx="13"/>
          </p:nvPr>
        </p:nvSpPr>
        <p:spPr>
          <a:xfrm>
            <a:off x="4476002" y="1825624"/>
            <a:ext cx="3239996"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7" name="Content Placeholder 2"/>
          <p:cNvSpPr>
            <a:spLocks noGrp="1"/>
          </p:cNvSpPr>
          <p:nvPr>
            <p:ph sz="half" idx="15"/>
          </p:nvPr>
        </p:nvSpPr>
        <p:spPr>
          <a:xfrm>
            <a:off x="7990763" y="1825624"/>
            <a:ext cx="3239998" cy="4170363"/>
          </a:xfrm>
          <a:prstGeom prst="rect">
            <a:avLst/>
          </a:prstGeom>
        </p:spPr>
        <p:txBody>
          <a:bodyPr>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8" name="Straight Connector 7"/>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207101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970722" y="1681163"/>
            <a:ext cx="5003999" cy="823912"/>
          </a:xfrm>
          <a:prstGeom prst="rect">
            <a:avLst/>
          </a:prstGeom>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a:t>Edit Master text styles</a:t>
            </a:r>
          </a:p>
        </p:txBody>
      </p:sp>
      <p:sp>
        <p:nvSpPr>
          <p:cNvPr id="4" name="Content Placeholder 3"/>
          <p:cNvSpPr>
            <a:spLocks noGrp="1"/>
          </p:cNvSpPr>
          <p:nvPr>
            <p:ph sz="half" idx="2"/>
          </p:nvPr>
        </p:nvSpPr>
        <p:spPr>
          <a:xfrm>
            <a:off x="970722"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Text Placeholder 4"/>
          <p:cNvSpPr>
            <a:spLocks noGrp="1"/>
          </p:cNvSpPr>
          <p:nvPr>
            <p:ph type="body" sz="quarter" idx="3"/>
          </p:nvPr>
        </p:nvSpPr>
        <p:spPr>
          <a:xfrm>
            <a:off x="6232768" y="1681163"/>
            <a:ext cx="5003999" cy="823912"/>
          </a:xfrm>
          <a:prstGeom prst="rect">
            <a:avLst/>
          </a:prstGeom>
          <a:noFill/>
        </p:spPr>
        <p:txBody>
          <a:bodyPr wrap="square" anchor="b">
            <a:noAutofit/>
          </a:bodyPr>
          <a:lstStyle>
            <a:lvl1pPr marL="0" indent="0">
              <a:buNone/>
              <a:defRPr sz="2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Edit Master text styles</a:t>
            </a:r>
          </a:p>
        </p:txBody>
      </p:sp>
      <p:sp>
        <p:nvSpPr>
          <p:cNvPr id="6" name="Content Placeholder 5"/>
          <p:cNvSpPr>
            <a:spLocks noGrp="1"/>
          </p:cNvSpPr>
          <p:nvPr>
            <p:ph sz="quarter" idx="4"/>
          </p:nvPr>
        </p:nvSpPr>
        <p:spPr>
          <a:xfrm>
            <a:off x="6232768" y="2597727"/>
            <a:ext cx="5003999" cy="3398261"/>
          </a:xfrm>
          <a:prstGeom prst="rect">
            <a:avLst/>
          </a:prstGeom>
        </p:spPr>
        <p:txBody>
          <a:bodyPr wrap="square">
            <a:noAutofit/>
          </a:bodyPr>
          <a:lstStyle>
            <a:lvl1pPr marL="342900" indent="-342900">
              <a:buClr>
                <a:schemeClr val="accent5"/>
              </a:buClr>
              <a:buFont typeface="Arial"/>
              <a:buChar char="•"/>
              <a:defRPr/>
            </a:lvl1pPr>
            <a:lvl2pPr>
              <a:buClr>
                <a:schemeClr val="accent5"/>
              </a:buClr>
              <a:defRPr/>
            </a:lvl2pPr>
            <a:lvl3pPr>
              <a:buClr>
                <a:schemeClr val="accent5"/>
              </a:buClr>
              <a:defRPr/>
            </a:lvl3pPr>
            <a:lvl4pPr>
              <a:buClr>
                <a:schemeClr val="accent5"/>
              </a:buClr>
              <a:defRPr/>
            </a:lvl4pPr>
            <a:lvl5pPr>
              <a:buClr>
                <a:schemeClr val="accent5"/>
              </a:buClr>
              <a:defRPr/>
            </a:lvl5pPr>
          </a:lstStyle>
          <a:p>
            <a:pPr lvl="0"/>
            <a:r>
              <a:rPr lang="en-GB" noProof="0" dirty="0"/>
              <a:t>Edit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cxnSp>
        <p:nvCxnSpPr>
          <p:cNvPr id="9" name="Straight Connector 8"/>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
        <p:nvSpPr>
          <p:cNvPr id="14"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spTree>
    <p:extLst>
      <p:ext uri="{BB962C8B-B14F-4D97-AF65-F5344CB8AC3E}">
        <p14:creationId xmlns:p14="http://schemas.microsoft.com/office/powerpoint/2010/main" val="2742694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_photo">
    <p:spTree>
      <p:nvGrpSpPr>
        <p:cNvPr id="1" name=""/>
        <p:cNvGrpSpPr/>
        <p:nvPr/>
      </p:nvGrpSpPr>
      <p:grpSpPr>
        <a:xfrm>
          <a:off x="0" y="0"/>
          <a:ext cx="0" cy="0"/>
          <a:chOff x="0" y="0"/>
          <a:chExt cx="0" cy="0"/>
        </a:xfrm>
      </p:grpSpPr>
      <p:sp>
        <p:nvSpPr>
          <p:cNvPr id="6" name="Picture Placeholder 2"/>
          <p:cNvSpPr>
            <a:spLocks noGrp="1"/>
          </p:cNvSpPr>
          <p:nvPr>
            <p:ph type="pic" sz="quarter" idx="13"/>
          </p:nvPr>
        </p:nvSpPr>
        <p:spPr>
          <a:xfrm>
            <a:off x="0" y="1750540"/>
            <a:ext cx="12192000" cy="4245448"/>
          </a:xfrm>
          <a:prstGeom prst="rect">
            <a:avLst/>
          </a:prstGeom>
          <a:solidFill>
            <a:schemeClr val="bg2"/>
          </a:solidFill>
        </p:spPr>
        <p:txBody>
          <a:bodyPr/>
          <a:lstStyle>
            <a:lvl1pPr marL="0" indent="0">
              <a:buNone/>
              <a:defRPr/>
            </a:lvl1pPr>
          </a:lstStyle>
          <a:p>
            <a:endParaRPr lang="en-GB" noProof="0"/>
          </a:p>
        </p:txBody>
      </p:sp>
      <p:sp>
        <p:nvSpPr>
          <p:cNvPr id="10" name="Title Placeholder 1"/>
          <p:cNvSpPr>
            <a:spLocks noGrp="1"/>
          </p:cNvSpPr>
          <p:nvPr>
            <p:ph type="title"/>
          </p:nvPr>
        </p:nvSpPr>
        <p:spPr>
          <a:xfrm>
            <a:off x="970722" y="575220"/>
            <a:ext cx="10263893" cy="782357"/>
          </a:xfrm>
          <a:prstGeom prst="rect">
            <a:avLst/>
          </a:prstGeom>
        </p:spPr>
        <p:txBody>
          <a:bodyPr vert="horz" lIns="91440" tIns="45720" rIns="91440" bIns="0" rtlCol="0" anchor="b" anchorCtr="0">
            <a:noAutofit/>
          </a:bodyPr>
          <a:lstStyle>
            <a:lvl1pPr>
              <a:defRPr sz="3800"/>
            </a:lvl1pPr>
          </a:lstStyle>
          <a:p>
            <a:r>
              <a:rPr lang="en-GB" noProof="0" dirty="0"/>
              <a:t>Click to edit Master title style</a:t>
            </a:r>
          </a:p>
        </p:txBody>
      </p:sp>
      <p:cxnSp>
        <p:nvCxnSpPr>
          <p:cNvPr id="5" name="Straight Connector 4"/>
          <p:cNvCxnSpPr/>
          <p:nvPr userDrawn="1"/>
        </p:nvCxnSpPr>
        <p:spPr>
          <a:xfrm flipH="1">
            <a:off x="838201" y="0"/>
            <a:ext cx="1" cy="1365250"/>
          </a:xfrm>
          <a:prstGeom prst="line">
            <a:avLst/>
          </a:prstGeom>
          <a:ln w="28575">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4301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Slide Number Placeholder 7"/>
          <p:cNvSpPr>
            <a:spLocks noGrp="1"/>
          </p:cNvSpPr>
          <p:nvPr>
            <p:ph type="sldNum" sz="quarter" idx="4"/>
          </p:nvPr>
        </p:nvSpPr>
        <p:spPr>
          <a:xfrm>
            <a:off x="838200" y="6254290"/>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015BF1-D259-0341-94F8-9E410F79F678}" type="slidenum">
              <a:rPr lang="en-US" smtClean="0"/>
              <a:pPr/>
              <a:t>‹#›</a:t>
            </a:fld>
            <a:endParaRPr lang="en-US" dirty="0"/>
          </a:p>
        </p:txBody>
      </p:sp>
      <p:sp>
        <p:nvSpPr>
          <p:cNvPr id="2" name="TextBox 1">
            <a:extLst>
              <a:ext uri="{FF2B5EF4-FFF2-40B4-BE49-F238E27FC236}">
                <a16:creationId xmlns:a16="http://schemas.microsoft.com/office/drawing/2014/main" id="{232A8C65-6D59-B447-984D-BBBAC2CB4B4F}"/>
              </a:ext>
            </a:extLst>
          </p:cNvPr>
          <p:cNvSpPr txBox="1"/>
          <p:nvPr userDrawn="1"/>
        </p:nvSpPr>
        <p:spPr>
          <a:xfrm>
            <a:off x="9980579" y="6206019"/>
            <a:ext cx="1994170" cy="46166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rtlCol="0">
            <a:spAutoFit/>
          </a:bodyPr>
          <a:lstStyle/>
          <a:p>
            <a:pPr marL="0" indent="0" algn="ctr">
              <a:buClr>
                <a:schemeClr val="accent5"/>
              </a:buClr>
              <a:buFont typeface="Arial"/>
              <a:buNone/>
            </a:pPr>
            <a:r>
              <a:rPr lang="it-IT" sz="2400" b="1" cap="none" spc="0" noProof="0" dirty="0">
                <a:ln w="12700">
                  <a:solidFill>
                    <a:schemeClr val="tx1"/>
                  </a:solidFill>
                  <a:prstDash val="solid"/>
                </a:ln>
                <a:pattFill prst="narHorz">
                  <a:fgClr>
                    <a:srgbClr val="0070C0"/>
                  </a:fgClr>
                  <a:bgClr>
                    <a:schemeClr val="accent5"/>
                  </a:bgClr>
                </a:pattFill>
                <a:effectLst>
                  <a:outerShdw blurRad="50800" dist="38100" dir="5400000" algn="t" rotWithShape="0">
                    <a:prstClr val="black">
                      <a:alpha val="40000"/>
                    </a:prstClr>
                  </a:outerShdw>
                </a:effectLst>
                <a:latin typeface="Bauhaus 93" pitchFamily="82" charset="77"/>
              </a:rPr>
              <a:t>VMAD-SG2</a:t>
            </a:r>
          </a:p>
        </p:txBody>
      </p:sp>
    </p:spTree>
    <p:extLst>
      <p:ext uri="{BB962C8B-B14F-4D97-AF65-F5344CB8AC3E}">
        <p14:creationId xmlns:p14="http://schemas.microsoft.com/office/powerpoint/2010/main" val="459720850"/>
      </p:ext>
    </p:extLst>
  </p:cSld>
  <p:clrMap bg1="lt1" tx1="dk1" bg2="lt2" tx2="dk2" accent1="accent1" accent2="accent2" accent3="accent3" accent4="accent4" accent5="accent5" accent6="accent6" hlink="hlink" folHlink="folHlink"/>
  <p:sldLayoutIdLst>
    <p:sldLayoutId id="2147483656" r:id="rId1"/>
    <p:sldLayoutId id="2147483649" r:id="rId2"/>
    <p:sldLayoutId id="2147483651" r:id="rId3"/>
    <p:sldLayoutId id="2147483650" r:id="rId4"/>
    <p:sldLayoutId id="2147483660" r:id="rId5"/>
    <p:sldLayoutId id="2147483652" r:id="rId6"/>
    <p:sldLayoutId id="2147483661" r:id="rId7"/>
    <p:sldLayoutId id="2147483653" r:id="rId8"/>
    <p:sldLayoutId id="2147483654" r:id="rId9"/>
    <p:sldLayoutId id="2147483659" r:id="rId10"/>
    <p:sldLayoutId id="2147483658" r:id="rId11"/>
    <p:sldLayoutId id="2147483668" r:id="rId12"/>
    <p:sldLayoutId id="2147483666" r:id="rId13"/>
    <p:sldLayoutId id="2147483667" r:id="rId14"/>
    <p:sldLayoutId id="2147483655" r:id="rId15"/>
    <p:sldLayoutId id="2147483670" r:id="rId16"/>
    <p:sldLayoutId id="2147483669" r:id="rId17"/>
  </p:sldLayoutIdLst>
  <p:hf sldNum="0" hdr="0" ftr="0" dt="0"/>
  <p:txStyles>
    <p:titleStyle>
      <a:lvl1pPr algn="l" defTabSz="914400" rtl="0" eaLnBrk="1" latinLnBrk="0" hangingPunct="1">
        <a:lnSpc>
          <a:spcPct val="90000"/>
        </a:lnSpc>
        <a:spcBef>
          <a:spcPct val="0"/>
        </a:spcBef>
        <a:buNone/>
        <a:defRPr sz="4000" kern="1200">
          <a:solidFill>
            <a:schemeClr val="tx2"/>
          </a:solidFill>
          <a:latin typeface="+mj-lt"/>
          <a:ea typeface="+mj-ea"/>
          <a:cs typeface="+mj-cs"/>
        </a:defRPr>
      </a:lvl1pPr>
    </p:titleStyle>
    <p:bodyStyle>
      <a:lvl1pPr marL="228600" indent="-228600" algn="l" defTabSz="914400" rtl="0" eaLnBrk="1" latinLnBrk="0" hangingPunct="1">
        <a:lnSpc>
          <a:spcPct val="100000"/>
        </a:lnSpc>
        <a:spcBef>
          <a:spcPts val="0"/>
        </a:spcBef>
        <a:spcAft>
          <a:spcPts val="1800"/>
        </a:spcAft>
        <a:buClr>
          <a:srgbClr val="2B91C5"/>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1800"/>
        </a:spcAft>
        <a:buClr>
          <a:srgbClr val="2B91C5"/>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mailto:Biagio.CIUFFO@ec.europa.eu" TargetMode="External"/><Relationship Id="rId2" Type="http://schemas.openxmlformats.org/officeDocument/2006/relationships/notesSlide" Target="../notesSlides/notesSlide3.xml"/><Relationship Id="rId1" Type="http://schemas.openxmlformats.org/officeDocument/2006/relationships/slideLayout" Target="../slideLayouts/slideLayout16.xml"/><Relationship Id="rId4" Type="http://schemas.openxmlformats.org/officeDocument/2006/relationships/hyperlink" Target="mailto:bsimkin@nvidia.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wrap="square"/>
          <a:lstStyle/>
          <a:p>
            <a:r>
              <a:rPr lang="it-IT" sz="4800" dirty="0"/>
              <a:t>SG2 on </a:t>
            </a:r>
            <a:r>
              <a:rPr lang="it-IT" sz="4800" dirty="0" err="1"/>
              <a:t>Simulation</a:t>
            </a:r>
            <a:r>
              <a:rPr lang="it-IT" sz="4800" dirty="0"/>
              <a:t>/Virtual </a:t>
            </a:r>
            <a:r>
              <a:rPr lang="it-IT" sz="4800" dirty="0" err="1"/>
              <a:t>Testing</a:t>
            </a:r>
            <a:r>
              <a:rPr lang="it-IT" sz="4800" dirty="0"/>
              <a:t/>
            </a:r>
            <a:br>
              <a:rPr lang="it-IT" sz="4800" dirty="0"/>
            </a:br>
            <a:r>
              <a:rPr lang="it-IT" sz="4800" dirty="0"/>
              <a:t>Progress report</a:t>
            </a:r>
            <a:r>
              <a:rPr lang="nl-NL" sz="4000" dirty="0"/>
              <a:t/>
            </a:r>
            <a:br>
              <a:rPr lang="nl-NL" sz="4000" dirty="0"/>
            </a:br>
            <a:endParaRPr lang="nl-NL" sz="4800" dirty="0"/>
          </a:p>
        </p:txBody>
      </p:sp>
      <p:sp>
        <p:nvSpPr>
          <p:cNvPr id="4" name="Text Placeholder 3"/>
          <p:cNvSpPr>
            <a:spLocks noGrp="1"/>
          </p:cNvSpPr>
          <p:nvPr>
            <p:ph type="body" sz="quarter" idx="13"/>
          </p:nvPr>
        </p:nvSpPr>
        <p:spPr>
          <a:xfrm>
            <a:off x="5072744" y="5391726"/>
            <a:ext cx="6288872" cy="877455"/>
          </a:xfrm>
        </p:spPr>
        <p:txBody>
          <a:bodyPr/>
          <a:lstStyle/>
          <a:p>
            <a:r>
              <a:rPr lang="nl-NL" dirty="0"/>
              <a:t>27 </a:t>
            </a:r>
            <a:r>
              <a:rPr lang="nl-NL" dirty="0" err="1"/>
              <a:t>October</a:t>
            </a:r>
            <a:r>
              <a:rPr lang="nl-NL" dirty="0"/>
              <a:t> 2021</a:t>
            </a:r>
          </a:p>
          <a:p>
            <a:r>
              <a:rPr lang="nl-NL" dirty="0"/>
              <a:t>B. </a:t>
            </a:r>
            <a:r>
              <a:rPr lang="nl-NL" dirty="0" err="1"/>
              <a:t>Ciuffo</a:t>
            </a:r>
            <a:r>
              <a:rPr lang="nl-NL" dirty="0"/>
              <a:t>, B. </a:t>
            </a:r>
            <a:r>
              <a:rPr lang="nl-NL" dirty="0" err="1"/>
              <a:t>Simkin</a:t>
            </a:r>
            <a:endParaRPr lang="nl-NL" dirty="0"/>
          </a:p>
        </p:txBody>
      </p:sp>
      <p:sp>
        <p:nvSpPr>
          <p:cNvPr id="8" name="Subtitle 7">
            <a:extLst>
              <a:ext uri="{FF2B5EF4-FFF2-40B4-BE49-F238E27FC236}">
                <a16:creationId xmlns:a16="http://schemas.microsoft.com/office/drawing/2014/main" id="{24BDB6E8-5B53-F743-B50A-2C9BC9DAF234}"/>
              </a:ext>
            </a:extLst>
          </p:cNvPr>
          <p:cNvSpPr>
            <a:spLocks noGrp="1"/>
          </p:cNvSpPr>
          <p:nvPr>
            <p:ph type="subTitle" idx="1"/>
          </p:nvPr>
        </p:nvSpPr>
        <p:spPr>
          <a:xfrm>
            <a:off x="1071349" y="3420279"/>
            <a:ext cx="10290265" cy="897754"/>
          </a:xfrm>
        </p:spPr>
        <p:txBody>
          <a:bodyPr/>
          <a:lstStyle/>
          <a:p>
            <a:r>
              <a:rPr lang="it-IT" i="1" dirty="0"/>
              <a:t>VMAD-21</a:t>
            </a:r>
          </a:p>
        </p:txBody>
      </p:sp>
      <p:sp>
        <p:nvSpPr>
          <p:cNvPr id="3" name="テキスト ボックス 2"/>
          <p:cNvSpPr txBox="1"/>
          <p:nvPr/>
        </p:nvSpPr>
        <p:spPr>
          <a:xfrm>
            <a:off x="9060026" y="586221"/>
            <a:ext cx="1810137" cy="400110"/>
          </a:xfrm>
          <a:prstGeom prst="rect">
            <a:avLst/>
          </a:prstGeom>
          <a:noFill/>
        </p:spPr>
        <p:txBody>
          <a:bodyPr wrap="square" rtlCol="0">
            <a:spAutoFit/>
          </a:bodyPr>
          <a:lstStyle/>
          <a:p>
            <a:pPr>
              <a:buClr>
                <a:schemeClr val="accent5"/>
              </a:buClr>
            </a:pPr>
            <a:r>
              <a:rPr kumimoji="1" lang="en-US" altLang="ja-JP" sz="2000" noProof="0" dirty="0" smtClean="0"/>
              <a:t>VMAD-21-19</a:t>
            </a:r>
            <a:endParaRPr kumimoji="1" lang="ja-JP" altLang="en-US" sz="2000" noProof="0" dirty="0" smtClean="0"/>
          </a:p>
        </p:txBody>
      </p:sp>
    </p:spTree>
    <p:extLst>
      <p:ext uri="{BB962C8B-B14F-4D97-AF65-F5344CB8AC3E}">
        <p14:creationId xmlns:p14="http://schemas.microsoft.com/office/powerpoint/2010/main" val="35150870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325D31C-7FA2-BD48-ADEA-57D68B03F735}"/>
              </a:ext>
            </a:extLst>
          </p:cNvPr>
          <p:cNvSpPr>
            <a:spLocks noGrp="1"/>
          </p:cNvSpPr>
          <p:nvPr>
            <p:ph idx="1"/>
          </p:nvPr>
        </p:nvSpPr>
        <p:spPr/>
        <p:txBody>
          <a:bodyPr/>
          <a:lstStyle/>
          <a:p>
            <a:r>
              <a:rPr lang="it-IT" dirty="0"/>
              <a:t>4 SG2 </a:t>
            </a:r>
            <a:r>
              <a:rPr lang="it-IT" dirty="0" err="1"/>
              <a:t>meetings</a:t>
            </a:r>
            <a:r>
              <a:rPr lang="it-IT" dirty="0"/>
              <a:t> from last VMAD </a:t>
            </a:r>
          </a:p>
          <a:p>
            <a:pPr lvl="1"/>
            <a:r>
              <a:rPr lang="it-IT" dirty="0"/>
              <a:t>22/09 </a:t>
            </a:r>
            <a:r>
              <a:rPr lang="it-IT" dirty="0" err="1"/>
              <a:t>Conclusions</a:t>
            </a:r>
            <a:r>
              <a:rPr lang="it-IT" dirty="0"/>
              <a:t> </a:t>
            </a:r>
            <a:r>
              <a:rPr lang="it-IT" dirty="0" err="1"/>
              <a:t>after</a:t>
            </a:r>
            <a:r>
              <a:rPr lang="it-IT" dirty="0"/>
              <a:t> VMAD and </a:t>
            </a:r>
            <a:r>
              <a:rPr lang="it-IT" dirty="0" err="1"/>
              <a:t>deadline</a:t>
            </a:r>
            <a:r>
              <a:rPr lang="it-IT" dirty="0"/>
              <a:t> for </a:t>
            </a:r>
            <a:r>
              <a:rPr lang="it-IT" dirty="0" err="1"/>
              <a:t>comments</a:t>
            </a:r>
            <a:endParaRPr lang="it-IT" dirty="0"/>
          </a:p>
          <a:p>
            <a:pPr lvl="1"/>
            <a:r>
              <a:rPr lang="it-IT" dirty="0"/>
              <a:t>06-13-20/10 </a:t>
            </a:r>
            <a:r>
              <a:rPr lang="it-IT" dirty="0" err="1"/>
              <a:t>Discussion</a:t>
            </a:r>
            <a:r>
              <a:rPr lang="it-IT" dirty="0"/>
              <a:t> </a:t>
            </a:r>
            <a:r>
              <a:rPr lang="it-IT" dirty="0" err="1"/>
              <a:t>about</a:t>
            </a:r>
            <a:r>
              <a:rPr lang="it-IT" dirty="0"/>
              <a:t> the </a:t>
            </a:r>
            <a:r>
              <a:rPr lang="it-IT" dirty="0" err="1"/>
              <a:t>comments</a:t>
            </a:r>
            <a:r>
              <a:rPr lang="it-IT" dirty="0"/>
              <a:t> </a:t>
            </a:r>
            <a:r>
              <a:rPr lang="it-IT" dirty="0" err="1"/>
              <a:t>received</a:t>
            </a:r>
            <a:r>
              <a:rPr lang="it-IT" dirty="0"/>
              <a:t> and </a:t>
            </a:r>
            <a:r>
              <a:rPr lang="it-IT" dirty="0" err="1"/>
              <a:t>amendment</a:t>
            </a:r>
            <a:r>
              <a:rPr lang="it-IT" dirty="0"/>
              <a:t> of the text</a:t>
            </a:r>
          </a:p>
          <a:p>
            <a:r>
              <a:rPr lang="it-IT" dirty="0"/>
              <a:t>The </a:t>
            </a:r>
            <a:r>
              <a:rPr lang="it-IT" dirty="0" err="1"/>
              <a:t>main</a:t>
            </a:r>
            <a:r>
              <a:rPr lang="it-IT" dirty="0"/>
              <a:t> </a:t>
            </a:r>
            <a:r>
              <a:rPr lang="it-IT" dirty="0" err="1"/>
              <a:t>outstanding</a:t>
            </a:r>
            <a:r>
              <a:rPr lang="it-IT" dirty="0"/>
              <a:t> </a:t>
            </a:r>
            <a:r>
              <a:rPr lang="it-IT" dirty="0" err="1"/>
              <a:t>issue</a:t>
            </a:r>
            <a:r>
              <a:rPr lang="it-IT" dirty="0"/>
              <a:t> </a:t>
            </a:r>
            <a:r>
              <a:rPr lang="it-IT" dirty="0" err="1"/>
              <a:t>reported</a:t>
            </a:r>
            <a:r>
              <a:rPr lang="it-IT" dirty="0"/>
              <a:t> </a:t>
            </a:r>
            <a:r>
              <a:rPr lang="it-IT" dirty="0" err="1"/>
              <a:t>during</a:t>
            </a:r>
            <a:r>
              <a:rPr lang="it-IT" dirty="0"/>
              <a:t> last VMAD (a </a:t>
            </a:r>
            <a:r>
              <a:rPr lang="it-IT" dirty="0" err="1"/>
              <a:t>section</a:t>
            </a:r>
            <a:r>
              <a:rPr lang="it-IT" dirty="0"/>
              <a:t> on </a:t>
            </a:r>
            <a:r>
              <a:rPr lang="it-IT" dirty="0" err="1"/>
              <a:t>Team’s</a:t>
            </a:r>
            <a:r>
              <a:rPr lang="it-IT" dirty="0"/>
              <a:t> Experience and Expertise) </a:t>
            </a:r>
            <a:r>
              <a:rPr lang="it-IT" dirty="0" err="1"/>
              <a:t>has</a:t>
            </a:r>
            <a:r>
              <a:rPr lang="it-IT" dirty="0"/>
              <a:t> </a:t>
            </a:r>
            <a:r>
              <a:rPr lang="it-IT" dirty="0" err="1"/>
              <a:t>been</a:t>
            </a:r>
            <a:r>
              <a:rPr lang="it-IT" dirty="0"/>
              <a:t> </a:t>
            </a:r>
            <a:r>
              <a:rPr lang="it-IT" dirty="0" err="1"/>
              <a:t>addressed</a:t>
            </a:r>
            <a:endParaRPr lang="it-IT" dirty="0"/>
          </a:p>
          <a:p>
            <a:r>
              <a:rPr lang="it-IT" dirty="0"/>
              <a:t>Text of </a:t>
            </a:r>
            <a:r>
              <a:rPr lang="it-IT" dirty="0" err="1"/>
              <a:t>both</a:t>
            </a:r>
            <a:r>
              <a:rPr lang="it-IT" dirty="0"/>
              <a:t> the </a:t>
            </a:r>
            <a:r>
              <a:rPr lang="it-IT" dirty="0" err="1"/>
              <a:t>main</a:t>
            </a:r>
            <a:r>
              <a:rPr lang="it-IT" dirty="0"/>
              <a:t> </a:t>
            </a:r>
            <a:r>
              <a:rPr lang="it-IT" dirty="0" err="1"/>
              <a:t>document</a:t>
            </a:r>
            <a:r>
              <a:rPr lang="it-IT" dirty="0"/>
              <a:t> and the </a:t>
            </a:r>
            <a:r>
              <a:rPr lang="it-IT" dirty="0" err="1"/>
              <a:t>annexes</a:t>
            </a:r>
            <a:r>
              <a:rPr lang="it-IT" dirty="0"/>
              <a:t> </a:t>
            </a:r>
            <a:r>
              <a:rPr lang="it-IT" dirty="0" err="1"/>
              <a:t>has</a:t>
            </a:r>
            <a:r>
              <a:rPr lang="it-IT" dirty="0"/>
              <a:t> </a:t>
            </a:r>
            <a:r>
              <a:rPr lang="it-IT" dirty="0" err="1"/>
              <a:t>been</a:t>
            </a:r>
            <a:r>
              <a:rPr lang="it-IT" dirty="0"/>
              <a:t> </a:t>
            </a:r>
            <a:r>
              <a:rPr lang="it-IT" dirty="0" err="1"/>
              <a:t>revised</a:t>
            </a:r>
            <a:r>
              <a:rPr lang="it-IT" dirty="0"/>
              <a:t>. </a:t>
            </a:r>
            <a:r>
              <a:rPr lang="it-IT" dirty="0" err="1"/>
              <a:t>Consensus</a:t>
            </a:r>
            <a:r>
              <a:rPr lang="it-IT" dirty="0"/>
              <a:t> </a:t>
            </a:r>
            <a:r>
              <a:rPr lang="it-IT" dirty="0" err="1"/>
              <a:t>has</a:t>
            </a:r>
            <a:r>
              <a:rPr lang="it-IT" dirty="0"/>
              <a:t> </a:t>
            </a:r>
            <a:r>
              <a:rPr lang="it-IT" dirty="0" err="1"/>
              <a:t>been</a:t>
            </a:r>
            <a:r>
              <a:rPr lang="it-IT" dirty="0"/>
              <a:t> </a:t>
            </a:r>
            <a:r>
              <a:rPr lang="it-IT" dirty="0" err="1"/>
              <a:t>reached</a:t>
            </a:r>
            <a:r>
              <a:rPr lang="it-IT" dirty="0"/>
              <a:t> </a:t>
            </a:r>
            <a:r>
              <a:rPr lang="it-IT" dirty="0" err="1"/>
              <a:t>within</a:t>
            </a:r>
            <a:r>
              <a:rPr lang="it-IT" dirty="0"/>
              <a:t> SG2 on </a:t>
            </a:r>
            <a:r>
              <a:rPr lang="it-IT" dirty="0" err="1"/>
              <a:t>how</a:t>
            </a:r>
            <a:r>
              <a:rPr lang="it-IT" dirty="0"/>
              <a:t> to </a:t>
            </a:r>
            <a:r>
              <a:rPr lang="it-IT" dirty="0" err="1"/>
              <a:t>amend</a:t>
            </a:r>
            <a:r>
              <a:rPr lang="it-IT" dirty="0"/>
              <a:t> the text.</a:t>
            </a:r>
          </a:p>
          <a:p>
            <a:r>
              <a:rPr lang="it-IT" dirty="0"/>
              <a:t>1 </a:t>
            </a:r>
            <a:r>
              <a:rPr lang="it-IT" dirty="0" err="1"/>
              <a:t>outstanding</a:t>
            </a:r>
            <a:r>
              <a:rPr lang="it-IT" dirty="0"/>
              <a:t> </a:t>
            </a:r>
            <a:r>
              <a:rPr lang="it-IT" dirty="0" err="1"/>
              <a:t>issue</a:t>
            </a:r>
            <a:r>
              <a:rPr lang="it-IT" dirty="0"/>
              <a:t> </a:t>
            </a:r>
            <a:r>
              <a:rPr lang="it-IT" dirty="0" err="1"/>
              <a:t>reported</a:t>
            </a:r>
            <a:r>
              <a:rPr lang="it-IT" dirty="0"/>
              <a:t> for the future SG2 (and VMAD)</a:t>
            </a:r>
          </a:p>
          <a:p>
            <a:pPr lvl="1"/>
            <a:endParaRPr lang="it-IT" dirty="0"/>
          </a:p>
        </p:txBody>
      </p:sp>
      <p:sp>
        <p:nvSpPr>
          <p:cNvPr id="3" name="Title 2">
            <a:extLst>
              <a:ext uri="{FF2B5EF4-FFF2-40B4-BE49-F238E27FC236}">
                <a16:creationId xmlns:a16="http://schemas.microsoft.com/office/drawing/2014/main" id="{39C95CF1-E4A9-3D46-9B6D-B24F724F780E}"/>
              </a:ext>
            </a:extLst>
          </p:cNvPr>
          <p:cNvSpPr>
            <a:spLocks noGrp="1"/>
          </p:cNvSpPr>
          <p:nvPr>
            <p:ph type="title"/>
          </p:nvPr>
        </p:nvSpPr>
        <p:spPr/>
        <p:txBody>
          <a:bodyPr/>
          <a:lstStyle/>
          <a:p>
            <a:r>
              <a:rPr lang="it-IT" dirty="0"/>
              <a:t>SG2 </a:t>
            </a:r>
            <a:r>
              <a:rPr lang="it-IT" dirty="0" err="1"/>
              <a:t>meetings</a:t>
            </a:r>
            <a:endParaRPr lang="it-IT" dirty="0"/>
          </a:p>
        </p:txBody>
      </p:sp>
    </p:spTree>
    <p:extLst>
      <p:ext uri="{BB962C8B-B14F-4D97-AF65-F5344CB8AC3E}">
        <p14:creationId xmlns:p14="http://schemas.microsoft.com/office/powerpoint/2010/main" val="31525236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D08F0D7-BB5B-1040-B752-53B1C0DE193B}"/>
              </a:ext>
            </a:extLst>
          </p:cNvPr>
          <p:cNvSpPr>
            <a:spLocks noGrp="1"/>
          </p:cNvSpPr>
          <p:nvPr>
            <p:ph idx="1"/>
          </p:nvPr>
        </p:nvSpPr>
        <p:spPr/>
        <p:txBody>
          <a:bodyPr/>
          <a:lstStyle/>
          <a:p>
            <a:r>
              <a:rPr lang="en-US" i="1" dirty="0"/>
              <a:t>Is SG-2 recommending that the type approval authority accept as fully validated those requirements for which the ADS’s performance has been validated by simulation IF the assessor has deemed the simulation toolchain credible?</a:t>
            </a:r>
            <a:r>
              <a:rPr lang="en-IT" i="1" dirty="0"/>
              <a:t> </a:t>
            </a:r>
          </a:p>
          <a:p>
            <a:r>
              <a:rPr lang="en-US" i="1" dirty="0"/>
              <a:t>Also, we need to address what the scoring criteria are for credibility (perfection on all points?) and what the result is if the sim tools do not pass the credibility assessment.  Would the ADS manufacturer have a chance to challenge the assessor’s judgment? </a:t>
            </a:r>
          </a:p>
          <a:p>
            <a:pPr lvl="1"/>
            <a:r>
              <a:rPr lang="en-US" dirty="0"/>
              <a:t>Start a discussion on these points during the next SG2 meeting to complete the chapter.</a:t>
            </a:r>
          </a:p>
        </p:txBody>
      </p:sp>
      <p:sp>
        <p:nvSpPr>
          <p:cNvPr id="3" name="Title 2">
            <a:extLst>
              <a:ext uri="{FF2B5EF4-FFF2-40B4-BE49-F238E27FC236}">
                <a16:creationId xmlns:a16="http://schemas.microsoft.com/office/drawing/2014/main" id="{47D835C5-D9CF-924C-8328-B557832F6764}"/>
              </a:ext>
            </a:extLst>
          </p:cNvPr>
          <p:cNvSpPr>
            <a:spLocks noGrp="1"/>
          </p:cNvSpPr>
          <p:nvPr>
            <p:ph type="title"/>
          </p:nvPr>
        </p:nvSpPr>
        <p:spPr/>
        <p:txBody>
          <a:bodyPr/>
          <a:lstStyle/>
          <a:p>
            <a:r>
              <a:rPr lang="en-IT" dirty="0"/>
              <a:t>The role of credibility assessment</a:t>
            </a:r>
          </a:p>
        </p:txBody>
      </p:sp>
    </p:spTree>
    <p:extLst>
      <p:ext uri="{BB962C8B-B14F-4D97-AF65-F5344CB8AC3E}">
        <p14:creationId xmlns:p14="http://schemas.microsoft.com/office/powerpoint/2010/main" val="39465948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94019" y="2188652"/>
            <a:ext cx="10020968" cy="1240348"/>
          </a:xfrm>
        </p:spPr>
        <p:txBody>
          <a:bodyPr/>
          <a:lstStyle/>
          <a:p>
            <a:r>
              <a:rPr lang="en-GB" dirty="0"/>
              <a:t>Thank you</a:t>
            </a:r>
          </a:p>
        </p:txBody>
      </p:sp>
      <p:sp>
        <p:nvSpPr>
          <p:cNvPr id="7" name="Title 1">
            <a:extLst>
              <a:ext uri="{FF2B5EF4-FFF2-40B4-BE49-F238E27FC236}">
                <a16:creationId xmlns:a16="http://schemas.microsoft.com/office/drawing/2014/main" id="{03099E0D-5950-9E47-9C41-0C0F9ED46B83}"/>
              </a:ext>
            </a:extLst>
          </p:cNvPr>
          <p:cNvSpPr txBox="1">
            <a:spLocks/>
          </p:cNvSpPr>
          <p:nvPr/>
        </p:nvSpPr>
        <p:spPr>
          <a:xfrm>
            <a:off x="1077013" y="3254942"/>
            <a:ext cx="10020968" cy="1240348"/>
          </a:xfrm>
          <a:prstGeom prst="rect">
            <a:avLst/>
          </a:prstGeom>
        </p:spPr>
        <p:txBody>
          <a:bodyPr anchor="b">
            <a:noAutofit/>
          </a:bodyPr>
          <a:lstStyle>
            <a:lvl1pPr algn="l" defTabSz="914400" rtl="0" eaLnBrk="1" latinLnBrk="0" hangingPunct="1">
              <a:lnSpc>
                <a:spcPct val="90000"/>
              </a:lnSpc>
              <a:spcBef>
                <a:spcPct val="0"/>
              </a:spcBef>
              <a:buNone/>
              <a:defRPr sz="6000" kern="1200">
                <a:solidFill>
                  <a:schemeClr val="accent5"/>
                </a:solidFill>
                <a:latin typeface="+mj-lt"/>
                <a:ea typeface="+mj-ea"/>
                <a:cs typeface="+mj-cs"/>
              </a:defRPr>
            </a:lvl1pPr>
          </a:lstStyle>
          <a:p>
            <a:pPr>
              <a:spcBef>
                <a:spcPts val="1200"/>
              </a:spcBef>
              <a:spcAft>
                <a:spcPts val="1200"/>
              </a:spcAft>
            </a:pPr>
            <a:r>
              <a:rPr lang="en-GB" sz="2400" dirty="0">
                <a:solidFill>
                  <a:schemeClr val="tx2"/>
                </a:solidFill>
                <a:hlinkClick r:id="rId3">
                  <a:extLst>
                    <a:ext uri="{A12FA001-AC4F-418D-AE19-62706E023703}">
                      <ahyp:hlinkClr xmlns:ahyp="http://schemas.microsoft.com/office/drawing/2018/hyperlinkcolor" xmlns="" val="tx"/>
                    </a:ext>
                  </a:extLst>
                </a:hlinkClick>
              </a:rPr>
              <a:t>Biagio.CIUFFO@ec.europa.eu</a:t>
            </a:r>
            <a:r>
              <a:rPr lang="en-GB" sz="2400" dirty="0">
                <a:solidFill>
                  <a:schemeClr val="tx2"/>
                </a:solidFill>
              </a:rPr>
              <a:t> </a:t>
            </a:r>
          </a:p>
          <a:p>
            <a:pPr>
              <a:spcAft>
                <a:spcPts val="1200"/>
              </a:spcAft>
            </a:pPr>
            <a:r>
              <a:rPr lang="en-GB" sz="2400" dirty="0">
                <a:solidFill>
                  <a:schemeClr val="tx2"/>
                </a:solidFill>
                <a:hlinkClick r:id="rId4">
                  <a:extLst>
                    <a:ext uri="{A12FA001-AC4F-418D-AE19-62706E023703}">
                      <ahyp:hlinkClr xmlns:ahyp="http://schemas.microsoft.com/office/drawing/2018/hyperlinkcolor" xmlns="" val="tx"/>
                    </a:ext>
                  </a:extLst>
                </a:hlinkClick>
              </a:rPr>
              <a:t>bsimkin@nvidia.com</a:t>
            </a:r>
            <a:r>
              <a:rPr lang="en-GB" sz="2400" dirty="0">
                <a:solidFill>
                  <a:schemeClr val="tx2"/>
                </a:solidFill>
              </a:rPr>
              <a:t> </a:t>
            </a:r>
          </a:p>
        </p:txBody>
      </p:sp>
    </p:spTree>
    <p:extLst>
      <p:ext uri="{BB962C8B-B14F-4D97-AF65-F5344CB8AC3E}">
        <p14:creationId xmlns:p14="http://schemas.microsoft.com/office/powerpoint/2010/main" val="1857126171"/>
      </p:ext>
    </p:extLst>
  </p:cSld>
  <p:clrMapOvr>
    <a:masterClrMapping/>
  </p:clrMapOvr>
</p:sld>
</file>

<file path=ppt/theme/theme1.xml><?xml version="1.0" encoding="utf-8"?>
<a:theme xmlns:a="http://schemas.openxmlformats.org/drawingml/2006/main" name="Office Theme">
  <a:themeElements>
    <a:clrScheme name="JRC palette 1">
      <a:dk1>
        <a:srgbClr val="4D4D4D"/>
      </a:dk1>
      <a:lt1>
        <a:srgbClr val="FFFFFF"/>
      </a:lt1>
      <a:dk2>
        <a:srgbClr val="034EA2"/>
      </a:dk2>
      <a:lt2>
        <a:srgbClr val="D3E8F9"/>
      </a:lt2>
      <a:accent1>
        <a:srgbClr val="6ACBF3"/>
      </a:accent1>
      <a:accent2>
        <a:srgbClr val="3E99DA"/>
      </a:accent2>
      <a:accent3>
        <a:srgbClr val="1EC08A"/>
      </a:accent3>
      <a:accent4>
        <a:srgbClr val="ED8D2F"/>
      </a:accent4>
      <a:accent5>
        <a:srgbClr val="F8CC29"/>
      </a:accent5>
      <a:accent6>
        <a:srgbClr val="E76C53"/>
      </a:accent6>
      <a:hlink>
        <a:srgbClr val="0563C1"/>
      </a:hlink>
      <a:folHlink>
        <a:srgbClr val="24337E"/>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accent5"/>
          </a:buClr>
          <a:buFont typeface="Arial"/>
          <a:buChar char="•"/>
          <a:defRPr sz="2400" noProof="0" dirty="0" smtClean="0"/>
        </a:defPPr>
      </a:lstStyle>
    </a:txDef>
  </a:objectDefaults>
  <a:extraClrSchemeLst/>
  <a:extLst>
    <a:ext uri="{05A4C25C-085E-4340-85A3-A5531E510DB2}">
      <thm15:themeFamily xmlns:thm15="http://schemas.microsoft.com/office/thememl/2012/main" name="EC_Presentation.pptx" id="{DF0E4C23-23CF-4CA0-B78D-4EE4E4812529}" vid="{A275074F-6DFA-4FBF-AA5C-38C3649C39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13611</TotalTime>
  <Words>231</Words>
  <Application>Microsoft Office PowerPoint</Application>
  <PresentationFormat>ワイド画面</PresentationFormat>
  <Paragraphs>24</Paragraphs>
  <Slides>4</Slides>
  <Notes>3</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ＭＳ Ｐゴシック</vt:lpstr>
      <vt:lpstr>游ゴシック</vt:lpstr>
      <vt:lpstr>Arial</vt:lpstr>
      <vt:lpstr>Bauhaus 93</vt:lpstr>
      <vt:lpstr>Calibri</vt:lpstr>
      <vt:lpstr>Office Theme</vt:lpstr>
      <vt:lpstr>SG2 on Simulation/Virtual Testing Progress report </vt:lpstr>
      <vt:lpstr>SG2 meetings</vt:lpstr>
      <vt:lpstr>The role of credibility assessment</vt:lpstr>
      <vt:lpstr>Thank you</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JOHN Yvonne (COMM)</dc:creator>
  <cp:lastModifiedBy>Oshita, Ryuzo/大下 隆三</cp:lastModifiedBy>
  <cp:revision>450</cp:revision>
  <dcterms:created xsi:type="dcterms:W3CDTF">2019-08-09T12:06:42Z</dcterms:created>
  <dcterms:modified xsi:type="dcterms:W3CDTF">2021-10-28T05:33:24Z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Offisync_UniqueId">
    <vt:lpwstr>216256</vt:lpwstr>
  </property>
  <property fmtid="{D5CDD505-2E9C-101B-9397-08002B2CF9AE}" pid="3" name="Jive_LatestUserAccountName">
    <vt:lpwstr>szymapi</vt:lpwstr>
  </property>
  <property fmtid="{D5CDD505-2E9C-101B-9397-08002B2CF9AE}" pid="4" name="Offisync_ProviderInitializationData">
    <vt:lpwstr>https://webgate.ec.europa.eu/connected</vt:lpwstr>
  </property>
  <property fmtid="{D5CDD505-2E9C-101B-9397-08002B2CF9AE}" pid="5" name="Offisync_ServerID">
    <vt:lpwstr>0d3b22a6-6203-4efc-8e8e-b5279256493b</vt:lpwstr>
  </property>
  <property fmtid="{D5CDD505-2E9C-101B-9397-08002B2CF9AE}" pid="6" name="Offisync_UpdateToken">
    <vt:lpwstr>5</vt:lpwstr>
  </property>
  <property fmtid="{D5CDD505-2E9C-101B-9397-08002B2CF9AE}" pid="7" name="Jive_VersionGuid">
    <vt:lpwstr>aeb3aa96-c241-4062-9f49-42fe9fe7e733</vt:lpwstr>
  </property>
  <property fmtid="{D5CDD505-2E9C-101B-9397-08002B2CF9AE}" pid="8" name="Jive_ModifiedButNotPublished">
    <vt:lpwstr>True</vt:lpwstr>
  </property>
  <property fmtid="{D5CDD505-2E9C-101B-9397-08002B2CF9AE}" pid="9" name="MSIP_Label_6b558183-044c-4105-8d9c-cea02a2a3d86_Enabled">
    <vt:lpwstr>True</vt:lpwstr>
  </property>
  <property fmtid="{D5CDD505-2E9C-101B-9397-08002B2CF9AE}" pid="10" name="MSIP_Label_6b558183-044c-4105-8d9c-cea02a2a3d86_SiteId">
    <vt:lpwstr>43083d15-7273-40c1-b7db-39efd9ccc17a</vt:lpwstr>
  </property>
  <property fmtid="{D5CDD505-2E9C-101B-9397-08002B2CF9AE}" pid="11" name="MSIP_Label_6b558183-044c-4105-8d9c-cea02a2a3d86_Owner">
    <vt:lpwstr>bsimkin@nvidia.com</vt:lpwstr>
  </property>
  <property fmtid="{D5CDD505-2E9C-101B-9397-08002B2CF9AE}" pid="12" name="MSIP_Label_6b558183-044c-4105-8d9c-cea02a2a3d86_SetDate">
    <vt:lpwstr>2020-10-21T09:46:16.7540337Z</vt:lpwstr>
  </property>
  <property fmtid="{D5CDD505-2E9C-101B-9397-08002B2CF9AE}" pid="13" name="MSIP_Label_6b558183-044c-4105-8d9c-cea02a2a3d86_Name">
    <vt:lpwstr>Unrestricted</vt:lpwstr>
  </property>
  <property fmtid="{D5CDD505-2E9C-101B-9397-08002B2CF9AE}" pid="14" name="MSIP_Label_6b558183-044c-4105-8d9c-cea02a2a3d86_Application">
    <vt:lpwstr>Microsoft Azure Information Protection</vt:lpwstr>
  </property>
  <property fmtid="{D5CDD505-2E9C-101B-9397-08002B2CF9AE}" pid="15" name="MSIP_Label_6b558183-044c-4105-8d9c-cea02a2a3d86_ActionId">
    <vt:lpwstr>905fb92f-0d3a-4ec9-8ab3-af9d122d2123</vt:lpwstr>
  </property>
  <property fmtid="{D5CDD505-2E9C-101B-9397-08002B2CF9AE}" pid="16" name="MSIP_Label_6b558183-044c-4105-8d9c-cea02a2a3d86_Extended_MSFT_Method">
    <vt:lpwstr>Automatic</vt:lpwstr>
  </property>
  <property fmtid="{D5CDD505-2E9C-101B-9397-08002B2CF9AE}" pid="17" name="Sensitivity">
    <vt:lpwstr>Unrestricted</vt:lpwstr>
  </property>
</Properties>
</file>