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9" r:id="rId2"/>
    <p:sldId id="314" r:id="rId3"/>
    <p:sldId id="315" r:id="rId4"/>
    <p:sldId id="327" r:id="rId5"/>
    <p:sldId id="324" r:id="rId6"/>
    <p:sldId id="323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32" autoAdjust="0"/>
    <p:restoredTop sz="94660"/>
  </p:normalViewPr>
  <p:slideViewPr>
    <p:cSldViewPr snapToGrid="0">
      <p:cViewPr varScale="1">
        <p:scale>
          <a:sx n="87" d="100"/>
          <a:sy n="87" d="100"/>
        </p:scale>
        <p:origin x="283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CD72F-37E4-4D41-9156-9EC7A5AD3294}" type="datetimeFigureOut">
              <a:rPr kumimoji="1" lang="ja-JP" altLang="en-US" smtClean="0"/>
              <a:t>2021/10/28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6772D-5243-4A91-8341-203D1896E2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6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86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96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9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971FF-EF28-4195-A575-329446EFAA55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256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4" y="285750"/>
            <a:ext cx="12193588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sz="180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10/28/2021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75F2-0739-4900-997C-5D721A0FC902}" type="datetime1">
              <a:rPr lang="en-US" smtClean="0"/>
              <a:t>10/28/2021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8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8859-20CA-4706-8E83-0F7EF683D556}" type="datetime1">
              <a:rPr lang="en-US" smtClean="0"/>
              <a:t>10/28/2021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10/28/2021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3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10/28/2021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4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67C7-D6F8-475A-BDD0-564C90E691C0}" type="datetime1">
              <a:rPr lang="en-US" smtClean="0"/>
              <a:t>10/28/2021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7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502F-803E-4C09-884F-533B6D621517}" type="datetime1">
              <a:rPr lang="en-US" smtClean="0"/>
              <a:t>10/28/2021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8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F9C-A469-46E9-B230-FA26152DC1C8}" type="datetime1">
              <a:rPr lang="en-US" smtClean="0"/>
              <a:t>10/28/2021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6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B4B-E11C-49BB-8039-97339C86EB67}" type="datetime1">
              <a:rPr lang="en-US" smtClean="0"/>
              <a:t>10/28/2021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1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AD3-9220-45A0-86D4-C4247B17C061}" type="datetime1">
              <a:rPr lang="en-US" smtClean="0"/>
              <a:t>10/28/2021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628E-2362-4939-A7D6-69DC1CAB893E}" type="datetime1">
              <a:rPr lang="en-US" smtClean="0"/>
              <a:t>10/28/2021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9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0" y="0"/>
            <a:ext cx="12192127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10/28/2021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6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11201400" cy="170089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SG4 Activities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2797956"/>
            <a:ext cx="11277600" cy="1700893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VMAD meeting 27 October 2021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497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9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89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16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kumimoji="0" lang="en-US">
                <a:solidFill>
                  <a:prstClr val="black"/>
                </a:solidFill>
                <a:latin typeface="Century Gothic" panose="020B0502020202020204"/>
              </a:rPr>
              <a:pPr/>
              <a:t>1</a:t>
            </a:fld>
            <a:endParaRPr kumimoji="0" lang="en-US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592407" y="321083"/>
            <a:ext cx="1872762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000" dirty="0" smtClean="0"/>
              <a:t>VMAD-21-20</a:t>
            </a:r>
            <a:endParaRPr kumimoji="1" lang="ja-JP" altLang="en-US" sz="2000" dirty="0" err="1" smtClean="0"/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methodology: Test Matrix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2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C2FB5F8-8DF9-405A-9722-0BA0723E2759}"/>
              </a:ext>
            </a:extLst>
          </p:cNvPr>
          <p:cNvSpPr/>
          <p:nvPr/>
        </p:nvSpPr>
        <p:spPr>
          <a:xfrm>
            <a:off x="457200" y="1644538"/>
            <a:ext cx="10896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Presented earlier…..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As a start for development of methodology; a possible approach:</a:t>
            </a: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- Descriptions traffic situations (top of matrix)</a:t>
            </a: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- Functional requirements (FRAV); (left side of matrix)</a:t>
            </a: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- Cells: Performance criteria (FRAV)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Meaning: testing ADS on </a:t>
            </a:r>
            <a:r>
              <a:rPr lang="en-US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behaviour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 in real time traffic + interaction with driver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1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elaboration of matrix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3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457200" y="1470364"/>
            <a:ext cx="10896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 SG4 meeting September:</a:t>
            </a: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- Matrix under discussion; also during mail exchange after meeting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Result: Second approach; scenario based:</a:t>
            </a: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- Left column: scenarios (SG1)</a:t>
            </a: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- Second column: Safety requirements (FRAV) for each scenario</a:t>
            </a: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- Test method to be used (3rd column: Test track; 4</a:t>
            </a:r>
            <a:r>
              <a:rPr lang="en-US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column: RWT)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Two approaches: Scenario- and Traffic based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Described in document sent to VMAD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17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SG4 meeting 21 October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4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457200" y="1470364"/>
            <a:ext cx="1089660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 Discussion how to proceed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 More clarity on difference track- and real world testing just as:</a:t>
            </a:r>
          </a:p>
          <a:p>
            <a:pPr marL="45720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	-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difference methodology (model) and</a:t>
            </a:r>
          </a:p>
          <a:p>
            <a:pPr marL="45720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	-  content of the test and steps to be taken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No limitation to (only) scenario use (RWT)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Further elaboration of test methodology during next SG4 meeting after VMAD (possible input VMAD)</a:t>
            </a: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3507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1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C2FB5F8-8DF9-405A-9722-0BA0723E2759}"/>
              </a:ext>
            </a:extLst>
          </p:cNvPr>
          <p:cNvSpPr/>
          <p:nvPr/>
        </p:nvSpPr>
        <p:spPr>
          <a:xfrm>
            <a:off x="457200" y="1644538"/>
            <a:ext cx="108966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Planning of next SG4 meeting</a:t>
            </a:r>
          </a:p>
          <a:p>
            <a:pPr marL="4572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Design of / agreement on test methodology to be used (model)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From there development of content:</a:t>
            </a: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- Functional requirements </a:t>
            </a:r>
          </a:p>
          <a:p>
            <a:pPr marL="45720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	- Assessment specifications (pass / fail criteria)</a:t>
            </a:r>
          </a:p>
          <a:p>
            <a:pPr marL="45720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	- Development test protocols</a:t>
            </a:r>
          </a:p>
          <a:p>
            <a:pPr marL="45720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	- Development protocols for and training of testers</a:t>
            </a:r>
          </a:p>
          <a:p>
            <a:pPr marL="45720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	- Try-outs and validation of the test methods to </a:t>
            </a:r>
            <a:r>
              <a:rPr lang="en-US">
                <a:latin typeface="Helvetica" panose="020B0604020202020204" pitchFamily="34" charset="0"/>
                <a:cs typeface="Helvetica" panose="020B0604020202020204" pitchFamily="34" charset="0"/>
              </a:rPr>
              <a:t>be developed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	- …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36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11201400" cy="170089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2797956"/>
            <a:ext cx="11277600" cy="1700893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497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9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89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16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560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316</Words>
  <Application>Microsoft Office PowerPoint</Application>
  <PresentationFormat>ワイド画面</PresentationFormat>
  <Paragraphs>54</Paragraphs>
  <Slides>6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ゴシック</vt:lpstr>
      <vt:lpstr>游ゴシック</vt:lpstr>
      <vt:lpstr>Arial</vt:lpstr>
      <vt:lpstr>Century Gothic</vt:lpstr>
      <vt:lpstr>Helvetica</vt:lpstr>
      <vt:lpstr>World country report presentation</vt:lpstr>
      <vt:lpstr>Overview SG4 Activities </vt:lpstr>
      <vt:lpstr>Test methodology: Test Matrix</vt:lpstr>
      <vt:lpstr>Further elaboration of matrix</vt:lpstr>
      <vt:lpstr>SG4 meeting 21 October</vt:lpstr>
      <vt:lpstr>Next steps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 O</dc:creator>
  <cp:lastModifiedBy>Oshita, Ryuzo/大下 隆三</cp:lastModifiedBy>
  <cp:revision>66</cp:revision>
  <dcterms:created xsi:type="dcterms:W3CDTF">2021-01-05T09:13:16Z</dcterms:created>
  <dcterms:modified xsi:type="dcterms:W3CDTF">2021-10-28T05:35:38Z</dcterms:modified>
</cp:coreProperties>
</file>