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3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55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2B867B8-64CA-40DE-B143-EFD3FD9A789D}" type="datetimeFigureOut">
              <a:rPr lang="de-DE" smtClean="0"/>
              <a:t>15.10.2021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0C0DABE-5829-4475-86F8-F66D645B9569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38750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64D1C-166F-4D86-BAAC-98E93E378A70}" type="datetime1">
              <a:rPr lang="de-DE" smtClean="0"/>
              <a:t>15.10.2021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99B50-3C8C-4F83-A2B0-1E4D551ED6F6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434555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68DCEC-383B-494A-8E62-CA13C16B3E86}" type="datetime1">
              <a:rPr lang="de-DE" smtClean="0"/>
              <a:t>15.10.2021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99B50-3C8C-4F83-A2B0-1E4D551ED6F6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533151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090876-B670-4801-99C9-24B9F93A7BFF}" type="datetime1">
              <a:rPr lang="de-DE" smtClean="0"/>
              <a:t>15.10.2021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99B50-3C8C-4F83-A2B0-1E4D551ED6F6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548258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E8624-02FA-4776-A87C-A31200AE1C25}" type="datetime1">
              <a:rPr lang="de-DE" smtClean="0"/>
              <a:t>15.10.2021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99B50-3C8C-4F83-A2B0-1E4D551ED6F6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318147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385A20-AA77-4585-B1B9-01EF6393F5D5}" type="datetime1">
              <a:rPr lang="de-DE" smtClean="0"/>
              <a:t>15.10.2021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99B50-3C8C-4F83-A2B0-1E4D551ED6F6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820292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082AF3-AE21-461C-BE03-F7E0B76D5E8A}" type="datetime1">
              <a:rPr lang="de-DE" smtClean="0"/>
              <a:t>15.10.2021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99B50-3C8C-4F83-A2B0-1E4D551ED6F6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216063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864AF0-42A4-47F3-BF4D-ADC26E4A70DF}" type="datetime1">
              <a:rPr lang="de-DE" smtClean="0"/>
              <a:t>15.10.2021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99B50-3C8C-4F83-A2B0-1E4D551ED6F6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56532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8D6D62-6211-4AD3-833E-46DFB6AF455D}" type="datetime1">
              <a:rPr lang="de-DE" smtClean="0"/>
              <a:t>15.10.2021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99B50-3C8C-4F83-A2B0-1E4D551ED6F6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755305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9B325E-7C37-4BC6-AD5E-24E17F7C05B5}" type="datetime1">
              <a:rPr lang="de-DE" smtClean="0"/>
              <a:t>15.10.2021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99B50-3C8C-4F83-A2B0-1E4D551ED6F6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328748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91C575-237E-4F3F-AACC-C3AE29D1BDFF}" type="datetime1">
              <a:rPr lang="de-DE" smtClean="0"/>
              <a:t>15.10.2021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99B50-3C8C-4F83-A2B0-1E4D551ED6F6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531090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25B37C-184A-4ABC-ABB2-03441B486174}" type="datetime1">
              <a:rPr lang="de-DE" smtClean="0"/>
              <a:t>15.10.2021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99B50-3C8C-4F83-A2B0-1E4D551ED6F6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54638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AEE442-7E4E-4550-8CD5-68CB7B4FC1B1}" type="datetime1">
              <a:rPr lang="de-DE" smtClean="0"/>
              <a:t>15.10.2021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499B50-3C8C-4F83-A2B0-1E4D551ED6F6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578680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/>
        </p:nvSpPr>
        <p:spPr>
          <a:xfrm>
            <a:off x="1379828" y="1690884"/>
            <a:ext cx="8793049" cy="27490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OICA/CLEPA Input </a:t>
            </a:r>
          </a:p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to</a:t>
            </a: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de-DE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the</a:t>
            </a: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</a:p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TF ADAS </a:t>
            </a:r>
            <a:r>
              <a:rPr kumimoji="0" lang="en-US" sz="3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– 08-06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200" dirty="0">
                <a:solidFill>
                  <a:prstClr val="black"/>
                </a:solidFill>
                <a:latin typeface="Calibri" panose="020F0502020204030204"/>
              </a:rPr>
              <a:t>Reflection on types of traffic situations</a:t>
            </a:r>
            <a:br>
              <a:rPr lang="en-US" sz="3200" dirty="0">
                <a:solidFill>
                  <a:prstClr val="black"/>
                </a:solidFill>
                <a:latin typeface="Calibri" panose="020F0502020204030204"/>
              </a:rPr>
            </a:br>
            <a:r>
              <a:rPr lang="en-US" sz="3200" dirty="0">
                <a:solidFill>
                  <a:prstClr val="black"/>
                </a:solidFill>
                <a:latin typeface="Calibri" panose="020F0502020204030204"/>
              </a:rPr>
              <a:t>where safety could be enhanced through assistance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Picture 2" descr="Image result for clepa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25820" y="5856332"/>
            <a:ext cx="2522258" cy="10000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4" descr="Image result for OIC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785" y="5708923"/>
            <a:ext cx="2134000" cy="11490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528FA95-BD48-44A3-8FD1-EC503AF0B42B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792467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: abgerundete Ecken 1">
            <a:extLst>
              <a:ext uri="{FF2B5EF4-FFF2-40B4-BE49-F238E27FC236}">
                <a16:creationId xmlns:a16="http://schemas.microsoft.com/office/drawing/2014/main" id="{84957215-0E3E-40B9-AD55-626E66292752}"/>
              </a:ext>
            </a:extLst>
          </p:cNvPr>
          <p:cNvSpPr/>
          <p:nvPr/>
        </p:nvSpPr>
        <p:spPr>
          <a:xfrm>
            <a:off x="495468" y="1329304"/>
            <a:ext cx="1764349" cy="79758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" name="Textfeld 3"/>
          <p:cNvSpPr txBox="1"/>
          <p:nvPr/>
        </p:nvSpPr>
        <p:spPr>
          <a:xfrm>
            <a:off x="431321" y="362309"/>
            <a:ext cx="81950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800" b="1" dirty="0" err="1"/>
              <a:t>Everyday</a:t>
            </a:r>
            <a:r>
              <a:rPr lang="de-DE" sz="2800" b="1" dirty="0"/>
              <a:t> </a:t>
            </a:r>
            <a:r>
              <a:rPr lang="de-DE" sz="2800" b="1" dirty="0" err="1"/>
              <a:t>challenges</a:t>
            </a:r>
            <a:r>
              <a:rPr lang="de-DE" sz="2800" b="1" dirty="0"/>
              <a:t> </a:t>
            </a:r>
            <a:r>
              <a:rPr lang="de-DE" sz="2800" b="1" dirty="0" err="1"/>
              <a:t>when</a:t>
            </a:r>
            <a:r>
              <a:rPr lang="de-DE" sz="2800" b="1" dirty="0"/>
              <a:t> </a:t>
            </a:r>
            <a:r>
              <a:rPr lang="de-DE" sz="2800" b="1" dirty="0" err="1"/>
              <a:t>driving</a:t>
            </a:r>
            <a:endParaRPr lang="de-DE" sz="2800" b="1" dirty="0"/>
          </a:p>
        </p:txBody>
      </p:sp>
      <p:sp>
        <p:nvSpPr>
          <p:cNvPr id="6" name="Textfeld 5"/>
          <p:cNvSpPr txBox="1"/>
          <p:nvPr/>
        </p:nvSpPr>
        <p:spPr>
          <a:xfrm>
            <a:off x="546109" y="1416376"/>
            <a:ext cx="1828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/>
              <a:t>The </a:t>
            </a:r>
            <a:r>
              <a:rPr lang="de-DE" sz="1600" dirty="0" err="1"/>
              <a:t>driver</a:t>
            </a:r>
            <a:r>
              <a:rPr lang="de-DE" sz="1600" dirty="0"/>
              <a:t> </a:t>
            </a:r>
            <a:r>
              <a:rPr lang="de-DE" sz="1600" dirty="0" err="1"/>
              <a:t>needs</a:t>
            </a:r>
            <a:r>
              <a:rPr lang="de-DE" sz="1600" dirty="0"/>
              <a:t> </a:t>
            </a:r>
          </a:p>
          <a:p>
            <a:r>
              <a:rPr lang="de-DE" sz="1600" dirty="0" err="1"/>
              <a:t>to</a:t>
            </a:r>
            <a:r>
              <a:rPr lang="de-DE" sz="1600" dirty="0"/>
              <a:t> </a:t>
            </a:r>
            <a:r>
              <a:rPr lang="de-DE" sz="1600" dirty="0" err="1"/>
              <a:t>go</a:t>
            </a:r>
            <a:r>
              <a:rPr lang="de-DE" sz="1600" dirty="0"/>
              <a:t> </a:t>
            </a:r>
            <a:r>
              <a:rPr lang="de-DE" sz="1600" dirty="0" err="1"/>
              <a:t>from</a:t>
            </a:r>
            <a:r>
              <a:rPr lang="de-DE" sz="1600" dirty="0"/>
              <a:t> A </a:t>
            </a:r>
            <a:r>
              <a:rPr lang="de-DE" sz="1600" dirty="0" err="1"/>
              <a:t>to</a:t>
            </a:r>
            <a:r>
              <a:rPr lang="de-DE" sz="1600" dirty="0"/>
              <a:t> B.</a:t>
            </a:r>
          </a:p>
        </p:txBody>
      </p:sp>
      <p:grpSp>
        <p:nvGrpSpPr>
          <p:cNvPr id="3" name="Gruppieren 2">
            <a:extLst>
              <a:ext uri="{FF2B5EF4-FFF2-40B4-BE49-F238E27FC236}">
                <a16:creationId xmlns:a16="http://schemas.microsoft.com/office/drawing/2014/main" id="{CEC71E36-23C4-4120-9D0F-F0FA5D855D30}"/>
              </a:ext>
            </a:extLst>
          </p:cNvPr>
          <p:cNvGrpSpPr/>
          <p:nvPr/>
        </p:nvGrpSpPr>
        <p:grpSpPr>
          <a:xfrm>
            <a:off x="2425550" y="1791685"/>
            <a:ext cx="2494724" cy="2329157"/>
            <a:chOff x="2682585" y="1328442"/>
            <a:chExt cx="2494724" cy="2329157"/>
          </a:xfrm>
        </p:grpSpPr>
        <p:sp>
          <p:nvSpPr>
            <p:cNvPr id="16" name="Rechteck: abgerundete Ecken 15">
              <a:extLst>
                <a:ext uri="{FF2B5EF4-FFF2-40B4-BE49-F238E27FC236}">
                  <a16:creationId xmlns:a16="http://schemas.microsoft.com/office/drawing/2014/main" id="{E486C5CA-CC90-42D4-9407-37A1F90E5EDF}"/>
                </a:ext>
              </a:extLst>
            </p:cNvPr>
            <p:cNvSpPr/>
            <p:nvPr/>
          </p:nvSpPr>
          <p:spPr>
            <a:xfrm>
              <a:off x="2719892" y="1328442"/>
              <a:ext cx="2457417" cy="2329157"/>
            </a:xfrm>
            <a:prstGeom prst="roundRect">
              <a:avLst>
                <a:gd name="adj" fmla="val 9057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pic>
          <p:nvPicPr>
            <p:cNvPr id="5" name="Grafik 4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163223" y="2297027"/>
              <a:ext cx="1514734" cy="1078391"/>
            </a:xfrm>
            <a:prstGeom prst="rect">
              <a:avLst/>
            </a:prstGeom>
          </p:spPr>
        </p:pic>
        <p:sp>
          <p:nvSpPr>
            <p:cNvPr id="7" name="Textfeld 6"/>
            <p:cNvSpPr txBox="1"/>
            <p:nvPr/>
          </p:nvSpPr>
          <p:spPr>
            <a:xfrm>
              <a:off x="2682585" y="1416376"/>
              <a:ext cx="2476011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600" dirty="0"/>
                <a:t>The route </a:t>
              </a:r>
              <a:r>
                <a:rPr lang="de-DE" sz="1600" dirty="0" err="1"/>
                <a:t>isn‘t</a:t>
              </a:r>
              <a:r>
                <a:rPr lang="de-DE" sz="1600" dirty="0"/>
                <a:t> </a:t>
              </a:r>
              <a:r>
                <a:rPr lang="de-DE" sz="1600" dirty="0" err="1"/>
                <a:t>familiar</a:t>
              </a:r>
              <a:r>
                <a:rPr lang="de-DE" sz="1600" dirty="0"/>
                <a:t> </a:t>
              </a:r>
              <a:r>
                <a:rPr lang="de-DE" sz="1600" dirty="0" err="1"/>
                <a:t>to</a:t>
              </a:r>
              <a:r>
                <a:rPr lang="de-DE" sz="1600" dirty="0"/>
                <a:t> </a:t>
              </a:r>
              <a:r>
                <a:rPr lang="de-DE" sz="1600" dirty="0" err="1"/>
                <a:t>them</a:t>
              </a:r>
              <a:r>
                <a:rPr lang="de-DE" sz="1600" dirty="0"/>
                <a:t>, so </a:t>
              </a:r>
              <a:r>
                <a:rPr lang="de-DE" sz="1600" dirty="0" err="1"/>
                <a:t>they</a:t>
              </a:r>
              <a:r>
                <a:rPr lang="de-DE" sz="1600" dirty="0"/>
                <a:t> </a:t>
              </a:r>
              <a:r>
                <a:rPr lang="de-DE" sz="1600" dirty="0" err="1"/>
                <a:t>use</a:t>
              </a:r>
              <a:r>
                <a:rPr lang="de-DE" sz="1600" dirty="0"/>
                <a:t> </a:t>
              </a:r>
              <a:r>
                <a:rPr lang="de-DE" sz="1600" dirty="0" err="1"/>
                <a:t>the</a:t>
              </a:r>
              <a:r>
                <a:rPr lang="de-DE" sz="1600" dirty="0"/>
                <a:t> </a:t>
              </a:r>
              <a:r>
                <a:rPr lang="de-DE" sz="1600" dirty="0" err="1"/>
                <a:t>car</a:t>
              </a:r>
              <a:r>
                <a:rPr lang="de-DE" sz="1600" dirty="0"/>
                <a:t> </a:t>
              </a:r>
              <a:r>
                <a:rPr lang="de-DE" sz="1600" dirty="0" err="1"/>
                <a:t>navigation</a:t>
              </a:r>
              <a:r>
                <a:rPr lang="de-DE" sz="1600" dirty="0"/>
                <a:t> </a:t>
              </a:r>
              <a:r>
                <a:rPr lang="de-DE" sz="1600" dirty="0" err="1"/>
                <a:t>system</a:t>
              </a:r>
              <a:r>
                <a:rPr lang="de-DE" sz="1600" dirty="0"/>
                <a:t>. </a:t>
              </a:r>
            </a:p>
          </p:txBody>
        </p:sp>
      </p:grpSp>
      <p:grpSp>
        <p:nvGrpSpPr>
          <p:cNvPr id="18" name="Gruppieren 17">
            <a:extLst>
              <a:ext uri="{FF2B5EF4-FFF2-40B4-BE49-F238E27FC236}">
                <a16:creationId xmlns:a16="http://schemas.microsoft.com/office/drawing/2014/main" id="{E8B60C4C-2B80-4CA1-B473-7DC34FBF8E52}"/>
              </a:ext>
            </a:extLst>
          </p:cNvPr>
          <p:cNvGrpSpPr/>
          <p:nvPr/>
        </p:nvGrpSpPr>
        <p:grpSpPr>
          <a:xfrm>
            <a:off x="5314628" y="2126886"/>
            <a:ext cx="6713559" cy="4368805"/>
            <a:chOff x="5314628" y="2126886"/>
            <a:chExt cx="6713559" cy="4368805"/>
          </a:xfrm>
        </p:grpSpPr>
        <p:sp>
          <p:nvSpPr>
            <p:cNvPr id="17" name="Rechteck: abgerundete Ecken 16">
              <a:extLst>
                <a:ext uri="{FF2B5EF4-FFF2-40B4-BE49-F238E27FC236}">
                  <a16:creationId xmlns:a16="http://schemas.microsoft.com/office/drawing/2014/main" id="{63319C57-87EF-48BB-BDF8-CD2FBE08EC10}"/>
                </a:ext>
              </a:extLst>
            </p:cNvPr>
            <p:cNvSpPr/>
            <p:nvPr/>
          </p:nvSpPr>
          <p:spPr>
            <a:xfrm>
              <a:off x="5314628" y="2126886"/>
              <a:ext cx="6713559" cy="4368805"/>
            </a:xfrm>
            <a:prstGeom prst="roundRect">
              <a:avLst>
                <a:gd name="adj" fmla="val 6256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9" name="Textfeld 8"/>
            <p:cNvSpPr txBox="1"/>
            <p:nvPr/>
          </p:nvSpPr>
          <p:spPr>
            <a:xfrm>
              <a:off x="5333341" y="2278454"/>
              <a:ext cx="6282905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600" dirty="0" err="1"/>
                <a:t>Finding</a:t>
              </a:r>
              <a:r>
                <a:rPr lang="de-DE" sz="1600" dirty="0"/>
                <a:t> </a:t>
              </a:r>
              <a:r>
                <a:rPr lang="de-DE" sz="1600" dirty="0" err="1"/>
                <a:t>the</a:t>
              </a:r>
              <a:r>
                <a:rPr lang="de-DE" sz="1600" dirty="0"/>
                <a:t> </a:t>
              </a:r>
              <a:r>
                <a:rPr lang="de-DE" sz="1600" dirty="0" err="1"/>
                <a:t>right</a:t>
              </a:r>
              <a:r>
                <a:rPr lang="de-DE" sz="1600" dirty="0"/>
                <a:t> </a:t>
              </a:r>
              <a:r>
                <a:rPr lang="de-DE" sz="1600" dirty="0" err="1"/>
                <a:t>path</a:t>
              </a:r>
              <a:r>
                <a:rPr lang="de-DE" sz="1600" dirty="0"/>
                <a:t> in </a:t>
              </a:r>
              <a:r>
                <a:rPr lang="de-DE" sz="1600" dirty="0" err="1"/>
                <a:t>traffic</a:t>
              </a:r>
              <a:r>
                <a:rPr lang="de-DE" sz="1600" dirty="0"/>
                <a:t> </a:t>
              </a:r>
              <a:r>
                <a:rPr lang="de-DE" sz="1600" dirty="0" err="1"/>
                <a:t>can</a:t>
              </a:r>
              <a:r>
                <a:rPr lang="de-DE" sz="1600" dirty="0"/>
                <a:t> </a:t>
              </a:r>
              <a:r>
                <a:rPr lang="de-DE" sz="1600" dirty="0" err="1"/>
                <a:t>be</a:t>
              </a:r>
              <a:r>
                <a:rPr lang="de-DE" sz="1600" dirty="0"/>
                <a:t> </a:t>
              </a:r>
              <a:r>
                <a:rPr lang="de-DE" sz="1600" dirty="0" err="1"/>
                <a:t>stressful</a:t>
              </a:r>
              <a:r>
                <a:rPr lang="de-DE" sz="1600" dirty="0"/>
                <a:t>. </a:t>
              </a:r>
              <a:r>
                <a:rPr lang="de-DE" sz="1600" dirty="0" err="1"/>
                <a:t>One</a:t>
              </a:r>
              <a:r>
                <a:rPr lang="de-DE" sz="1600" dirty="0"/>
                <a:t> </a:t>
              </a:r>
              <a:r>
                <a:rPr lang="de-DE" sz="1600" dirty="0" err="1"/>
                <a:t>needs</a:t>
              </a:r>
              <a:r>
                <a:rPr lang="de-DE" sz="1600" dirty="0"/>
                <a:t> </a:t>
              </a:r>
              <a:r>
                <a:rPr lang="de-DE" sz="1600" dirty="0" err="1"/>
                <a:t>to</a:t>
              </a:r>
              <a:r>
                <a:rPr lang="de-DE" sz="1600" dirty="0"/>
                <a:t> </a:t>
              </a:r>
              <a:r>
                <a:rPr lang="de-DE" sz="1600" dirty="0" err="1"/>
                <a:t>change</a:t>
              </a:r>
              <a:r>
                <a:rPr lang="de-DE" sz="1600" dirty="0"/>
                <a:t> </a:t>
              </a:r>
              <a:r>
                <a:rPr lang="de-DE" sz="1600" dirty="0" err="1"/>
                <a:t>into</a:t>
              </a:r>
              <a:r>
                <a:rPr lang="de-DE" sz="1600" dirty="0"/>
                <a:t> </a:t>
              </a:r>
              <a:r>
                <a:rPr lang="de-DE" sz="1600" dirty="0" err="1"/>
                <a:t>the</a:t>
              </a:r>
              <a:r>
                <a:rPr lang="de-DE" sz="1600" dirty="0"/>
                <a:t> </a:t>
              </a:r>
              <a:r>
                <a:rPr lang="de-DE" sz="1600" dirty="0" err="1"/>
                <a:t>correct</a:t>
              </a:r>
              <a:r>
                <a:rPr lang="de-DE" sz="1600" dirty="0"/>
                <a:t> </a:t>
              </a:r>
              <a:r>
                <a:rPr lang="de-DE" sz="1600" dirty="0" err="1"/>
                <a:t>lane</a:t>
              </a:r>
              <a:r>
                <a:rPr lang="de-DE" sz="1600" dirty="0"/>
                <a:t> </a:t>
              </a:r>
              <a:r>
                <a:rPr lang="de-DE" sz="1600" dirty="0" err="1"/>
                <a:t>before</a:t>
              </a:r>
              <a:r>
                <a:rPr lang="de-DE" sz="1600" dirty="0"/>
                <a:t> </a:t>
              </a:r>
              <a:r>
                <a:rPr lang="de-DE" sz="1600" dirty="0" err="1"/>
                <a:t>making</a:t>
              </a:r>
              <a:r>
                <a:rPr lang="de-DE" sz="1600" dirty="0"/>
                <a:t> a turn at an </a:t>
              </a:r>
              <a:r>
                <a:rPr lang="de-DE" sz="1600" dirty="0" err="1"/>
                <a:t>intersection</a:t>
              </a:r>
              <a:r>
                <a:rPr lang="de-DE" sz="1600" dirty="0"/>
                <a:t>, </a:t>
              </a:r>
              <a:r>
                <a:rPr lang="de-DE" sz="1600" dirty="0" err="1"/>
                <a:t>drive</a:t>
              </a:r>
              <a:r>
                <a:rPr lang="de-DE" sz="1600" dirty="0"/>
                <a:t> </a:t>
              </a:r>
              <a:r>
                <a:rPr lang="de-DE" sz="1600" dirty="0" err="1"/>
                <a:t>through</a:t>
              </a:r>
              <a:r>
                <a:rPr lang="de-DE" sz="1600" dirty="0"/>
                <a:t> </a:t>
              </a:r>
              <a:r>
                <a:rPr lang="de-DE" sz="1600" dirty="0" err="1"/>
                <a:t>roundabouts</a:t>
              </a:r>
              <a:r>
                <a:rPr lang="de-DE" sz="1600" dirty="0"/>
                <a:t> </a:t>
              </a:r>
              <a:r>
                <a:rPr lang="de-DE" sz="1600" dirty="0" err="1"/>
                <a:t>or</a:t>
              </a:r>
              <a:r>
                <a:rPr lang="de-DE" sz="1600" dirty="0"/>
                <a:t> </a:t>
              </a:r>
              <a:r>
                <a:rPr lang="de-DE" sz="1600" dirty="0" err="1"/>
                <a:t>around</a:t>
              </a:r>
              <a:r>
                <a:rPr lang="de-DE" sz="1600" dirty="0"/>
                <a:t> </a:t>
              </a:r>
              <a:r>
                <a:rPr lang="de-DE" sz="1600" dirty="0" err="1"/>
                <a:t>parked</a:t>
              </a:r>
              <a:r>
                <a:rPr lang="de-DE" sz="1600" dirty="0"/>
                <a:t> </a:t>
              </a:r>
              <a:r>
                <a:rPr lang="de-DE" sz="1600" dirty="0" err="1"/>
                <a:t>vehicles</a:t>
              </a:r>
              <a:r>
                <a:rPr lang="de-DE" sz="1600" dirty="0"/>
                <a:t> </a:t>
              </a:r>
              <a:r>
                <a:rPr lang="de-DE" sz="1600" dirty="0" err="1"/>
                <a:t>along</a:t>
              </a:r>
              <a:r>
                <a:rPr lang="de-DE" sz="1600" dirty="0"/>
                <a:t> </a:t>
              </a:r>
              <a:r>
                <a:rPr lang="de-DE" sz="1600" dirty="0" err="1"/>
                <a:t>narrow</a:t>
              </a:r>
              <a:r>
                <a:rPr lang="de-DE" sz="1600" dirty="0"/>
                <a:t> </a:t>
              </a:r>
              <a:r>
                <a:rPr lang="de-DE" sz="1600" dirty="0" err="1"/>
                <a:t>streets</a:t>
              </a:r>
              <a:r>
                <a:rPr lang="de-DE" sz="1600" dirty="0"/>
                <a:t>. </a:t>
              </a:r>
            </a:p>
          </p:txBody>
        </p:sp>
        <p:pic>
          <p:nvPicPr>
            <p:cNvPr id="10" name="Grafik 9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607051" y="3159105"/>
              <a:ext cx="1769336" cy="1078391"/>
            </a:xfrm>
            <a:prstGeom prst="rect">
              <a:avLst/>
            </a:prstGeom>
          </p:spPr>
        </p:pic>
        <p:pic>
          <p:nvPicPr>
            <p:cNvPr id="11" name="Grafik 10"/>
            <p:cNvPicPr>
              <a:picLocks noChangeAspect="1"/>
            </p:cNvPicPr>
            <p:nvPr/>
          </p:nvPicPr>
          <p:blipFill rotWithShape="1">
            <a:blip r:embed="rId4"/>
            <a:srcRect l="9261" t="1" r="12160" b="3674"/>
            <a:stretch/>
          </p:blipFill>
          <p:spPr>
            <a:xfrm>
              <a:off x="7665349" y="3159105"/>
              <a:ext cx="2173857" cy="1058648"/>
            </a:xfrm>
            <a:prstGeom prst="rect">
              <a:avLst/>
            </a:prstGeom>
          </p:spPr>
        </p:pic>
        <p:pic>
          <p:nvPicPr>
            <p:cNvPr id="12" name="Grafik 11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9978037" y="3159106"/>
              <a:ext cx="1828183" cy="1058648"/>
            </a:xfrm>
            <a:prstGeom prst="rect">
              <a:avLst/>
            </a:prstGeom>
          </p:spPr>
        </p:pic>
        <p:sp>
          <p:nvSpPr>
            <p:cNvPr id="13" name="Geschweifte Klammer rechts 12"/>
            <p:cNvSpPr/>
            <p:nvPr/>
          </p:nvSpPr>
          <p:spPr>
            <a:xfrm rot="5400000">
              <a:off x="8535179" y="1283334"/>
              <a:ext cx="287819" cy="6529929"/>
            </a:xfrm>
            <a:prstGeom prst="rightBrac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4" name="Textfeld 13"/>
            <p:cNvSpPr txBox="1"/>
            <p:nvPr/>
          </p:nvSpPr>
          <p:spPr>
            <a:xfrm>
              <a:off x="6016885" y="4642784"/>
              <a:ext cx="5818196" cy="18453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de-DE" sz="1600" dirty="0" err="1"/>
                <a:t>Stressful</a:t>
              </a:r>
              <a:r>
                <a:rPr lang="de-DE" sz="1600" dirty="0"/>
                <a:t> </a:t>
              </a:r>
              <a:r>
                <a:rPr lang="de-DE" sz="1600" dirty="0" err="1"/>
                <a:t>situations</a:t>
              </a:r>
              <a:r>
                <a:rPr lang="de-DE" sz="1600" dirty="0"/>
                <a:t> </a:t>
              </a:r>
              <a:r>
                <a:rPr lang="de-DE" sz="1600" dirty="0" err="1"/>
                <a:t>increase</a:t>
              </a:r>
              <a:r>
                <a:rPr lang="de-DE" sz="1600" dirty="0"/>
                <a:t> </a:t>
              </a:r>
              <a:r>
                <a:rPr lang="de-DE" sz="1600" dirty="0" err="1"/>
                <a:t>the</a:t>
              </a:r>
              <a:r>
                <a:rPr lang="de-DE" sz="1600" dirty="0"/>
                <a:t> </a:t>
              </a:r>
              <a:r>
                <a:rPr lang="de-DE" sz="1600" dirty="0" err="1"/>
                <a:t>risk</a:t>
              </a:r>
              <a:r>
                <a:rPr lang="de-DE" sz="1600" dirty="0"/>
                <a:t> </a:t>
              </a:r>
              <a:r>
                <a:rPr lang="de-DE" sz="1600" dirty="0" err="1"/>
                <a:t>of</a:t>
              </a:r>
              <a:r>
                <a:rPr lang="de-DE" sz="1600" dirty="0"/>
                <a:t> an </a:t>
              </a:r>
              <a:r>
                <a:rPr lang="de-DE" sz="1600" dirty="0" err="1"/>
                <a:t>accident</a:t>
              </a:r>
              <a:r>
                <a:rPr lang="de-DE" sz="1600" dirty="0"/>
                <a:t> </a:t>
              </a:r>
              <a:br>
                <a:rPr lang="de-DE" sz="1600" dirty="0"/>
              </a:br>
              <a:r>
                <a:rPr lang="de-DE" sz="1600" dirty="0" err="1"/>
                <a:t>during</a:t>
              </a:r>
              <a:r>
                <a:rPr lang="de-DE" sz="1600" dirty="0"/>
                <a:t> </a:t>
              </a:r>
              <a:r>
                <a:rPr lang="de-DE" sz="1600" dirty="0" err="1"/>
                <a:t>manual</a:t>
              </a:r>
              <a:r>
                <a:rPr lang="de-DE" sz="1600" dirty="0"/>
                <a:t> </a:t>
              </a:r>
              <a:r>
                <a:rPr lang="de-DE" sz="1600" dirty="0" err="1"/>
                <a:t>driving</a:t>
              </a:r>
              <a:r>
                <a:rPr lang="de-DE" sz="1600" dirty="0"/>
                <a:t>, due </a:t>
              </a:r>
              <a:r>
                <a:rPr lang="de-DE" sz="1600" dirty="0" err="1"/>
                <a:t>to</a:t>
              </a:r>
              <a:r>
                <a:rPr lang="de-DE" sz="1600" dirty="0"/>
                <a:t> </a:t>
              </a:r>
            </a:p>
            <a:p>
              <a:pPr marL="285750" indent="-285750">
                <a:lnSpc>
                  <a:spcPct val="120000"/>
                </a:lnSpc>
                <a:buFont typeface="Arial" panose="020B0604020202020204" pitchFamily="34" charset="0"/>
                <a:buChar char="•"/>
              </a:pPr>
              <a:r>
                <a:rPr lang="de-DE" sz="1600" dirty="0" err="1"/>
                <a:t>Distraction</a:t>
              </a:r>
              <a:r>
                <a:rPr lang="de-DE" sz="1600" dirty="0"/>
                <a:t> </a:t>
              </a:r>
              <a:r>
                <a:rPr lang="de-DE" sz="1600" dirty="0" err="1"/>
                <a:t>by</a:t>
              </a:r>
              <a:r>
                <a:rPr lang="de-DE" sz="1600" dirty="0"/>
                <a:t> </a:t>
              </a:r>
              <a:r>
                <a:rPr lang="de-DE" sz="1600" dirty="0" err="1"/>
                <a:t>other</a:t>
              </a:r>
              <a:r>
                <a:rPr lang="de-DE" sz="1600" dirty="0"/>
                <a:t> </a:t>
              </a:r>
              <a:r>
                <a:rPr lang="de-DE" sz="1600" dirty="0" err="1"/>
                <a:t>driving</a:t>
              </a:r>
              <a:r>
                <a:rPr lang="de-DE" sz="1600" dirty="0"/>
                <a:t> </a:t>
              </a:r>
              <a:r>
                <a:rPr lang="de-DE" sz="1600" dirty="0" err="1"/>
                <a:t>tasks</a:t>
              </a:r>
              <a:r>
                <a:rPr lang="de-DE" sz="1600" dirty="0"/>
                <a:t> (</a:t>
              </a:r>
              <a:r>
                <a:rPr lang="de-DE" sz="1600" dirty="0" err="1"/>
                <a:t>finding</a:t>
              </a:r>
              <a:r>
                <a:rPr lang="de-DE" sz="1600" dirty="0"/>
                <a:t> </a:t>
              </a:r>
              <a:r>
                <a:rPr lang="de-DE" sz="1600" dirty="0" err="1"/>
                <a:t>the</a:t>
              </a:r>
              <a:r>
                <a:rPr lang="de-DE" sz="1600" dirty="0"/>
                <a:t> </a:t>
              </a:r>
              <a:r>
                <a:rPr lang="de-DE" sz="1600" dirty="0" err="1"/>
                <a:t>right</a:t>
              </a:r>
              <a:r>
                <a:rPr lang="de-DE" sz="1600" dirty="0"/>
                <a:t> </a:t>
              </a:r>
              <a:r>
                <a:rPr lang="de-DE" sz="1600" dirty="0" err="1"/>
                <a:t>way</a:t>
              </a:r>
              <a:r>
                <a:rPr lang="de-DE" sz="1600" dirty="0"/>
                <a:t>) </a:t>
              </a:r>
            </a:p>
            <a:p>
              <a:pPr marL="285750" indent="-285750">
                <a:lnSpc>
                  <a:spcPct val="120000"/>
                </a:lnSpc>
                <a:buFont typeface="Arial" panose="020B0604020202020204" pitchFamily="34" charset="0"/>
                <a:buChar char="•"/>
              </a:pPr>
              <a:r>
                <a:rPr lang="de-DE" sz="1600" dirty="0" err="1"/>
                <a:t>Wrong</a:t>
              </a:r>
              <a:r>
                <a:rPr lang="de-DE" sz="1600" dirty="0"/>
                <a:t> </a:t>
              </a:r>
              <a:r>
                <a:rPr lang="de-DE" sz="1600" dirty="0" err="1"/>
                <a:t>interpretation</a:t>
              </a:r>
              <a:r>
                <a:rPr lang="de-DE" sz="1600" dirty="0"/>
                <a:t> </a:t>
              </a:r>
              <a:r>
                <a:rPr lang="de-DE" sz="1600" dirty="0" err="1"/>
                <a:t>of</a:t>
              </a:r>
              <a:r>
                <a:rPr lang="de-DE" sz="1600" dirty="0"/>
                <a:t> </a:t>
              </a:r>
              <a:r>
                <a:rPr lang="de-DE" sz="1600" dirty="0" err="1"/>
                <a:t>the</a:t>
              </a:r>
              <a:r>
                <a:rPr lang="de-DE" sz="1600" dirty="0"/>
                <a:t> </a:t>
              </a:r>
              <a:r>
                <a:rPr lang="de-DE" sz="1600" dirty="0" err="1"/>
                <a:t>situation</a:t>
              </a:r>
              <a:r>
                <a:rPr lang="de-DE" sz="1600" dirty="0"/>
                <a:t> and/</a:t>
              </a:r>
              <a:r>
                <a:rPr lang="de-DE" sz="1600" dirty="0" err="1"/>
                <a:t>or</a:t>
              </a:r>
              <a:r>
                <a:rPr lang="de-DE" sz="1600" dirty="0"/>
                <a:t> </a:t>
              </a:r>
              <a:r>
                <a:rPr lang="de-DE" sz="1600" dirty="0" err="1"/>
                <a:t>surrounding</a:t>
              </a:r>
              <a:r>
                <a:rPr lang="de-DE" sz="1600" dirty="0"/>
                <a:t> </a:t>
              </a:r>
              <a:r>
                <a:rPr lang="de-DE" sz="1600" dirty="0" err="1"/>
                <a:t>traffic</a:t>
              </a:r>
              <a:r>
                <a:rPr lang="de-DE" sz="1600" dirty="0"/>
                <a:t> </a:t>
              </a:r>
            </a:p>
            <a:p>
              <a:pPr marL="285750" indent="-285750">
                <a:lnSpc>
                  <a:spcPct val="120000"/>
                </a:lnSpc>
                <a:buFont typeface="Arial" panose="020B0604020202020204" pitchFamily="34" charset="0"/>
                <a:buChar char="•"/>
              </a:pPr>
              <a:r>
                <a:rPr lang="de-DE" sz="1600" dirty="0" err="1"/>
                <a:t>Inappropriate</a:t>
              </a:r>
              <a:r>
                <a:rPr lang="de-DE" sz="1600" dirty="0"/>
                <a:t> </a:t>
              </a:r>
              <a:r>
                <a:rPr lang="de-DE" sz="1600" dirty="0" err="1"/>
                <a:t>speed</a:t>
              </a:r>
              <a:r>
                <a:rPr lang="de-DE" sz="1600" dirty="0"/>
                <a:t> </a:t>
              </a:r>
            </a:p>
            <a:p>
              <a:pPr marL="285750" indent="-285750">
                <a:lnSpc>
                  <a:spcPct val="120000"/>
                </a:lnSpc>
                <a:buFont typeface="Arial" panose="020B0604020202020204" pitchFamily="34" charset="0"/>
                <a:buChar char="•"/>
              </a:pPr>
              <a:r>
                <a:rPr lang="de-DE" sz="1600" dirty="0"/>
                <a:t>Non-</a:t>
              </a:r>
              <a:r>
                <a:rPr lang="de-DE" sz="1600" dirty="0" err="1"/>
                <a:t>compliance</a:t>
              </a:r>
              <a:r>
                <a:rPr lang="de-DE" sz="1600" dirty="0"/>
                <a:t> </a:t>
              </a:r>
              <a:r>
                <a:rPr lang="de-DE" sz="1600" dirty="0" err="1"/>
                <a:t>with</a:t>
              </a:r>
              <a:r>
                <a:rPr lang="de-DE" sz="1600" dirty="0"/>
                <a:t> </a:t>
              </a:r>
              <a:r>
                <a:rPr lang="de-DE" sz="1600" dirty="0" err="1"/>
                <a:t>traffic</a:t>
              </a:r>
              <a:r>
                <a:rPr lang="de-DE" sz="1600" dirty="0"/>
                <a:t> </a:t>
              </a:r>
              <a:r>
                <a:rPr lang="de-DE" sz="1600" dirty="0" err="1"/>
                <a:t>rules</a:t>
              </a:r>
              <a:endParaRPr lang="de-DE" sz="1600" dirty="0"/>
            </a:p>
          </p:txBody>
        </p:sp>
      </p:grpSp>
      <p:sp>
        <p:nvSpPr>
          <p:cNvPr id="15" name="Foliennummernplatzhalt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99B50-3C8C-4F83-A2B0-1E4D551ED6F6}" type="slidenum">
              <a:rPr lang="de-DE" smtClean="0"/>
              <a:t>2</a:t>
            </a:fld>
            <a:endParaRPr lang="de-DE"/>
          </a:p>
        </p:txBody>
      </p:sp>
      <p:sp>
        <p:nvSpPr>
          <p:cNvPr id="19" name="Pfeil: gebogen 18">
            <a:extLst>
              <a:ext uri="{FF2B5EF4-FFF2-40B4-BE49-F238E27FC236}">
                <a16:creationId xmlns:a16="http://schemas.microsoft.com/office/drawing/2014/main" id="{5A625979-8E71-4275-AB06-A7E92A7157FB}"/>
              </a:ext>
            </a:extLst>
          </p:cNvPr>
          <p:cNvSpPr/>
          <p:nvPr/>
        </p:nvSpPr>
        <p:spPr>
          <a:xfrm flipV="1">
            <a:off x="1361325" y="2353400"/>
            <a:ext cx="799357" cy="714431"/>
          </a:xfrm>
          <a:prstGeom prst="ben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chemeClr val="tx1"/>
              </a:solidFill>
            </a:endParaRPr>
          </a:p>
        </p:txBody>
      </p:sp>
      <p:sp>
        <p:nvSpPr>
          <p:cNvPr id="20" name="Pfeil: gebogen 19">
            <a:extLst>
              <a:ext uri="{FF2B5EF4-FFF2-40B4-BE49-F238E27FC236}">
                <a16:creationId xmlns:a16="http://schemas.microsoft.com/office/drawing/2014/main" id="{F7F57994-9D39-49F2-84B4-045ECD133A32}"/>
              </a:ext>
            </a:extLst>
          </p:cNvPr>
          <p:cNvSpPr/>
          <p:nvPr/>
        </p:nvSpPr>
        <p:spPr>
          <a:xfrm flipV="1">
            <a:off x="3735770" y="4548298"/>
            <a:ext cx="799357" cy="714431"/>
          </a:xfrm>
          <a:prstGeom prst="ben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79010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Rechteck 31"/>
          <p:cNvSpPr/>
          <p:nvPr/>
        </p:nvSpPr>
        <p:spPr>
          <a:xfrm>
            <a:off x="506192" y="4783301"/>
            <a:ext cx="11073275" cy="1664113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1" name="Rechteck 30"/>
          <p:cNvSpPr/>
          <p:nvPr/>
        </p:nvSpPr>
        <p:spPr>
          <a:xfrm>
            <a:off x="506193" y="2204733"/>
            <a:ext cx="11073275" cy="2475197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9" name="Rechteck 28"/>
          <p:cNvSpPr/>
          <p:nvPr/>
        </p:nvSpPr>
        <p:spPr>
          <a:xfrm>
            <a:off x="506194" y="1037492"/>
            <a:ext cx="11073275" cy="106387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" name="Textfeld 3"/>
          <p:cNvSpPr txBox="1"/>
          <p:nvPr/>
        </p:nvSpPr>
        <p:spPr>
          <a:xfrm>
            <a:off x="431321" y="362309"/>
            <a:ext cx="81950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800" b="1" dirty="0"/>
              <a:t>DCAS </a:t>
            </a:r>
            <a:r>
              <a:rPr lang="de-DE" sz="2800" b="1" dirty="0" err="1"/>
              <a:t>Example</a:t>
            </a:r>
            <a:r>
              <a:rPr lang="de-DE" sz="2800" b="1" dirty="0"/>
              <a:t>* User Story</a:t>
            </a:r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87588" y="1202740"/>
            <a:ext cx="1091244" cy="776894"/>
          </a:xfrm>
          <a:prstGeom prst="rect">
            <a:avLst/>
          </a:prstGeom>
        </p:spPr>
      </p:pic>
      <p:sp>
        <p:nvSpPr>
          <p:cNvPr id="2" name="Textfeld 1"/>
          <p:cNvSpPr txBox="1"/>
          <p:nvPr/>
        </p:nvSpPr>
        <p:spPr>
          <a:xfrm>
            <a:off x="506194" y="1150246"/>
            <a:ext cx="244990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/>
              <a:t>The </a:t>
            </a:r>
            <a:r>
              <a:rPr lang="de-DE" sz="1400" dirty="0" err="1"/>
              <a:t>driver</a:t>
            </a:r>
            <a:r>
              <a:rPr lang="de-DE" sz="1400" dirty="0"/>
              <a:t> </a:t>
            </a:r>
            <a:r>
              <a:rPr lang="de-DE" sz="1400" dirty="0" err="1"/>
              <a:t>programs</a:t>
            </a:r>
            <a:r>
              <a:rPr lang="de-DE" sz="1400" dirty="0"/>
              <a:t> a route </a:t>
            </a:r>
            <a:r>
              <a:rPr lang="de-DE" sz="1400" dirty="0" err="1"/>
              <a:t>into</a:t>
            </a:r>
            <a:r>
              <a:rPr lang="de-DE" sz="1400" dirty="0"/>
              <a:t> </a:t>
            </a:r>
            <a:r>
              <a:rPr lang="de-DE" sz="1400" dirty="0" err="1"/>
              <a:t>the</a:t>
            </a:r>
            <a:r>
              <a:rPr lang="de-DE" sz="1400" dirty="0"/>
              <a:t> </a:t>
            </a:r>
            <a:r>
              <a:rPr lang="de-DE" sz="1400" dirty="0" err="1"/>
              <a:t>navigational</a:t>
            </a:r>
            <a:r>
              <a:rPr lang="de-DE" sz="1400" dirty="0"/>
              <a:t> </a:t>
            </a:r>
            <a:r>
              <a:rPr lang="de-DE" sz="1400" dirty="0" err="1"/>
              <a:t>system</a:t>
            </a:r>
            <a:r>
              <a:rPr lang="de-DE" sz="1400" dirty="0"/>
              <a:t> </a:t>
            </a:r>
            <a:r>
              <a:rPr lang="de-DE" sz="1400" dirty="0" err="1"/>
              <a:t>of</a:t>
            </a:r>
            <a:r>
              <a:rPr lang="de-DE" sz="1400" dirty="0"/>
              <a:t> </a:t>
            </a:r>
            <a:r>
              <a:rPr lang="de-DE" sz="1400" dirty="0" err="1"/>
              <a:t>the</a:t>
            </a:r>
            <a:r>
              <a:rPr lang="de-DE" sz="1400" dirty="0"/>
              <a:t> </a:t>
            </a:r>
            <a:r>
              <a:rPr lang="de-DE" sz="1400" dirty="0" err="1"/>
              <a:t>vehicle</a:t>
            </a:r>
            <a:r>
              <a:rPr lang="de-DE" sz="1400" dirty="0"/>
              <a:t> </a:t>
            </a:r>
            <a:r>
              <a:rPr lang="de-DE" sz="1400" dirty="0" err="1"/>
              <a:t>to</a:t>
            </a:r>
            <a:r>
              <a:rPr lang="de-DE" sz="1400" dirty="0"/>
              <a:t> </a:t>
            </a:r>
            <a:r>
              <a:rPr lang="de-DE" sz="1400" dirty="0" err="1"/>
              <a:t>go</a:t>
            </a:r>
            <a:r>
              <a:rPr lang="de-DE" sz="1400" dirty="0"/>
              <a:t> </a:t>
            </a:r>
            <a:r>
              <a:rPr lang="de-DE" sz="1400" dirty="0" err="1"/>
              <a:t>from</a:t>
            </a:r>
            <a:r>
              <a:rPr lang="de-DE" sz="1400" dirty="0"/>
              <a:t> A </a:t>
            </a:r>
            <a:r>
              <a:rPr lang="de-DE" sz="1400" dirty="0" err="1"/>
              <a:t>to</a:t>
            </a:r>
            <a:r>
              <a:rPr lang="de-DE" sz="1400" dirty="0"/>
              <a:t> B. </a:t>
            </a:r>
          </a:p>
        </p:txBody>
      </p:sp>
      <p:sp>
        <p:nvSpPr>
          <p:cNvPr id="3" name="Textfeld 2"/>
          <p:cNvSpPr txBox="1"/>
          <p:nvPr/>
        </p:nvSpPr>
        <p:spPr>
          <a:xfrm>
            <a:off x="3961349" y="6447414"/>
            <a:ext cx="68355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/>
              <a:t>*</a:t>
            </a:r>
            <a:r>
              <a:rPr lang="de-DE" sz="1200" dirty="0" err="1"/>
              <a:t>the</a:t>
            </a:r>
            <a:r>
              <a:rPr lang="de-DE" sz="1200" dirty="0"/>
              <a:t> </a:t>
            </a:r>
            <a:r>
              <a:rPr lang="de-DE" sz="1200" dirty="0" err="1"/>
              <a:t>level</a:t>
            </a:r>
            <a:r>
              <a:rPr lang="de-DE" sz="1200" dirty="0"/>
              <a:t> </a:t>
            </a:r>
            <a:r>
              <a:rPr lang="de-DE" sz="1200" dirty="0" err="1"/>
              <a:t>of</a:t>
            </a:r>
            <a:r>
              <a:rPr lang="de-DE" sz="1200" dirty="0"/>
              <a:t> </a:t>
            </a:r>
            <a:r>
              <a:rPr lang="de-DE" sz="1200" dirty="0" err="1"/>
              <a:t>assistance</a:t>
            </a:r>
            <a:r>
              <a:rPr lang="de-DE" sz="1200" dirty="0"/>
              <a:t> </a:t>
            </a:r>
            <a:r>
              <a:rPr lang="de-DE" sz="1200" dirty="0" err="1"/>
              <a:t>provided</a:t>
            </a:r>
            <a:r>
              <a:rPr lang="de-DE" sz="1200" dirty="0"/>
              <a:t> </a:t>
            </a:r>
            <a:r>
              <a:rPr lang="de-DE" sz="1200" dirty="0" err="1"/>
              <a:t>by</a:t>
            </a:r>
            <a:r>
              <a:rPr lang="de-DE" sz="1200" dirty="0"/>
              <a:t> </a:t>
            </a:r>
            <a:r>
              <a:rPr lang="de-DE" sz="1200" dirty="0" err="1"/>
              <a:t>the</a:t>
            </a:r>
            <a:r>
              <a:rPr lang="de-DE" sz="1200" dirty="0"/>
              <a:t> </a:t>
            </a:r>
            <a:r>
              <a:rPr lang="de-DE" sz="1200" dirty="0" err="1"/>
              <a:t>systems</a:t>
            </a:r>
            <a:r>
              <a:rPr lang="de-DE" sz="1200" dirty="0"/>
              <a:t> </a:t>
            </a:r>
            <a:r>
              <a:rPr lang="de-DE" sz="1200" dirty="0" err="1"/>
              <a:t>could</a:t>
            </a:r>
            <a:r>
              <a:rPr lang="de-DE" sz="1200" dirty="0"/>
              <a:t> </a:t>
            </a:r>
            <a:r>
              <a:rPr lang="de-DE" sz="1200" dirty="0" err="1"/>
              <a:t>differ</a:t>
            </a:r>
            <a:r>
              <a:rPr lang="de-DE" sz="1200" dirty="0"/>
              <a:t>, </a:t>
            </a:r>
            <a:r>
              <a:rPr lang="de-DE" sz="1200" dirty="0" err="1"/>
              <a:t>this</a:t>
            </a:r>
            <a:r>
              <a:rPr lang="de-DE" sz="1200" dirty="0"/>
              <a:t> </a:t>
            </a:r>
            <a:r>
              <a:rPr lang="de-DE" sz="1200" dirty="0" err="1"/>
              <a:t>demonstrates</a:t>
            </a:r>
            <a:r>
              <a:rPr lang="de-DE" sz="1200" dirty="0"/>
              <a:t> a </a:t>
            </a:r>
            <a:r>
              <a:rPr lang="de-DE" sz="1200" dirty="0" err="1"/>
              <a:t>very</a:t>
            </a:r>
            <a:r>
              <a:rPr lang="de-DE" sz="1200" dirty="0"/>
              <a:t> high </a:t>
            </a:r>
            <a:r>
              <a:rPr lang="de-DE" sz="1200" dirty="0" err="1"/>
              <a:t>level</a:t>
            </a:r>
            <a:r>
              <a:rPr lang="de-DE" sz="1200" dirty="0"/>
              <a:t> </a:t>
            </a:r>
            <a:r>
              <a:rPr lang="de-DE" sz="1200" dirty="0" err="1"/>
              <a:t>of</a:t>
            </a:r>
            <a:r>
              <a:rPr lang="de-DE" sz="1200" dirty="0"/>
              <a:t> </a:t>
            </a:r>
            <a:r>
              <a:rPr lang="de-DE" sz="1200" dirty="0" err="1"/>
              <a:t>support</a:t>
            </a:r>
            <a:endParaRPr lang="de-DE" sz="1200" dirty="0"/>
          </a:p>
        </p:txBody>
      </p:sp>
      <p:sp>
        <p:nvSpPr>
          <p:cNvPr id="15" name="Textfeld 14"/>
          <p:cNvSpPr txBox="1"/>
          <p:nvPr/>
        </p:nvSpPr>
        <p:spPr>
          <a:xfrm>
            <a:off x="5162112" y="1148637"/>
            <a:ext cx="244990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/>
              <a:t>The </a:t>
            </a:r>
            <a:r>
              <a:rPr lang="de-DE" sz="1400" dirty="0" err="1"/>
              <a:t>driver</a:t>
            </a:r>
            <a:r>
              <a:rPr lang="de-DE" sz="1400" dirty="0"/>
              <a:t> </a:t>
            </a:r>
            <a:r>
              <a:rPr lang="de-DE" sz="1400" dirty="0" err="1"/>
              <a:t>activates</a:t>
            </a:r>
            <a:r>
              <a:rPr lang="de-DE" sz="1400" dirty="0"/>
              <a:t> DCAS </a:t>
            </a:r>
            <a:r>
              <a:rPr lang="de-DE" sz="1400" dirty="0" err="1"/>
              <a:t>providing</a:t>
            </a:r>
            <a:r>
              <a:rPr lang="de-DE" sz="1400" dirty="0"/>
              <a:t> longitudinal and lateral support. </a:t>
            </a:r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 rotWithShape="1">
          <a:blip r:embed="rId3"/>
          <a:srcRect b="17220"/>
          <a:stretch/>
        </p:blipFill>
        <p:spPr>
          <a:xfrm>
            <a:off x="8088922" y="1243107"/>
            <a:ext cx="1114061" cy="741308"/>
          </a:xfrm>
          <a:prstGeom prst="rect">
            <a:avLst/>
          </a:prstGeom>
        </p:spPr>
      </p:pic>
      <p:pic>
        <p:nvPicPr>
          <p:cNvPr id="24" name="Grafik 2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2640" y="2458085"/>
            <a:ext cx="1769336" cy="1078391"/>
          </a:xfrm>
          <a:prstGeom prst="rect">
            <a:avLst/>
          </a:prstGeom>
        </p:spPr>
      </p:pic>
      <p:sp>
        <p:nvSpPr>
          <p:cNvPr id="25" name="Textfeld 24"/>
          <p:cNvSpPr txBox="1"/>
          <p:nvPr/>
        </p:nvSpPr>
        <p:spPr>
          <a:xfrm>
            <a:off x="2970363" y="2230764"/>
            <a:ext cx="7148421" cy="26161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/>
              <a:t>When </a:t>
            </a:r>
            <a:r>
              <a:rPr lang="de-DE" sz="1400" b="1" dirty="0" err="1"/>
              <a:t>approaching</a:t>
            </a:r>
            <a:r>
              <a:rPr lang="de-DE" sz="1400" b="1" dirty="0"/>
              <a:t> an </a:t>
            </a:r>
            <a:r>
              <a:rPr lang="de-DE" sz="1400" b="1" dirty="0" err="1"/>
              <a:t>intersection</a:t>
            </a:r>
            <a:r>
              <a:rPr lang="de-DE" sz="1400" b="1" dirty="0"/>
              <a:t> </a:t>
            </a:r>
            <a:r>
              <a:rPr lang="de-DE" sz="1400" dirty="0" err="1"/>
              <a:t>the</a:t>
            </a:r>
            <a:r>
              <a:rPr lang="de-DE" sz="1400" dirty="0"/>
              <a:t> </a:t>
            </a:r>
            <a:r>
              <a:rPr lang="de-DE" sz="1400" dirty="0" err="1"/>
              <a:t>system</a:t>
            </a:r>
            <a:r>
              <a:rPr lang="de-DE" sz="1400" dirty="0"/>
              <a:t> will </a:t>
            </a:r>
            <a:r>
              <a:rPr lang="de-DE" sz="1400" dirty="0" err="1"/>
              <a:t>help</a:t>
            </a:r>
            <a:r>
              <a:rPr lang="de-DE" sz="1400" dirty="0"/>
              <a:t> </a:t>
            </a:r>
            <a:r>
              <a:rPr lang="de-DE" sz="1400" dirty="0" err="1"/>
              <a:t>the</a:t>
            </a:r>
            <a:r>
              <a:rPr lang="de-DE" sz="1400" dirty="0"/>
              <a:t> </a:t>
            </a:r>
            <a:r>
              <a:rPr lang="de-DE" sz="1400" dirty="0" err="1"/>
              <a:t>driver</a:t>
            </a:r>
            <a:r>
              <a:rPr lang="de-DE" sz="1400" dirty="0"/>
              <a:t> </a:t>
            </a:r>
            <a:r>
              <a:rPr lang="de-DE" sz="1400" dirty="0" err="1"/>
              <a:t>by</a:t>
            </a:r>
            <a:r>
              <a:rPr lang="de-DE" sz="1400" dirty="0"/>
              <a:t>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de-DE" sz="1400" dirty="0" err="1"/>
              <a:t>Knowing</a:t>
            </a:r>
            <a:r>
              <a:rPr lang="de-DE" sz="1400" dirty="0"/>
              <a:t> </a:t>
            </a:r>
            <a:r>
              <a:rPr lang="de-DE" sz="1400" dirty="0" err="1"/>
              <a:t>what</a:t>
            </a:r>
            <a:r>
              <a:rPr lang="de-DE" sz="1400" dirty="0"/>
              <a:t> </a:t>
            </a:r>
            <a:r>
              <a:rPr lang="de-DE" sz="1400" dirty="0" err="1"/>
              <a:t>lane</a:t>
            </a:r>
            <a:r>
              <a:rPr lang="de-DE" sz="1400" dirty="0"/>
              <a:t> </a:t>
            </a:r>
            <a:r>
              <a:rPr lang="de-DE" sz="1400" dirty="0" err="1"/>
              <a:t>to</a:t>
            </a:r>
            <a:r>
              <a:rPr lang="de-DE" sz="1400" dirty="0"/>
              <a:t> </a:t>
            </a:r>
            <a:r>
              <a:rPr lang="de-DE" sz="1400" dirty="0" err="1"/>
              <a:t>change</a:t>
            </a:r>
            <a:r>
              <a:rPr lang="de-DE" sz="1400" dirty="0"/>
              <a:t> </a:t>
            </a:r>
            <a:r>
              <a:rPr lang="de-DE" sz="1400" dirty="0" err="1"/>
              <a:t>into</a:t>
            </a:r>
            <a:r>
              <a:rPr lang="de-DE" sz="1400" dirty="0"/>
              <a:t> </a:t>
            </a:r>
            <a:r>
              <a:rPr lang="de-DE" sz="1400" dirty="0" err="1"/>
              <a:t>to</a:t>
            </a:r>
            <a:r>
              <a:rPr lang="de-DE" sz="1400" dirty="0"/>
              <a:t> </a:t>
            </a:r>
            <a:r>
              <a:rPr lang="de-DE" sz="1400" dirty="0" err="1"/>
              <a:t>make</a:t>
            </a:r>
            <a:r>
              <a:rPr lang="de-DE" sz="1400" dirty="0"/>
              <a:t> </a:t>
            </a:r>
            <a:r>
              <a:rPr lang="de-DE" sz="1400" dirty="0" err="1"/>
              <a:t>the</a:t>
            </a:r>
            <a:r>
              <a:rPr lang="de-DE" sz="1400" dirty="0"/>
              <a:t> </a:t>
            </a:r>
            <a:r>
              <a:rPr lang="de-DE" sz="1400" dirty="0" err="1"/>
              <a:t>correct</a:t>
            </a:r>
            <a:r>
              <a:rPr lang="de-DE" sz="1400" dirty="0"/>
              <a:t> turn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de-DE" sz="1400" dirty="0" err="1"/>
              <a:t>Indicating</a:t>
            </a:r>
            <a:r>
              <a:rPr lang="de-DE" sz="1400" dirty="0"/>
              <a:t> </a:t>
            </a:r>
            <a:r>
              <a:rPr lang="de-DE" sz="1400" dirty="0" err="1"/>
              <a:t>the</a:t>
            </a:r>
            <a:r>
              <a:rPr lang="de-DE" sz="1400" dirty="0"/>
              <a:t> </a:t>
            </a:r>
            <a:r>
              <a:rPr lang="de-DE" sz="1400" dirty="0" err="1"/>
              <a:t>lane</a:t>
            </a:r>
            <a:r>
              <a:rPr lang="de-DE" sz="1400" dirty="0"/>
              <a:t> </a:t>
            </a:r>
            <a:r>
              <a:rPr lang="de-DE" sz="1400" dirty="0" err="1"/>
              <a:t>change</a:t>
            </a:r>
            <a:r>
              <a:rPr lang="de-DE" sz="1400" dirty="0"/>
              <a:t> and turn </a:t>
            </a:r>
            <a:r>
              <a:rPr lang="de-DE" sz="1400" dirty="0" err="1"/>
              <a:t>to</a:t>
            </a:r>
            <a:r>
              <a:rPr lang="de-DE" sz="1400" dirty="0"/>
              <a:t> </a:t>
            </a:r>
            <a:r>
              <a:rPr lang="de-DE" sz="1400" dirty="0" err="1"/>
              <a:t>other</a:t>
            </a:r>
            <a:r>
              <a:rPr lang="de-DE" sz="1400" dirty="0"/>
              <a:t> </a:t>
            </a:r>
            <a:r>
              <a:rPr lang="de-DE" sz="1400" dirty="0" err="1"/>
              <a:t>road</a:t>
            </a:r>
            <a:r>
              <a:rPr lang="de-DE" sz="1400" dirty="0"/>
              <a:t> </a:t>
            </a:r>
            <a:r>
              <a:rPr lang="de-DE" sz="1400" dirty="0" err="1"/>
              <a:t>users</a:t>
            </a:r>
            <a:r>
              <a:rPr lang="de-DE" sz="1400" dirty="0"/>
              <a:t> </a:t>
            </a:r>
          </a:p>
          <a:p>
            <a:pPr>
              <a:spcBef>
                <a:spcPts val="600"/>
              </a:spcBef>
            </a:pPr>
            <a:r>
              <a:rPr lang="de-DE" sz="1400" dirty="0" err="1"/>
              <a:t>providing</a:t>
            </a:r>
            <a:r>
              <a:rPr lang="de-DE" sz="1400" dirty="0"/>
              <a:t> </a:t>
            </a:r>
            <a:r>
              <a:rPr lang="de-DE" sz="1400" b="1" dirty="0"/>
              <a:t>longitudinal </a:t>
            </a:r>
            <a:r>
              <a:rPr lang="de-DE" sz="1400" b="1" dirty="0" err="1"/>
              <a:t>control</a:t>
            </a:r>
            <a:r>
              <a:rPr lang="de-DE" sz="1400" b="1" dirty="0"/>
              <a:t> </a:t>
            </a:r>
            <a:r>
              <a:rPr lang="de-DE" sz="1400" dirty="0" err="1"/>
              <a:t>to</a:t>
            </a:r>
            <a:endParaRPr lang="de-DE" sz="14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de-DE" sz="1400" dirty="0" err="1"/>
              <a:t>Stop</a:t>
            </a:r>
            <a:r>
              <a:rPr lang="de-DE" sz="1400" dirty="0"/>
              <a:t> at a </a:t>
            </a:r>
            <a:r>
              <a:rPr lang="de-DE" sz="1400" dirty="0" err="1"/>
              <a:t>red</a:t>
            </a:r>
            <a:r>
              <a:rPr lang="de-DE" sz="1400" dirty="0"/>
              <a:t> light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de-DE" sz="1400" dirty="0" err="1"/>
              <a:t>Yield</a:t>
            </a:r>
            <a:r>
              <a:rPr lang="de-DE" sz="1400" dirty="0"/>
              <a:t> </a:t>
            </a:r>
            <a:r>
              <a:rPr lang="de-DE" sz="1400" dirty="0" err="1"/>
              <a:t>to</a:t>
            </a:r>
            <a:r>
              <a:rPr lang="de-DE" sz="1400" dirty="0"/>
              <a:t> </a:t>
            </a:r>
            <a:r>
              <a:rPr lang="de-DE" sz="1400" dirty="0" err="1"/>
              <a:t>other</a:t>
            </a:r>
            <a:r>
              <a:rPr lang="de-DE" sz="1400" dirty="0"/>
              <a:t> </a:t>
            </a:r>
            <a:r>
              <a:rPr lang="de-DE" sz="1400" dirty="0" err="1"/>
              <a:t>road</a:t>
            </a:r>
            <a:r>
              <a:rPr lang="de-DE" sz="1400" dirty="0"/>
              <a:t> </a:t>
            </a:r>
            <a:r>
              <a:rPr lang="de-DE" sz="1400" dirty="0" err="1"/>
              <a:t>users</a:t>
            </a:r>
            <a:endParaRPr lang="de-DE" sz="14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de-DE" sz="1400" dirty="0"/>
              <a:t>Turn at an </a:t>
            </a:r>
            <a:r>
              <a:rPr lang="de-DE" sz="1400" dirty="0" err="1"/>
              <a:t>appropriate</a:t>
            </a:r>
            <a:r>
              <a:rPr lang="de-DE" sz="1400" dirty="0"/>
              <a:t> </a:t>
            </a:r>
            <a:r>
              <a:rPr lang="de-DE" sz="1400" dirty="0" err="1"/>
              <a:t>speed</a:t>
            </a:r>
            <a:endParaRPr lang="de-DE" sz="1400" dirty="0"/>
          </a:p>
          <a:p>
            <a:pPr>
              <a:spcBef>
                <a:spcPts val="600"/>
              </a:spcBef>
            </a:pPr>
            <a:r>
              <a:rPr lang="de-DE" sz="1400" dirty="0"/>
              <a:t>and </a:t>
            </a:r>
            <a:r>
              <a:rPr lang="de-DE" sz="1400" dirty="0" err="1"/>
              <a:t>providing</a:t>
            </a:r>
            <a:r>
              <a:rPr lang="de-DE" sz="1400" dirty="0"/>
              <a:t> </a:t>
            </a:r>
            <a:r>
              <a:rPr lang="de-DE" sz="1400" b="1" dirty="0" err="1"/>
              <a:t>steering</a:t>
            </a:r>
            <a:r>
              <a:rPr lang="de-DE" sz="1400" b="1" dirty="0"/>
              <a:t> </a:t>
            </a:r>
            <a:r>
              <a:rPr lang="de-DE" sz="1400" b="1" dirty="0" err="1"/>
              <a:t>input</a:t>
            </a:r>
            <a:r>
              <a:rPr lang="de-DE" sz="1400" b="1" dirty="0"/>
              <a:t> </a:t>
            </a:r>
            <a:r>
              <a:rPr lang="de-DE" sz="1400" dirty="0" err="1"/>
              <a:t>to</a:t>
            </a:r>
            <a:r>
              <a:rPr lang="de-DE" sz="1400" dirty="0"/>
              <a:t> </a:t>
            </a:r>
            <a:r>
              <a:rPr lang="de-DE" sz="1400" dirty="0" err="1"/>
              <a:t>guide</a:t>
            </a:r>
            <a:r>
              <a:rPr lang="de-DE" sz="1400" dirty="0"/>
              <a:t> </a:t>
            </a:r>
            <a:r>
              <a:rPr lang="de-DE" sz="1400" dirty="0" err="1"/>
              <a:t>the</a:t>
            </a:r>
            <a:r>
              <a:rPr lang="de-DE" sz="1400" dirty="0"/>
              <a:t> </a:t>
            </a:r>
            <a:r>
              <a:rPr lang="de-DE" sz="1400" dirty="0" err="1"/>
              <a:t>driver</a:t>
            </a:r>
            <a:r>
              <a:rPr lang="de-DE" sz="1400" dirty="0"/>
              <a:t> </a:t>
            </a:r>
            <a:r>
              <a:rPr lang="de-DE" sz="1400" dirty="0" err="1"/>
              <a:t>to</a:t>
            </a:r>
            <a:r>
              <a:rPr lang="de-DE" sz="1400" dirty="0"/>
              <a:t>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de-DE" sz="1400" dirty="0" err="1"/>
              <a:t>steer</a:t>
            </a:r>
            <a:r>
              <a:rPr lang="de-DE" sz="1400" dirty="0"/>
              <a:t> </a:t>
            </a:r>
            <a:r>
              <a:rPr lang="de-DE" sz="1400" dirty="0" err="1"/>
              <a:t>the</a:t>
            </a:r>
            <a:r>
              <a:rPr lang="de-DE" sz="1400" dirty="0"/>
              <a:t> </a:t>
            </a:r>
            <a:r>
              <a:rPr lang="de-DE" sz="1400" dirty="0" err="1"/>
              <a:t>vehicle</a:t>
            </a:r>
            <a:r>
              <a:rPr lang="de-DE" sz="1400" dirty="0"/>
              <a:t> </a:t>
            </a:r>
            <a:r>
              <a:rPr lang="de-DE" sz="1400" dirty="0" err="1"/>
              <a:t>into</a:t>
            </a:r>
            <a:r>
              <a:rPr lang="de-DE" sz="1400" dirty="0"/>
              <a:t> </a:t>
            </a:r>
            <a:r>
              <a:rPr lang="de-DE" sz="1400" dirty="0" err="1"/>
              <a:t>the</a:t>
            </a:r>
            <a:r>
              <a:rPr lang="de-DE" sz="1400" dirty="0"/>
              <a:t> </a:t>
            </a:r>
            <a:r>
              <a:rPr lang="de-DE" sz="1400" dirty="0" err="1"/>
              <a:t>correct</a:t>
            </a:r>
            <a:r>
              <a:rPr lang="de-DE" sz="1400" dirty="0"/>
              <a:t> </a:t>
            </a:r>
            <a:r>
              <a:rPr lang="de-DE" sz="1400" dirty="0" err="1"/>
              <a:t>lane</a:t>
            </a:r>
            <a:r>
              <a:rPr lang="de-DE" sz="1400" dirty="0"/>
              <a:t> </a:t>
            </a:r>
            <a:r>
              <a:rPr lang="de-DE" sz="1400" dirty="0" err="1"/>
              <a:t>safely</a:t>
            </a:r>
            <a:r>
              <a:rPr lang="de-DE" sz="1400" dirty="0"/>
              <a:t>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de-DE" sz="1400" dirty="0"/>
              <a:t>follow </a:t>
            </a:r>
            <a:r>
              <a:rPr lang="de-DE" sz="1400" dirty="0" err="1"/>
              <a:t>the</a:t>
            </a:r>
            <a:r>
              <a:rPr lang="de-DE" sz="1400" dirty="0"/>
              <a:t> </a:t>
            </a:r>
            <a:r>
              <a:rPr lang="de-DE" sz="1400" dirty="0" err="1"/>
              <a:t>appropriate</a:t>
            </a:r>
            <a:r>
              <a:rPr lang="de-DE" sz="1400" dirty="0"/>
              <a:t> </a:t>
            </a:r>
            <a:r>
              <a:rPr lang="de-DE" sz="1400" dirty="0" err="1"/>
              <a:t>trajectory</a:t>
            </a:r>
            <a:r>
              <a:rPr lang="de-DE" sz="1400" dirty="0"/>
              <a:t> </a:t>
            </a:r>
            <a:r>
              <a:rPr lang="de-DE" sz="1400" dirty="0" err="1"/>
              <a:t>when</a:t>
            </a:r>
            <a:r>
              <a:rPr lang="de-DE" sz="1400" dirty="0"/>
              <a:t> </a:t>
            </a:r>
            <a:r>
              <a:rPr lang="de-DE" sz="1400" dirty="0" err="1"/>
              <a:t>making</a:t>
            </a:r>
            <a:r>
              <a:rPr lang="de-DE" sz="1400" dirty="0"/>
              <a:t> </a:t>
            </a:r>
            <a:r>
              <a:rPr lang="de-DE" sz="1400" dirty="0" err="1"/>
              <a:t>the</a:t>
            </a:r>
            <a:r>
              <a:rPr lang="de-DE" sz="1400" dirty="0"/>
              <a:t> turn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sz="1400" dirty="0"/>
          </a:p>
        </p:txBody>
      </p:sp>
      <p:pic>
        <p:nvPicPr>
          <p:cNvPr id="27" name="Grafik 26"/>
          <p:cNvPicPr>
            <a:picLocks noChangeAspect="1"/>
          </p:cNvPicPr>
          <p:nvPr/>
        </p:nvPicPr>
        <p:blipFill rotWithShape="1">
          <a:blip r:embed="rId5"/>
          <a:srcRect l="9261" t="1" r="12160" b="3674"/>
          <a:stretch/>
        </p:blipFill>
        <p:spPr>
          <a:xfrm>
            <a:off x="756800" y="4908420"/>
            <a:ext cx="1775176" cy="864494"/>
          </a:xfrm>
          <a:prstGeom prst="rect">
            <a:avLst/>
          </a:prstGeom>
        </p:spPr>
      </p:pic>
      <p:sp>
        <p:nvSpPr>
          <p:cNvPr id="28" name="Textfeld 27"/>
          <p:cNvSpPr txBox="1"/>
          <p:nvPr/>
        </p:nvSpPr>
        <p:spPr>
          <a:xfrm>
            <a:off x="2970363" y="4783301"/>
            <a:ext cx="8281111" cy="14619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/>
              <a:t>When </a:t>
            </a:r>
            <a:r>
              <a:rPr lang="de-DE" sz="1400" b="1" dirty="0" err="1"/>
              <a:t>approaching</a:t>
            </a:r>
            <a:r>
              <a:rPr lang="de-DE" sz="1400" b="1" dirty="0"/>
              <a:t> a </a:t>
            </a:r>
            <a:r>
              <a:rPr lang="de-DE" sz="1400" b="1" dirty="0" err="1"/>
              <a:t>roundabout</a:t>
            </a:r>
            <a:r>
              <a:rPr lang="de-DE" sz="1400" b="1" dirty="0"/>
              <a:t> </a:t>
            </a:r>
            <a:r>
              <a:rPr lang="de-DE" sz="1400" dirty="0" err="1"/>
              <a:t>the</a:t>
            </a:r>
            <a:r>
              <a:rPr lang="de-DE" sz="1400" dirty="0"/>
              <a:t> </a:t>
            </a:r>
            <a:r>
              <a:rPr lang="de-DE" sz="1400" dirty="0" err="1"/>
              <a:t>system</a:t>
            </a:r>
            <a:r>
              <a:rPr lang="de-DE" sz="1400" dirty="0"/>
              <a:t> will </a:t>
            </a:r>
            <a:r>
              <a:rPr lang="de-DE" sz="1400" dirty="0" err="1"/>
              <a:t>help</a:t>
            </a:r>
            <a:r>
              <a:rPr lang="de-DE" sz="1400" dirty="0"/>
              <a:t> </a:t>
            </a:r>
            <a:r>
              <a:rPr lang="de-DE" sz="1400" dirty="0" err="1"/>
              <a:t>the</a:t>
            </a:r>
            <a:r>
              <a:rPr lang="de-DE" sz="1400" dirty="0"/>
              <a:t> </a:t>
            </a:r>
            <a:r>
              <a:rPr lang="de-DE" sz="1400" dirty="0" err="1"/>
              <a:t>driver</a:t>
            </a:r>
            <a:r>
              <a:rPr lang="de-DE" sz="1400" dirty="0"/>
              <a:t> </a:t>
            </a:r>
            <a:r>
              <a:rPr lang="de-DE" sz="1400" dirty="0" err="1"/>
              <a:t>by</a:t>
            </a:r>
            <a:r>
              <a:rPr lang="de-DE" sz="1400" dirty="0"/>
              <a:t> </a:t>
            </a:r>
          </a:p>
          <a:p>
            <a:r>
              <a:rPr lang="de-DE" sz="1400" dirty="0" err="1"/>
              <a:t>providing</a:t>
            </a:r>
            <a:r>
              <a:rPr lang="de-DE" sz="1400" dirty="0"/>
              <a:t> </a:t>
            </a:r>
            <a:r>
              <a:rPr lang="de-DE" sz="1400" b="1" dirty="0" err="1"/>
              <a:t>steering</a:t>
            </a:r>
            <a:r>
              <a:rPr lang="de-DE" sz="1400" b="1" dirty="0"/>
              <a:t> </a:t>
            </a:r>
            <a:r>
              <a:rPr lang="de-DE" sz="1400" b="1" dirty="0" err="1"/>
              <a:t>input</a:t>
            </a:r>
            <a:r>
              <a:rPr lang="de-DE" sz="1400" b="1" dirty="0"/>
              <a:t> </a:t>
            </a:r>
            <a:r>
              <a:rPr lang="de-DE" sz="1400" dirty="0" err="1"/>
              <a:t>to</a:t>
            </a:r>
            <a:r>
              <a:rPr lang="de-DE" sz="1400" dirty="0"/>
              <a:t> </a:t>
            </a:r>
            <a:r>
              <a:rPr lang="de-DE" sz="1400" dirty="0" err="1"/>
              <a:t>guide</a:t>
            </a:r>
            <a:r>
              <a:rPr lang="de-DE" sz="1400" dirty="0"/>
              <a:t> </a:t>
            </a:r>
            <a:r>
              <a:rPr lang="de-DE" sz="1400" dirty="0" err="1"/>
              <a:t>him</a:t>
            </a:r>
            <a:r>
              <a:rPr lang="de-DE" sz="1400" dirty="0"/>
              <a:t>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de-DE" sz="1400" dirty="0"/>
              <a:t>In </a:t>
            </a:r>
            <a:r>
              <a:rPr lang="de-DE" sz="1400" dirty="0" err="1"/>
              <a:t>entering</a:t>
            </a:r>
            <a:r>
              <a:rPr lang="de-DE" sz="1400" dirty="0"/>
              <a:t>, </a:t>
            </a:r>
            <a:r>
              <a:rPr lang="de-DE" sz="1400" dirty="0" err="1"/>
              <a:t>passing</a:t>
            </a:r>
            <a:r>
              <a:rPr lang="de-DE" sz="1400" dirty="0"/>
              <a:t> </a:t>
            </a:r>
            <a:r>
              <a:rPr lang="de-DE" sz="1400" dirty="0" err="1"/>
              <a:t>through</a:t>
            </a:r>
            <a:r>
              <a:rPr lang="de-DE" sz="1400" dirty="0"/>
              <a:t> and </a:t>
            </a:r>
            <a:r>
              <a:rPr lang="de-DE" sz="1400" dirty="0" err="1"/>
              <a:t>exiting</a:t>
            </a:r>
            <a:r>
              <a:rPr lang="de-DE" sz="1400" dirty="0"/>
              <a:t> </a:t>
            </a:r>
            <a:r>
              <a:rPr lang="de-DE" sz="1400" dirty="0" err="1"/>
              <a:t>the</a:t>
            </a:r>
            <a:r>
              <a:rPr lang="de-DE" sz="1400" dirty="0"/>
              <a:t> </a:t>
            </a:r>
            <a:r>
              <a:rPr lang="de-DE" sz="1400" dirty="0" err="1"/>
              <a:t>roundabout</a:t>
            </a:r>
            <a:r>
              <a:rPr lang="de-DE" sz="1400" dirty="0"/>
              <a:t> </a:t>
            </a:r>
            <a:r>
              <a:rPr lang="de-DE" sz="1400" dirty="0" err="1"/>
              <a:t>safely</a:t>
            </a:r>
            <a:endParaRPr lang="de-DE" sz="1400" dirty="0"/>
          </a:p>
          <a:p>
            <a:pPr>
              <a:spcBef>
                <a:spcPts val="600"/>
              </a:spcBef>
            </a:pPr>
            <a:r>
              <a:rPr lang="de-DE" sz="1400" dirty="0"/>
              <a:t>And </a:t>
            </a:r>
            <a:r>
              <a:rPr lang="de-DE" sz="1400" dirty="0" err="1"/>
              <a:t>provide</a:t>
            </a:r>
            <a:r>
              <a:rPr lang="de-DE" sz="1400" dirty="0"/>
              <a:t> </a:t>
            </a:r>
            <a:r>
              <a:rPr lang="de-DE" sz="1400" b="1" dirty="0"/>
              <a:t>longitudinal </a:t>
            </a:r>
            <a:r>
              <a:rPr lang="de-DE" sz="1400" b="1" dirty="0" err="1"/>
              <a:t>control</a:t>
            </a:r>
            <a:r>
              <a:rPr lang="de-DE" sz="1400" b="1" dirty="0"/>
              <a:t> </a:t>
            </a:r>
            <a:r>
              <a:rPr lang="de-DE" sz="1400" dirty="0" err="1"/>
              <a:t>to</a:t>
            </a:r>
            <a:r>
              <a:rPr lang="de-DE" sz="1400" dirty="0"/>
              <a:t>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de-DE" sz="1400" dirty="0" err="1"/>
              <a:t>Yield</a:t>
            </a:r>
            <a:r>
              <a:rPr lang="de-DE" sz="1400" dirty="0"/>
              <a:t> </a:t>
            </a:r>
            <a:r>
              <a:rPr lang="de-DE" sz="1400" dirty="0" err="1"/>
              <a:t>to</a:t>
            </a:r>
            <a:r>
              <a:rPr lang="de-DE" sz="1400" dirty="0"/>
              <a:t> </a:t>
            </a:r>
            <a:r>
              <a:rPr lang="de-DE" sz="1400" dirty="0" err="1"/>
              <a:t>other</a:t>
            </a:r>
            <a:r>
              <a:rPr lang="de-DE" sz="1400" dirty="0"/>
              <a:t> </a:t>
            </a:r>
            <a:r>
              <a:rPr lang="de-DE" sz="1400" dirty="0" err="1"/>
              <a:t>road</a:t>
            </a:r>
            <a:r>
              <a:rPr lang="de-DE" sz="1400" dirty="0"/>
              <a:t> </a:t>
            </a:r>
            <a:r>
              <a:rPr lang="de-DE" sz="1400" dirty="0" err="1"/>
              <a:t>users</a:t>
            </a:r>
            <a:r>
              <a:rPr lang="de-DE" sz="1400" dirty="0"/>
              <a:t>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de-DE" sz="1400" dirty="0"/>
              <a:t>Drive </a:t>
            </a:r>
            <a:r>
              <a:rPr lang="de-DE" sz="1400" dirty="0" err="1"/>
              <a:t>into</a:t>
            </a:r>
            <a:r>
              <a:rPr lang="de-DE" sz="1400" dirty="0"/>
              <a:t> </a:t>
            </a:r>
            <a:r>
              <a:rPr lang="de-DE" sz="1400" dirty="0" err="1"/>
              <a:t>the</a:t>
            </a:r>
            <a:r>
              <a:rPr lang="de-DE" sz="1400" dirty="0"/>
              <a:t> </a:t>
            </a:r>
            <a:r>
              <a:rPr lang="de-DE" sz="1400" dirty="0" err="1"/>
              <a:t>roundabout</a:t>
            </a:r>
            <a:r>
              <a:rPr lang="de-DE" sz="1400" dirty="0"/>
              <a:t> at an </a:t>
            </a:r>
            <a:r>
              <a:rPr lang="de-DE" sz="1400" dirty="0" err="1"/>
              <a:t>appropriate</a:t>
            </a:r>
            <a:r>
              <a:rPr lang="de-DE" sz="1400" dirty="0"/>
              <a:t> </a:t>
            </a:r>
            <a:r>
              <a:rPr lang="de-DE" sz="1400" dirty="0" err="1"/>
              <a:t>speed</a:t>
            </a:r>
            <a:r>
              <a:rPr lang="de-DE" sz="1400" dirty="0"/>
              <a:t> </a:t>
            </a:r>
          </a:p>
        </p:txBody>
      </p:sp>
      <p:sp>
        <p:nvSpPr>
          <p:cNvPr id="33" name="Foliennummernplatzhalter 3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99B50-3C8C-4F83-A2B0-1E4D551ED6F6}" type="slidenum">
              <a:rPr lang="de-DE" smtClean="0"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416634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hteck 15"/>
          <p:cNvSpPr/>
          <p:nvPr/>
        </p:nvSpPr>
        <p:spPr>
          <a:xfrm>
            <a:off x="503881" y="4004965"/>
            <a:ext cx="11073275" cy="2237536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4" name="Rechteck 13"/>
          <p:cNvSpPr/>
          <p:nvPr/>
        </p:nvSpPr>
        <p:spPr>
          <a:xfrm>
            <a:off x="503881" y="1120856"/>
            <a:ext cx="11073275" cy="2475197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" name="Textfeld 3"/>
          <p:cNvSpPr txBox="1"/>
          <p:nvPr/>
        </p:nvSpPr>
        <p:spPr>
          <a:xfrm>
            <a:off x="431321" y="362309"/>
            <a:ext cx="81950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800" b="1" dirty="0"/>
              <a:t>DCAS </a:t>
            </a:r>
            <a:r>
              <a:rPr lang="de-DE" sz="2800" b="1" dirty="0" err="1"/>
              <a:t>Example</a:t>
            </a:r>
            <a:r>
              <a:rPr lang="de-DE" sz="2800" b="1" dirty="0"/>
              <a:t>* User Story</a:t>
            </a:r>
          </a:p>
        </p:txBody>
      </p:sp>
      <p:sp>
        <p:nvSpPr>
          <p:cNvPr id="25" name="Textfeld 24"/>
          <p:cNvSpPr txBox="1"/>
          <p:nvPr/>
        </p:nvSpPr>
        <p:spPr>
          <a:xfrm>
            <a:off x="2979156" y="1215656"/>
            <a:ext cx="8398090" cy="24960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de-DE" sz="1400" dirty="0"/>
              <a:t>When </a:t>
            </a:r>
            <a:r>
              <a:rPr lang="de-DE" sz="1400" b="1" dirty="0" err="1"/>
              <a:t>approaching</a:t>
            </a:r>
            <a:r>
              <a:rPr lang="de-DE" sz="1400" b="1" dirty="0"/>
              <a:t> a </a:t>
            </a:r>
            <a:r>
              <a:rPr lang="de-DE" sz="1400" b="1" dirty="0" err="1"/>
              <a:t>section</a:t>
            </a:r>
            <a:r>
              <a:rPr lang="de-DE" sz="1400" b="1" dirty="0"/>
              <a:t> </a:t>
            </a:r>
            <a:r>
              <a:rPr lang="de-DE" sz="1400" b="1" dirty="0" err="1"/>
              <a:t>of</a:t>
            </a:r>
            <a:r>
              <a:rPr lang="de-DE" sz="1400" b="1" dirty="0"/>
              <a:t> </a:t>
            </a:r>
            <a:r>
              <a:rPr lang="de-DE" sz="1400" b="1" dirty="0" err="1"/>
              <a:t>road</a:t>
            </a:r>
            <a:r>
              <a:rPr lang="de-DE" sz="1400" b="1" dirty="0"/>
              <a:t> </a:t>
            </a:r>
            <a:r>
              <a:rPr lang="de-DE" sz="1400" b="1" dirty="0" err="1"/>
              <a:t>where</a:t>
            </a:r>
            <a:r>
              <a:rPr lang="de-DE" sz="1400" b="1" dirty="0"/>
              <a:t> </a:t>
            </a:r>
            <a:r>
              <a:rPr lang="de-DE" sz="1400" b="1" dirty="0" err="1"/>
              <a:t>the</a:t>
            </a:r>
            <a:r>
              <a:rPr lang="de-DE" sz="1400" b="1" dirty="0"/>
              <a:t> </a:t>
            </a:r>
            <a:r>
              <a:rPr lang="de-DE" sz="1400" b="1" dirty="0" err="1"/>
              <a:t>current</a:t>
            </a:r>
            <a:r>
              <a:rPr lang="de-DE" sz="1400" b="1" dirty="0"/>
              <a:t> </a:t>
            </a:r>
            <a:r>
              <a:rPr lang="de-DE" sz="1400" b="1" dirty="0" err="1"/>
              <a:t>lane</a:t>
            </a:r>
            <a:r>
              <a:rPr lang="de-DE" sz="1400" b="1" dirty="0"/>
              <a:t> </a:t>
            </a:r>
            <a:r>
              <a:rPr lang="de-DE" sz="1400" b="1" dirty="0" err="1"/>
              <a:t>of</a:t>
            </a:r>
            <a:r>
              <a:rPr lang="de-DE" sz="1400" b="1" dirty="0"/>
              <a:t> </a:t>
            </a:r>
            <a:r>
              <a:rPr lang="de-DE" sz="1400" b="1" dirty="0" err="1"/>
              <a:t>travel</a:t>
            </a:r>
            <a:r>
              <a:rPr lang="de-DE" sz="1400" b="1" dirty="0"/>
              <a:t> </a:t>
            </a:r>
            <a:r>
              <a:rPr lang="de-DE" sz="1400" b="1" dirty="0" err="1"/>
              <a:t>is</a:t>
            </a:r>
            <a:r>
              <a:rPr lang="de-DE" sz="1400" b="1" dirty="0"/>
              <a:t> </a:t>
            </a:r>
            <a:r>
              <a:rPr lang="de-DE" sz="1400" b="1" dirty="0" err="1"/>
              <a:t>partly</a:t>
            </a:r>
            <a:r>
              <a:rPr lang="de-DE" sz="1400" b="1" dirty="0"/>
              <a:t> </a:t>
            </a:r>
            <a:r>
              <a:rPr lang="de-DE" sz="1400" b="1" dirty="0" err="1"/>
              <a:t>blocked</a:t>
            </a:r>
            <a:r>
              <a:rPr lang="de-DE" sz="1400" dirty="0"/>
              <a:t>, e.g. </a:t>
            </a:r>
            <a:r>
              <a:rPr lang="de-DE" sz="1400" dirty="0" err="1"/>
              <a:t>by</a:t>
            </a:r>
            <a:r>
              <a:rPr lang="de-DE" sz="1400" dirty="0"/>
              <a:t> </a:t>
            </a:r>
            <a:r>
              <a:rPr lang="de-DE" sz="1400" dirty="0" err="1"/>
              <a:t>parked</a:t>
            </a:r>
            <a:r>
              <a:rPr lang="de-DE" sz="1400" dirty="0"/>
              <a:t> </a:t>
            </a:r>
            <a:r>
              <a:rPr lang="de-DE" sz="1400" dirty="0" err="1"/>
              <a:t>vehicles</a:t>
            </a:r>
            <a:r>
              <a:rPr lang="de-DE" sz="1400" dirty="0"/>
              <a:t>, </a:t>
            </a:r>
            <a:r>
              <a:rPr lang="de-DE" sz="1400" dirty="0" err="1"/>
              <a:t>the</a:t>
            </a:r>
            <a:r>
              <a:rPr lang="de-DE" sz="1400" dirty="0"/>
              <a:t> </a:t>
            </a:r>
            <a:r>
              <a:rPr lang="de-DE" sz="1400" dirty="0" err="1"/>
              <a:t>system</a:t>
            </a:r>
            <a:r>
              <a:rPr lang="de-DE" sz="1400" dirty="0"/>
              <a:t> will </a:t>
            </a:r>
            <a:r>
              <a:rPr lang="de-DE" sz="1400" dirty="0" err="1"/>
              <a:t>help</a:t>
            </a:r>
            <a:r>
              <a:rPr lang="de-DE" sz="1400" dirty="0"/>
              <a:t> </a:t>
            </a:r>
            <a:r>
              <a:rPr lang="de-DE" sz="1400" dirty="0" err="1"/>
              <a:t>the</a:t>
            </a:r>
            <a:r>
              <a:rPr lang="de-DE" sz="1400" dirty="0"/>
              <a:t> </a:t>
            </a:r>
            <a:r>
              <a:rPr lang="de-DE" sz="1400" dirty="0" err="1"/>
              <a:t>driver</a:t>
            </a:r>
            <a:r>
              <a:rPr lang="de-DE" sz="1400" dirty="0"/>
              <a:t> </a:t>
            </a:r>
            <a:r>
              <a:rPr lang="de-DE" sz="1400" dirty="0" err="1"/>
              <a:t>by</a:t>
            </a:r>
            <a:r>
              <a:rPr lang="de-DE" sz="1400" dirty="0"/>
              <a:t> </a:t>
            </a:r>
            <a:r>
              <a:rPr lang="de-DE" sz="1400" dirty="0" err="1"/>
              <a:t>providing</a:t>
            </a:r>
            <a:r>
              <a:rPr lang="de-DE" sz="1400" dirty="0"/>
              <a:t> </a:t>
            </a:r>
            <a:r>
              <a:rPr lang="de-DE" sz="1400" b="1" dirty="0"/>
              <a:t>longitudinal </a:t>
            </a:r>
            <a:r>
              <a:rPr lang="de-DE" sz="1400" b="1" dirty="0" err="1"/>
              <a:t>support</a:t>
            </a:r>
            <a:r>
              <a:rPr lang="de-DE" sz="1400" b="1" dirty="0"/>
              <a:t> </a:t>
            </a:r>
            <a:r>
              <a:rPr lang="de-DE" sz="1400" dirty="0" err="1"/>
              <a:t>to</a:t>
            </a:r>
            <a:r>
              <a:rPr lang="de-DE" sz="1400" dirty="0"/>
              <a:t> </a:t>
            </a:r>
          </a:p>
          <a:p>
            <a:pPr marL="285750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de-DE" sz="1400" dirty="0"/>
              <a:t>Approach </a:t>
            </a:r>
            <a:r>
              <a:rPr lang="de-DE" sz="1400" dirty="0" err="1"/>
              <a:t>the</a:t>
            </a:r>
            <a:r>
              <a:rPr lang="de-DE" sz="1400" dirty="0"/>
              <a:t> </a:t>
            </a:r>
            <a:r>
              <a:rPr lang="de-DE" sz="1400" dirty="0" err="1"/>
              <a:t>scene</a:t>
            </a:r>
            <a:r>
              <a:rPr lang="de-DE" sz="1400" dirty="0"/>
              <a:t> at an </a:t>
            </a:r>
            <a:r>
              <a:rPr lang="de-DE" sz="1400" dirty="0" err="1"/>
              <a:t>appropriate</a:t>
            </a:r>
            <a:r>
              <a:rPr lang="de-DE" sz="1400" dirty="0"/>
              <a:t> </a:t>
            </a:r>
            <a:r>
              <a:rPr lang="de-DE" sz="1400" dirty="0" err="1"/>
              <a:t>speed</a:t>
            </a:r>
            <a:r>
              <a:rPr lang="de-DE" sz="1400" dirty="0"/>
              <a:t> </a:t>
            </a:r>
          </a:p>
          <a:p>
            <a:pPr marL="285750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de-DE" sz="1400" dirty="0"/>
              <a:t>Bring </a:t>
            </a:r>
            <a:r>
              <a:rPr lang="de-DE" sz="1400" dirty="0" err="1"/>
              <a:t>the</a:t>
            </a:r>
            <a:r>
              <a:rPr lang="de-DE" sz="1400" dirty="0"/>
              <a:t> </a:t>
            </a:r>
            <a:r>
              <a:rPr lang="de-DE" sz="1400" dirty="0" err="1"/>
              <a:t>vehicle</a:t>
            </a:r>
            <a:r>
              <a:rPr lang="de-DE" sz="1400" dirty="0"/>
              <a:t> </a:t>
            </a:r>
            <a:r>
              <a:rPr lang="de-DE" sz="1400" dirty="0" err="1"/>
              <a:t>to</a:t>
            </a:r>
            <a:r>
              <a:rPr lang="de-DE" sz="1400" dirty="0"/>
              <a:t> a </a:t>
            </a:r>
            <a:r>
              <a:rPr lang="de-DE" sz="1400" dirty="0" err="1"/>
              <a:t>stop</a:t>
            </a:r>
            <a:r>
              <a:rPr lang="de-DE" sz="1400" dirty="0"/>
              <a:t> </a:t>
            </a:r>
            <a:r>
              <a:rPr lang="de-DE" sz="1400" dirty="0" err="1"/>
              <a:t>if</a:t>
            </a:r>
            <a:r>
              <a:rPr lang="de-DE" sz="1400" dirty="0"/>
              <a:t> </a:t>
            </a:r>
            <a:r>
              <a:rPr lang="de-DE" sz="1400" dirty="0" err="1"/>
              <a:t>needed</a:t>
            </a:r>
            <a:r>
              <a:rPr lang="de-DE" sz="1400" dirty="0"/>
              <a:t>, e.g. due </a:t>
            </a:r>
            <a:r>
              <a:rPr lang="de-DE" sz="1400" dirty="0" err="1"/>
              <a:t>to</a:t>
            </a:r>
            <a:r>
              <a:rPr lang="de-DE" sz="1400" dirty="0"/>
              <a:t> </a:t>
            </a:r>
            <a:r>
              <a:rPr lang="de-DE" sz="1400" dirty="0" err="1"/>
              <a:t>oncoming</a:t>
            </a:r>
            <a:r>
              <a:rPr lang="de-DE" sz="1400" dirty="0"/>
              <a:t> </a:t>
            </a:r>
            <a:r>
              <a:rPr lang="de-DE" sz="1400" dirty="0" err="1"/>
              <a:t>traffic</a:t>
            </a:r>
            <a:r>
              <a:rPr lang="de-DE" sz="1400" dirty="0"/>
              <a:t> </a:t>
            </a:r>
          </a:p>
          <a:p>
            <a:pPr marL="285750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de-DE" sz="1400" dirty="0" err="1"/>
              <a:t>Accelerate</a:t>
            </a:r>
            <a:r>
              <a:rPr lang="de-DE" sz="1400" dirty="0"/>
              <a:t> </a:t>
            </a:r>
            <a:r>
              <a:rPr lang="de-DE" sz="1400" dirty="0" err="1"/>
              <a:t>to</a:t>
            </a:r>
            <a:r>
              <a:rPr lang="de-DE" sz="1400" dirty="0"/>
              <a:t> pass </a:t>
            </a:r>
            <a:r>
              <a:rPr lang="de-DE" sz="1400" dirty="0" err="1"/>
              <a:t>by</a:t>
            </a:r>
            <a:r>
              <a:rPr lang="de-DE" sz="1400" dirty="0"/>
              <a:t> </a:t>
            </a:r>
            <a:r>
              <a:rPr lang="de-DE" sz="1400" dirty="0" err="1"/>
              <a:t>the</a:t>
            </a:r>
            <a:r>
              <a:rPr lang="de-DE" sz="1400" dirty="0"/>
              <a:t> </a:t>
            </a:r>
            <a:r>
              <a:rPr lang="de-DE" sz="1400" dirty="0" err="1"/>
              <a:t>obstacle</a:t>
            </a:r>
            <a:endParaRPr lang="de-DE" sz="1400" dirty="0"/>
          </a:p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de-DE" sz="1400" dirty="0"/>
              <a:t>and </a:t>
            </a:r>
            <a:r>
              <a:rPr lang="de-DE" sz="1400" dirty="0" err="1"/>
              <a:t>providing</a:t>
            </a:r>
            <a:r>
              <a:rPr lang="de-DE" sz="1400" dirty="0"/>
              <a:t> </a:t>
            </a:r>
            <a:r>
              <a:rPr lang="de-DE" sz="1400" b="1" dirty="0" err="1"/>
              <a:t>steering</a:t>
            </a:r>
            <a:r>
              <a:rPr lang="de-DE" sz="1400" b="1" dirty="0"/>
              <a:t> </a:t>
            </a:r>
            <a:r>
              <a:rPr lang="de-DE" sz="1400" b="1" dirty="0" err="1"/>
              <a:t>input</a:t>
            </a:r>
            <a:r>
              <a:rPr lang="de-DE" sz="1400" b="1" dirty="0"/>
              <a:t> </a:t>
            </a:r>
            <a:r>
              <a:rPr lang="de-DE" sz="1400" dirty="0" err="1"/>
              <a:t>to</a:t>
            </a:r>
            <a:r>
              <a:rPr lang="de-DE" sz="1400" dirty="0"/>
              <a:t> </a:t>
            </a:r>
            <a:r>
              <a:rPr lang="de-DE" sz="1400" dirty="0" err="1"/>
              <a:t>guide</a:t>
            </a:r>
            <a:r>
              <a:rPr lang="de-DE" sz="1400" dirty="0"/>
              <a:t> </a:t>
            </a:r>
            <a:r>
              <a:rPr lang="de-DE" sz="1400" dirty="0" err="1"/>
              <a:t>him</a:t>
            </a:r>
            <a:r>
              <a:rPr lang="de-DE" sz="1400" dirty="0"/>
              <a:t> </a:t>
            </a:r>
          </a:p>
          <a:p>
            <a:pPr marL="285750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de-DE" sz="1400" dirty="0" err="1"/>
              <a:t>when</a:t>
            </a:r>
            <a:r>
              <a:rPr lang="de-DE" sz="1400" dirty="0"/>
              <a:t> </a:t>
            </a:r>
            <a:r>
              <a:rPr lang="de-DE" sz="1400" dirty="0" err="1"/>
              <a:t>crossing</a:t>
            </a:r>
            <a:r>
              <a:rPr lang="de-DE" sz="1400" dirty="0"/>
              <a:t> </a:t>
            </a:r>
            <a:r>
              <a:rPr lang="de-DE" sz="1400" dirty="0" err="1"/>
              <a:t>into</a:t>
            </a:r>
            <a:r>
              <a:rPr lang="de-DE" sz="1400" dirty="0"/>
              <a:t> </a:t>
            </a:r>
            <a:r>
              <a:rPr lang="de-DE" sz="1400" dirty="0" err="1"/>
              <a:t>the</a:t>
            </a:r>
            <a:r>
              <a:rPr lang="de-DE" sz="1400" dirty="0"/>
              <a:t> </a:t>
            </a:r>
            <a:r>
              <a:rPr lang="de-DE" sz="1400" dirty="0" err="1"/>
              <a:t>other</a:t>
            </a:r>
            <a:r>
              <a:rPr lang="de-DE" sz="1400" dirty="0"/>
              <a:t> </a:t>
            </a:r>
            <a:r>
              <a:rPr lang="de-DE" sz="1400" dirty="0" err="1"/>
              <a:t>lane</a:t>
            </a:r>
            <a:r>
              <a:rPr lang="de-DE" sz="1400" dirty="0"/>
              <a:t> </a:t>
            </a:r>
            <a:r>
              <a:rPr lang="de-DE" sz="1400" dirty="0" err="1"/>
              <a:t>to</a:t>
            </a:r>
            <a:r>
              <a:rPr lang="de-DE" sz="1400" dirty="0"/>
              <a:t> </a:t>
            </a:r>
            <a:r>
              <a:rPr lang="de-DE" sz="1400" dirty="0" err="1"/>
              <a:t>keep</a:t>
            </a:r>
            <a:r>
              <a:rPr lang="de-DE" sz="1400" dirty="0"/>
              <a:t> an </a:t>
            </a:r>
            <a:r>
              <a:rPr lang="de-DE" sz="1400" dirty="0" err="1"/>
              <a:t>appropriate</a:t>
            </a:r>
            <a:r>
              <a:rPr lang="de-DE" sz="1400" dirty="0"/>
              <a:t> </a:t>
            </a:r>
            <a:r>
              <a:rPr lang="de-DE" sz="1400" dirty="0" err="1"/>
              <a:t>distance</a:t>
            </a:r>
            <a:r>
              <a:rPr lang="de-DE" sz="1400" dirty="0"/>
              <a:t> </a:t>
            </a:r>
            <a:r>
              <a:rPr lang="de-DE" sz="1400" dirty="0" err="1"/>
              <a:t>to</a:t>
            </a:r>
            <a:r>
              <a:rPr lang="de-DE" sz="1400" dirty="0"/>
              <a:t> </a:t>
            </a:r>
            <a:r>
              <a:rPr lang="de-DE" sz="1400" dirty="0" err="1"/>
              <a:t>other</a:t>
            </a:r>
            <a:r>
              <a:rPr lang="de-DE" sz="1400" dirty="0"/>
              <a:t> </a:t>
            </a:r>
            <a:r>
              <a:rPr lang="de-DE" sz="1400" dirty="0" err="1"/>
              <a:t>road</a:t>
            </a:r>
            <a:r>
              <a:rPr lang="de-DE" sz="1400" dirty="0"/>
              <a:t> </a:t>
            </a:r>
            <a:r>
              <a:rPr lang="de-DE" sz="1400" dirty="0" err="1"/>
              <a:t>users</a:t>
            </a:r>
            <a:r>
              <a:rPr lang="de-DE" sz="1400" dirty="0"/>
              <a:t> and </a:t>
            </a:r>
            <a:r>
              <a:rPr lang="de-DE" sz="1400" dirty="0" err="1"/>
              <a:t>parked</a:t>
            </a:r>
            <a:r>
              <a:rPr lang="de-DE" sz="1400" dirty="0"/>
              <a:t> </a:t>
            </a:r>
            <a:r>
              <a:rPr lang="de-DE" sz="1400" dirty="0" err="1"/>
              <a:t>vehicles</a:t>
            </a:r>
            <a:r>
              <a:rPr lang="de-DE" sz="1400" dirty="0"/>
              <a:t> on </a:t>
            </a:r>
            <a:r>
              <a:rPr lang="de-DE" sz="1400" dirty="0" err="1"/>
              <a:t>the</a:t>
            </a:r>
            <a:r>
              <a:rPr lang="de-DE" sz="1400" dirty="0"/>
              <a:t> </a:t>
            </a:r>
            <a:r>
              <a:rPr lang="de-DE" sz="1400" dirty="0" err="1"/>
              <a:t>side</a:t>
            </a:r>
            <a:r>
              <a:rPr lang="de-DE" sz="1400" dirty="0"/>
              <a:t> </a:t>
            </a:r>
            <a:r>
              <a:rPr lang="de-DE" sz="1400" dirty="0" err="1"/>
              <a:t>of</a:t>
            </a:r>
            <a:r>
              <a:rPr lang="de-DE" sz="1400" dirty="0"/>
              <a:t> </a:t>
            </a:r>
            <a:r>
              <a:rPr lang="de-DE" sz="1400" dirty="0" err="1"/>
              <a:t>the</a:t>
            </a:r>
            <a:r>
              <a:rPr lang="de-DE" sz="1400" dirty="0"/>
              <a:t> </a:t>
            </a:r>
            <a:r>
              <a:rPr lang="de-DE" sz="1400" dirty="0" err="1"/>
              <a:t>road</a:t>
            </a:r>
            <a:r>
              <a:rPr lang="de-DE" sz="1400" dirty="0"/>
              <a:t>. </a:t>
            </a:r>
          </a:p>
          <a:p>
            <a:pPr marL="285750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endParaRPr lang="de-DE" sz="1400" dirty="0"/>
          </a:p>
        </p:txBody>
      </p:sp>
      <p:pic>
        <p:nvPicPr>
          <p:cNvPr id="12" name="Grafik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3793" y="1400295"/>
            <a:ext cx="1828183" cy="1058648"/>
          </a:xfrm>
          <a:prstGeom prst="rect">
            <a:avLst/>
          </a:prstGeom>
        </p:spPr>
      </p:pic>
      <p:sp>
        <p:nvSpPr>
          <p:cNvPr id="6" name="Textfeld 5"/>
          <p:cNvSpPr txBox="1"/>
          <p:nvPr/>
        </p:nvSpPr>
        <p:spPr>
          <a:xfrm>
            <a:off x="703793" y="4004964"/>
            <a:ext cx="10673453" cy="20898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de-DE" sz="1600" dirty="0"/>
              <a:t>In </a:t>
            </a:r>
            <a:r>
              <a:rPr lang="de-DE" sz="1600" dirty="0" err="1"/>
              <a:t>order</a:t>
            </a:r>
            <a:r>
              <a:rPr lang="de-DE" sz="1600" dirty="0"/>
              <a:t> </a:t>
            </a:r>
            <a:r>
              <a:rPr lang="de-DE" sz="1600" dirty="0" err="1"/>
              <a:t>to</a:t>
            </a:r>
            <a:r>
              <a:rPr lang="de-DE" sz="1600" dirty="0"/>
              <a:t> </a:t>
            </a:r>
            <a:r>
              <a:rPr lang="de-DE" sz="1600" dirty="0" err="1"/>
              <a:t>provide</a:t>
            </a:r>
            <a:r>
              <a:rPr lang="de-DE" sz="1600" dirty="0"/>
              <a:t> </a:t>
            </a:r>
            <a:r>
              <a:rPr lang="de-DE" sz="1600" dirty="0" err="1"/>
              <a:t>that</a:t>
            </a:r>
            <a:r>
              <a:rPr lang="de-DE" sz="1600" dirty="0"/>
              <a:t> </a:t>
            </a:r>
            <a:r>
              <a:rPr lang="de-DE" sz="1600" dirty="0" err="1"/>
              <a:t>assistance</a:t>
            </a:r>
            <a:r>
              <a:rPr lang="de-DE" sz="1600" dirty="0"/>
              <a:t>, </a:t>
            </a:r>
            <a:r>
              <a:rPr lang="de-DE" sz="1600" dirty="0" err="1"/>
              <a:t>the</a:t>
            </a:r>
            <a:r>
              <a:rPr lang="de-DE" sz="1600" dirty="0"/>
              <a:t> </a:t>
            </a:r>
            <a:r>
              <a:rPr lang="de-DE" sz="1600" dirty="0" err="1"/>
              <a:t>system</a:t>
            </a:r>
            <a:r>
              <a:rPr lang="de-DE" sz="1600" dirty="0"/>
              <a:t> </a:t>
            </a:r>
            <a:r>
              <a:rPr lang="de-DE" sz="1600" dirty="0" err="1"/>
              <a:t>needs</a:t>
            </a:r>
            <a:r>
              <a:rPr lang="de-DE" sz="1600" dirty="0"/>
              <a:t> </a:t>
            </a:r>
            <a:r>
              <a:rPr lang="de-DE" sz="1600" dirty="0" err="1"/>
              <a:t>to</a:t>
            </a:r>
            <a:r>
              <a:rPr lang="de-DE" sz="1600" dirty="0"/>
              <a:t> </a:t>
            </a:r>
            <a:r>
              <a:rPr lang="de-DE" sz="1600" dirty="0" err="1"/>
              <a:t>be</a:t>
            </a:r>
            <a:r>
              <a:rPr lang="de-DE" sz="1600" dirty="0"/>
              <a:t> </a:t>
            </a:r>
            <a:r>
              <a:rPr lang="de-DE" sz="1600" dirty="0" err="1"/>
              <a:t>permitted</a:t>
            </a:r>
            <a:r>
              <a:rPr lang="de-DE" sz="1600" dirty="0"/>
              <a:t> </a:t>
            </a:r>
            <a:r>
              <a:rPr lang="de-DE" sz="1600" dirty="0" err="1"/>
              <a:t>to</a:t>
            </a:r>
            <a:r>
              <a:rPr lang="de-DE" sz="1600" dirty="0"/>
              <a:t>, e.g. </a:t>
            </a:r>
          </a:p>
          <a:p>
            <a:pPr marL="742950" lvl="1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de-DE" sz="1400" dirty="0" err="1"/>
              <a:t>Derive</a:t>
            </a:r>
            <a:r>
              <a:rPr lang="de-DE" sz="1400" dirty="0"/>
              <a:t> an </a:t>
            </a:r>
            <a:r>
              <a:rPr lang="de-DE" sz="1400" dirty="0" err="1"/>
              <a:t>appropriate</a:t>
            </a:r>
            <a:r>
              <a:rPr lang="de-DE" sz="1400" dirty="0"/>
              <a:t> </a:t>
            </a:r>
            <a:r>
              <a:rPr lang="de-DE" sz="1400" dirty="0" err="1"/>
              <a:t>trajectory</a:t>
            </a:r>
            <a:r>
              <a:rPr lang="de-DE" sz="1400" dirty="0"/>
              <a:t> on </a:t>
            </a:r>
            <a:r>
              <a:rPr lang="de-DE" sz="1400" dirty="0" err="1"/>
              <a:t>the</a:t>
            </a:r>
            <a:r>
              <a:rPr lang="de-DE" sz="1400" dirty="0"/>
              <a:t> </a:t>
            </a:r>
            <a:r>
              <a:rPr lang="de-DE" sz="1400" dirty="0" err="1"/>
              <a:t>basis</a:t>
            </a:r>
            <a:r>
              <a:rPr lang="de-DE" sz="1400" dirty="0"/>
              <a:t> </a:t>
            </a:r>
            <a:r>
              <a:rPr lang="de-DE" sz="1400" dirty="0" err="1"/>
              <a:t>of</a:t>
            </a:r>
            <a:r>
              <a:rPr lang="de-DE" sz="1400" dirty="0"/>
              <a:t> </a:t>
            </a:r>
            <a:r>
              <a:rPr lang="de-DE" sz="1400" dirty="0" err="1"/>
              <a:t>other</a:t>
            </a:r>
            <a:r>
              <a:rPr lang="de-DE" sz="1400" dirty="0"/>
              <a:t> </a:t>
            </a:r>
            <a:r>
              <a:rPr lang="de-DE" sz="1400" dirty="0" err="1"/>
              <a:t>input</a:t>
            </a:r>
            <a:r>
              <a:rPr lang="de-DE" sz="1400" dirty="0"/>
              <a:t> </a:t>
            </a:r>
            <a:r>
              <a:rPr lang="de-DE" sz="1400" dirty="0" err="1"/>
              <a:t>than</a:t>
            </a:r>
            <a:r>
              <a:rPr lang="de-DE" sz="1400" dirty="0"/>
              <a:t> </a:t>
            </a:r>
            <a:r>
              <a:rPr lang="de-DE" sz="1400" dirty="0" err="1"/>
              <a:t>lane</a:t>
            </a:r>
            <a:r>
              <a:rPr lang="de-DE" sz="1400" dirty="0"/>
              <a:t> </a:t>
            </a:r>
            <a:r>
              <a:rPr lang="de-DE" sz="1400" dirty="0" err="1"/>
              <a:t>markings</a:t>
            </a:r>
            <a:endParaRPr lang="de-DE" sz="1400" dirty="0"/>
          </a:p>
          <a:p>
            <a:pPr marL="742950" lvl="1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de-DE" sz="1400" dirty="0"/>
              <a:t>Assist </a:t>
            </a:r>
            <a:r>
              <a:rPr lang="de-DE" sz="1400" dirty="0" err="1"/>
              <a:t>the</a:t>
            </a:r>
            <a:r>
              <a:rPr lang="de-DE" sz="1400" dirty="0"/>
              <a:t> </a:t>
            </a:r>
            <a:r>
              <a:rPr lang="de-DE" sz="1400" dirty="0" err="1"/>
              <a:t>driver</a:t>
            </a:r>
            <a:r>
              <a:rPr lang="de-DE" sz="1400" dirty="0"/>
              <a:t> in </a:t>
            </a:r>
            <a:r>
              <a:rPr lang="de-DE" sz="1400" dirty="0" err="1"/>
              <a:t>changing</a:t>
            </a:r>
            <a:r>
              <a:rPr lang="de-DE" sz="1400" dirty="0"/>
              <a:t> </a:t>
            </a:r>
            <a:r>
              <a:rPr lang="de-DE" sz="1400" dirty="0" err="1"/>
              <a:t>lanes</a:t>
            </a:r>
            <a:r>
              <a:rPr lang="de-DE" sz="1400" dirty="0"/>
              <a:t> in an urban </a:t>
            </a:r>
            <a:r>
              <a:rPr lang="de-DE" sz="1400" dirty="0" err="1"/>
              <a:t>environment</a:t>
            </a:r>
            <a:r>
              <a:rPr lang="de-DE" sz="1400" dirty="0"/>
              <a:t> (</a:t>
            </a:r>
            <a:r>
              <a:rPr lang="de-DE" sz="1400" dirty="0" err="1"/>
              <a:t>no</a:t>
            </a:r>
            <a:r>
              <a:rPr lang="de-DE" sz="1400" dirty="0"/>
              <a:t> </a:t>
            </a:r>
            <a:r>
              <a:rPr lang="de-DE" sz="1400" dirty="0" err="1"/>
              <a:t>infrastructural</a:t>
            </a:r>
            <a:r>
              <a:rPr lang="de-DE" sz="1400" dirty="0"/>
              <a:t> </a:t>
            </a:r>
            <a:r>
              <a:rPr lang="de-DE" sz="1400" dirty="0" err="1"/>
              <a:t>separation</a:t>
            </a:r>
            <a:r>
              <a:rPr lang="de-DE" sz="1400" dirty="0"/>
              <a:t> </a:t>
            </a:r>
            <a:r>
              <a:rPr lang="de-DE" sz="1400" dirty="0" err="1"/>
              <a:t>and</a:t>
            </a:r>
            <a:r>
              <a:rPr lang="de-DE" sz="1400" dirty="0"/>
              <a:t> VRUs </a:t>
            </a:r>
            <a:r>
              <a:rPr lang="de-DE" sz="1400" dirty="0" err="1"/>
              <a:t>present</a:t>
            </a:r>
            <a:r>
              <a:rPr lang="de-DE" sz="1400" dirty="0"/>
              <a:t>) </a:t>
            </a:r>
          </a:p>
          <a:p>
            <a:pPr marL="742950" lvl="1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de-DE" sz="1400" dirty="0"/>
              <a:t>Cross </a:t>
            </a:r>
            <a:r>
              <a:rPr lang="de-DE" sz="1400" dirty="0" err="1"/>
              <a:t>into</a:t>
            </a:r>
            <a:r>
              <a:rPr lang="de-DE" sz="1400" dirty="0"/>
              <a:t> a </a:t>
            </a:r>
            <a:r>
              <a:rPr lang="de-DE" sz="1400" dirty="0" err="1"/>
              <a:t>lane</a:t>
            </a:r>
            <a:r>
              <a:rPr lang="de-DE" sz="1400" dirty="0"/>
              <a:t> </a:t>
            </a:r>
            <a:r>
              <a:rPr lang="de-DE" sz="1400" dirty="0" err="1"/>
              <a:t>with</a:t>
            </a:r>
            <a:r>
              <a:rPr lang="de-DE" sz="1400" dirty="0"/>
              <a:t> potential </a:t>
            </a:r>
            <a:r>
              <a:rPr lang="de-DE" sz="1400" dirty="0" err="1"/>
              <a:t>oncoming</a:t>
            </a:r>
            <a:r>
              <a:rPr lang="de-DE" sz="1400" dirty="0"/>
              <a:t> </a:t>
            </a:r>
            <a:r>
              <a:rPr lang="de-DE" sz="1400" dirty="0" err="1"/>
              <a:t>traffic</a:t>
            </a:r>
            <a:r>
              <a:rPr lang="de-DE" sz="1400" dirty="0"/>
              <a:t> </a:t>
            </a:r>
          </a:p>
          <a:p>
            <a:pPr marL="742950" lvl="1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de-DE" sz="1400" dirty="0" err="1"/>
              <a:t>Apply</a:t>
            </a:r>
            <a:r>
              <a:rPr lang="de-DE" sz="1400" dirty="0"/>
              <a:t> a lateral </a:t>
            </a:r>
            <a:r>
              <a:rPr lang="de-DE" sz="1400" dirty="0" err="1"/>
              <a:t>acceleration</a:t>
            </a:r>
            <a:r>
              <a:rPr lang="de-DE" sz="1400" dirty="0"/>
              <a:t> </a:t>
            </a:r>
            <a:r>
              <a:rPr lang="de-DE" sz="1400" dirty="0" err="1"/>
              <a:t>of</a:t>
            </a:r>
            <a:r>
              <a:rPr lang="de-DE" sz="1400" dirty="0"/>
              <a:t> </a:t>
            </a:r>
            <a:r>
              <a:rPr lang="de-DE" sz="1400" dirty="0" err="1"/>
              <a:t>more</a:t>
            </a:r>
            <a:r>
              <a:rPr lang="de-DE" sz="1400" dirty="0"/>
              <a:t> </a:t>
            </a:r>
            <a:r>
              <a:rPr lang="de-DE" sz="1400" dirty="0" err="1"/>
              <a:t>than</a:t>
            </a:r>
            <a:r>
              <a:rPr lang="de-DE" sz="1400" dirty="0"/>
              <a:t> 3m/s2 (e.g. </a:t>
            </a:r>
            <a:r>
              <a:rPr lang="de-DE" sz="1400" dirty="0" err="1"/>
              <a:t>required</a:t>
            </a:r>
            <a:r>
              <a:rPr lang="de-DE" sz="1400" dirty="0"/>
              <a:t> </a:t>
            </a:r>
            <a:r>
              <a:rPr lang="de-DE" sz="1400" dirty="0" err="1"/>
              <a:t>to</a:t>
            </a:r>
            <a:r>
              <a:rPr lang="de-DE" sz="1400" dirty="0"/>
              <a:t> </a:t>
            </a:r>
            <a:r>
              <a:rPr lang="de-DE" sz="1400" dirty="0" err="1"/>
              <a:t>drive</a:t>
            </a:r>
            <a:r>
              <a:rPr lang="de-DE" sz="1400" dirty="0"/>
              <a:t> </a:t>
            </a:r>
            <a:r>
              <a:rPr lang="de-DE" sz="1400" dirty="0" err="1"/>
              <a:t>through</a:t>
            </a:r>
            <a:r>
              <a:rPr lang="de-DE" sz="1400" dirty="0"/>
              <a:t> a </a:t>
            </a:r>
            <a:r>
              <a:rPr lang="de-DE" sz="1400" dirty="0" err="1"/>
              <a:t>roundabout</a:t>
            </a:r>
            <a:r>
              <a:rPr lang="de-DE" sz="1400" dirty="0"/>
              <a:t> at an </a:t>
            </a:r>
            <a:r>
              <a:rPr lang="de-DE" sz="1400" dirty="0" err="1"/>
              <a:t>appropriate</a:t>
            </a:r>
            <a:r>
              <a:rPr lang="de-DE" sz="1400" dirty="0"/>
              <a:t> </a:t>
            </a:r>
            <a:r>
              <a:rPr lang="de-DE" sz="1400" dirty="0" err="1"/>
              <a:t>speed</a:t>
            </a:r>
            <a:r>
              <a:rPr lang="de-DE" sz="1400" dirty="0"/>
              <a:t>)</a:t>
            </a:r>
          </a:p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de-DE" sz="1600" dirty="0" err="1"/>
              <a:t>which</a:t>
            </a:r>
            <a:r>
              <a:rPr lang="de-DE" sz="1600" dirty="0"/>
              <a:t> </a:t>
            </a:r>
            <a:r>
              <a:rPr lang="de-DE" sz="1600" dirty="0" err="1"/>
              <a:t>would</a:t>
            </a:r>
            <a:r>
              <a:rPr lang="de-DE" sz="1600" dirty="0"/>
              <a:t> not </a:t>
            </a:r>
            <a:r>
              <a:rPr lang="de-DE" sz="1600" dirty="0" err="1"/>
              <a:t>be</a:t>
            </a:r>
            <a:r>
              <a:rPr lang="de-DE" sz="1600" dirty="0"/>
              <a:t> </a:t>
            </a:r>
            <a:r>
              <a:rPr lang="de-DE" sz="1600" dirty="0" err="1"/>
              <a:t>possible</a:t>
            </a:r>
            <a:r>
              <a:rPr lang="de-DE" sz="1600" dirty="0"/>
              <a:t> </a:t>
            </a:r>
            <a:r>
              <a:rPr lang="de-DE" sz="1600" dirty="0" err="1"/>
              <a:t>under</a:t>
            </a:r>
            <a:r>
              <a:rPr lang="de-DE" sz="1600" dirty="0"/>
              <a:t> </a:t>
            </a:r>
            <a:r>
              <a:rPr lang="de-DE" sz="1600" dirty="0" err="1"/>
              <a:t>the</a:t>
            </a:r>
            <a:r>
              <a:rPr lang="de-DE" sz="1600" dirty="0"/>
              <a:t> </a:t>
            </a:r>
            <a:r>
              <a:rPr lang="de-DE" sz="1600" dirty="0" err="1"/>
              <a:t>existing</a:t>
            </a:r>
            <a:r>
              <a:rPr lang="de-DE" sz="1600" dirty="0"/>
              <a:t> </a:t>
            </a:r>
            <a:r>
              <a:rPr lang="de-DE" sz="1600" dirty="0" err="1"/>
              <a:t>provisions</a:t>
            </a:r>
            <a:r>
              <a:rPr lang="de-DE" sz="1600" dirty="0"/>
              <a:t> </a:t>
            </a:r>
            <a:r>
              <a:rPr lang="de-DE" sz="1600" dirty="0" err="1"/>
              <a:t>of</a:t>
            </a:r>
            <a:r>
              <a:rPr lang="de-DE" sz="1600" dirty="0"/>
              <a:t> UN-R79, </a:t>
            </a:r>
            <a:r>
              <a:rPr lang="de-DE" sz="1600" dirty="0" err="1"/>
              <a:t>which</a:t>
            </a:r>
            <a:r>
              <a:rPr lang="de-DE" sz="1600" dirty="0"/>
              <a:t> </a:t>
            </a:r>
            <a:r>
              <a:rPr lang="de-DE" sz="1600" dirty="0" err="1"/>
              <a:t>were</a:t>
            </a:r>
            <a:r>
              <a:rPr lang="de-DE" sz="1600" dirty="0"/>
              <a:t> </a:t>
            </a:r>
            <a:r>
              <a:rPr lang="de-DE" sz="1600" dirty="0" err="1"/>
              <a:t>drafted</a:t>
            </a:r>
            <a:r>
              <a:rPr lang="de-DE" sz="1600" dirty="0"/>
              <a:t> </a:t>
            </a:r>
            <a:r>
              <a:rPr lang="de-DE" sz="1600" dirty="0" err="1"/>
              <a:t>focussed</a:t>
            </a:r>
            <a:r>
              <a:rPr lang="de-DE" sz="1600" dirty="0"/>
              <a:t> on a </a:t>
            </a:r>
            <a:r>
              <a:rPr lang="de-DE" sz="1600" dirty="0" err="1"/>
              <a:t>motorway</a:t>
            </a:r>
            <a:r>
              <a:rPr lang="de-DE" sz="1600" dirty="0"/>
              <a:t> </a:t>
            </a:r>
            <a:r>
              <a:rPr lang="de-DE" sz="1600" dirty="0" err="1"/>
              <a:t>application</a:t>
            </a:r>
            <a:r>
              <a:rPr lang="de-DE" sz="1600" dirty="0"/>
              <a:t>, </a:t>
            </a:r>
            <a:r>
              <a:rPr lang="de-DE" sz="1600" dirty="0" err="1"/>
              <a:t>where</a:t>
            </a:r>
            <a:r>
              <a:rPr lang="de-DE" sz="1600" dirty="0"/>
              <a:t> </a:t>
            </a:r>
            <a:r>
              <a:rPr lang="de-DE" sz="1600" dirty="0" err="1"/>
              <a:t>none</a:t>
            </a:r>
            <a:r>
              <a:rPr lang="de-DE" sz="1600" dirty="0"/>
              <a:t> </a:t>
            </a:r>
            <a:r>
              <a:rPr lang="de-DE" sz="1600" dirty="0" err="1"/>
              <a:t>of</a:t>
            </a:r>
            <a:r>
              <a:rPr lang="de-DE" sz="1600" dirty="0"/>
              <a:t> </a:t>
            </a:r>
            <a:r>
              <a:rPr lang="de-DE" sz="1600" dirty="0" err="1"/>
              <a:t>the</a:t>
            </a:r>
            <a:r>
              <a:rPr lang="de-DE" sz="1600" dirty="0"/>
              <a:t> </a:t>
            </a:r>
            <a:r>
              <a:rPr lang="de-DE" sz="1600" dirty="0" err="1"/>
              <a:t>above</a:t>
            </a:r>
            <a:r>
              <a:rPr lang="de-DE" sz="1600" dirty="0"/>
              <a:t> </a:t>
            </a:r>
            <a:r>
              <a:rPr lang="de-DE" sz="1600" dirty="0" err="1"/>
              <a:t>scenarios</a:t>
            </a:r>
            <a:r>
              <a:rPr lang="de-DE" sz="1600" dirty="0"/>
              <a:t> </a:t>
            </a:r>
            <a:r>
              <a:rPr lang="de-DE" sz="1600" dirty="0" err="1"/>
              <a:t>oocur</a:t>
            </a:r>
            <a:r>
              <a:rPr lang="de-DE" sz="1600" dirty="0"/>
              <a:t> </a:t>
            </a:r>
            <a:r>
              <a:rPr lang="de-DE" sz="1600" dirty="0" err="1"/>
              <a:t>and</a:t>
            </a:r>
            <a:r>
              <a:rPr lang="de-DE" sz="1600" dirty="0"/>
              <a:t> </a:t>
            </a:r>
            <a:r>
              <a:rPr lang="de-DE" sz="1600" dirty="0" err="1"/>
              <a:t>respective</a:t>
            </a:r>
            <a:r>
              <a:rPr lang="de-DE" sz="1600" dirty="0"/>
              <a:t> </a:t>
            </a:r>
            <a:r>
              <a:rPr lang="de-DE" sz="1600" dirty="0" err="1"/>
              <a:t>system</a:t>
            </a:r>
            <a:r>
              <a:rPr lang="de-DE" sz="1600" dirty="0"/>
              <a:t> </a:t>
            </a:r>
            <a:r>
              <a:rPr lang="de-DE" sz="1600" dirty="0" err="1"/>
              <a:t>capabilities</a:t>
            </a:r>
            <a:r>
              <a:rPr lang="de-DE" sz="1600" dirty="0"/>
              <a:t> </a:t>
            </a:r>
            <a:r>
              <a:rPr lang="de-DE" sz="1600" dirty="0" err="1"/>
              <a:t>are</a:t>
            </a:r>
            <a:r>
              <a:rPr lang="de-DE" sz="1600" dirty="0"/>
              <a:t> </a:t>
            </a:r>
            <a:r>
              <a:rPr lang="de-DE" sz="1600" dirty="0" err="1"/>
              <a:t>needed</a:t>
            </a:r>
            <a:r>
              <a:rPr lang="de-DE" sz="1600" dirty="0"/>
              <a:t>.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99B50-3C8C-4F83-A2B0-1E4D551ED6F6}" type="slidenum">
              <a:rPr lang="de-DE" smtClean="0"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051964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534</Words>
  <Application>Microsoft Office PowerPoint</Application>
  <PresentationFormat>Widescreen</PresentationFormat>
  <Paragraphs>51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</vt:lpstr>
      <vt:lpstr>PowerPoint Presentation</vt:lpstr>
      <vt:lpstr>PowerPoint Presentation</vt:lpstr>
      <vt:lpstr>PowerPoint Presentation</vt:lpstr>
      <vt:lpstr>PowerPoint Presentation</vt:lpstr>
    </vt:vector>
  </TitlesOfParts>
  <Company>Daimler AG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Kirschner, Tina (059)</dc:creator>
  <cp:lastModifiedBy>Marc Van Impe</cp:lastModifiedBy>
  <cp:revision>44</cp:revision>
  <dcterms:created xsi:type="dcterms:W3CDTF">2021-06-01T09:36:30Z</dcterms:created>
  <dcterms:modified xsi:type="dcterms:W3CDTF">2021-10-15T09:38:38Z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52d06e56-1756-4005-87f1-1edc72dd4bdf_Enabled">
    <vt:lpwstr>true</vt:lpwstr>
  </property>
  <property fmtid="{D5CDD505-2E9C-101B-9397-08002B2CF9AE}" pid="3" name="MSIP_Label_52d06e56-1756-4005-87f1-1edc72dd4bdf_SetDate">
    <vt:lpwstr>2021-10-15T09:38:37Z</vt:lpwstr>
  </property>
  <property fmtid="{D5CDD505-2E9C-101B-9397-08002B2CF9AE}" pid="4" name="MSIP_Label_52d06e56-1756-4005-87f1-1edc72dd4bdf_Method">
    <vt:lpwstr>Standard</vt:lpwstr>
  </property>
  <property fmtid="{D5CDD505-2E9C-101B-9397-08002B2CF9AE}" pid="5" name="MSIP_Label_52d06e56-1756-4005-87f1-1edc72dd4bdf_Name">
    <vt:lpwstr>General</vt:lpwstr>
  </property>
  <property fmtid="{D5CDD505-2E9C-101B-9397-08002B2CF9AE}" pid="6" name="MSIP_Label_52d06e56-1756-4005-87f1-1edc72dd4bdf_SiteId">
    <vt:lpwstr>9026c5f4-86d0-4b9f-bd39-b7d4d0fb4674</vt:lpwstr>
  </property>
  <property fmtid="{D5CDD505-2E9C-101B-9397-08002B2CF9AE}" pid="7" name="MSIP_Label_52d06e56-1756-4005-87f1-1edc72dd4bdf_ActionId">
    <vt:lpwstr>bfa4c8d4-49b4-491d-8ca4-000016dbe233</vt:lpwstr>
  </property>
  <property fmtid="{D5CDD505-2E9C-101B-9397-08002B2CF9AE}" pid="8" name="MSIP_Label_52d06e56-1756-4005-87f1-1edc72dd4bdf_ContentBits">
    <vt:lpwstr>0</vt:lpwstr>
  </property>
</Properties>
</file>