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33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36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82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062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628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643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779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10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21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882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70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6862A-8D29-47E5-B72F-2D3F94DF9EA1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E9B6D-13CC-494D-8712-EB2D3275EE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925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2995" y="902206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GSR</a:t>
            </a:r>
          </a:p>
          <a:p>
            <a:r>
              <a:rPr lang="en-US" dirty="0" smtClean="0"/>
              <a:t>With respect of systems referred to in paragraphs 2 and 3 (LDW and AEBS), they shall meet the following requirements in particular:</a:t>
            </a:r>
          </a:p>
          <a:p>
            <a:endParaRPr lang="en-US" dirty="0" smtClean="0"/>
          </a:p>
          <a:p>
            <a:pPr marL="342900" indent="-342900">
              <a:buAutoNum type="alphaLcParenBoth"/>
            </a:pPr>
            <a:r>
              <a:rPr lang="en-US" dirty="0" smtClean="0"/>
              <a:t>it shall only be possible to switch off such systems one at a time by a sequence of actions to be carried out by the driver;</a:t>
            </a:r>
          </a:p>
          <a:p>
            <a:pPr marL="342900" indent="-342900">
              <a:buAutoNum type="alphaLcParenBoth"/>
            </a:pPr>
            <a:endParaRPr lang="en-US" dirty="0" smtClean="0"/>
          </a:p>
          <a:p>
            <a:r>
              <a:rPr lang="en-US" dirty="0" smtClean="0"/>
              <a:t>(b) the systems shall be in normal operation mode upon each activation of the vehicle master control switch;</a:t>
            </a:r>
          </a:p>
          <a:p>
            <a:endParaRPr lang="en-US" dirty="0" smtClean="0"/>
          </a:p>
          <a:p>
            <a:r>
              <a:rPr lang="en-US" dirty="0" smtClean="0"/>
              <a:t>(c) </a:t>
            </a:r>
            <a:r>
              <a:rPr lang="en-US" dirty="0" smtClean="0">
                <a:solidFill>
                  <a:srgbClr val="FF0000"/>
                </a:solidFill>
              </a:rPr>
              <a:t>it shall be possible to easily suppress audible warnings, but such action shall not at the same time suppress system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functions other than audible warnings;</a:t>
            </a:r>
          </a:p>
          <a:p>
            <a:endParaRPr lang="en-US" dirty="0" smtClean="0"/>
          </a:p>
          <a:p>
            <a:r>
              <a:rPr lang="en-US" dirty="0" smtClean="0"/>
              <a:t>(d) it shall be possible for the driver to override such systems.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055709" y="387178"/>
            <a:ext cx="50003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Reg</a:t>
            </a:r>
            <a:r>
              <a:rPr lang="en-US" b="1" dirty="0" smtClean="0"/>
              <a:t> 131 REV. (industry proposal)</a:t>
            </a:r>
          </a:p>
          <a:p>
            <a:endParaRPr lang="en-US" b="1" dirty="0" smtClean="0"/>
          </a:p>
          <a:p>
            <a:r>
              <a:rPr lang="en-US" dirty="0" smtClean="0"/>
              <a:t>5.3.1: The AEBS </a:t>
            </a:r>
            <a:r>
              <a:rPr lang="en-US" strike="sngStrike" dirty="0" smtClean="0"/>
              <a:t>shall</a:t>
            </a:r>
            <a:r>
              <a:rPr lang="en-US" dirty="0" smtClean="0"/>
              <a:t>  may  provide the means for the driver to interrupt the collision warning. </a:t>
            </a:r>
            <a:r>
              <a:rPr lang="en-US" dirty="0" smtClean="0">
                <a:solidFill>
                  <a:srgbClr val="990099"/>
                </a:solidFill>
              </a:rPr>
              <a:t>However, when a vehicle braking system is used to provide a haptic warning, the system shall provide the driver with a means to interrupt the warning braking</a:t>
            </a:r>
            <a:r>
              <a:rPr lang="en-US" dirty="0" smtClean="0"/>
              <a:t>.</a:t>
            </a:r>
          </a:p>
          <a:p>
            <a:endParaRPr lang="en-US" sz="2400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Interpretation</a:t>
            </a:r>
            <a:r>
              <a:rPr lang="en-US" dirty="0" smtClean="0"/>
              <a:t>: only audible warning can be suppressed. NO advanced braking, No haptic and No Visual warning suppression allowed at the same time.</a:t>
            </a:r>
          </a:p>
          <a:p>
            <a:endParaRPr lang="en-US" sz="2400" dirty="0" smtClean="0"/>
          </a:p>
          <a:p>
            <a:r>
              <a:rPr lang="en-US" dirty="0" smtClean="0">
                <a:solidFill>
                  <a:srgbClr val="7030A0"/>
                </a:solidFill>
              </a:rPr>
              <a:t>Proposal</a:t>
            </a:r>
            <a:r>
              <a:rPr lang="en-US" dirty="0" smtClean="0"/>
              <a:t>: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5.3.1: it shall be possible for the driver to suppress AEBS audible warnings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Or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It shall be possible for the AEBS to provide the means for the driver to interrupt the audible collision warning</a:t>
            </a: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72995" y="902206"/>
            <a:ext cx="6400800" cy="51196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899190" y="387178"/>
            <a:ext cx="5156887" cy="60630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9472127">
            <a:off x="5799546" y="4166364"/>
            <a:ext cx="1429530" cy="140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516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238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MINARINI Fabrizio (JRC-ISPRA)</dc:creator>
  <cp:lastModifiedBy>MINARINI Fabrizio (JRC-ISPRA)</cp:lastModifiedBy>
  <cp:revision>4</cp:revision>
  <dcterms:created xsi:type="dcterms:W3CDTF">2021-10-27T14:50:56Z</dcterms:created>
  <dcterms:modified xsi:type="dcterms:W3CDTF">2021-10-27T15:17:05Z</dcterms:modified>
</cp:coreProperties>
</file>