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0" r:id="rId4"/>
  </p:sldMasterIdLst>
  <p:notesMasterIdLst>
    <p:notesMasterId r:id="rId10"/>
  </p:notesMasterIdLst>
  <p:handoutMasterIdLst>
    <p:handoutMasterId r:id="rId11"/>
  </p:handoutMasterIdLst>
  <p:sldIdLst>
    <p:sldId id="387" r:id="rId5"/>
    <p:sldId id="2134804384" r:id="rId6"/>
    <p:sldId id="2134804385" r:id="rId7"/>
    <p:sldId id="2134804386" r:id="rId8"/>
    <p:sldId id="2134804388" r:id="rId9"/>
  </p:sldIdLst>
  <p:sldSz cx="9144000" cy="6858000" type="screen4x3"/>
  <p:notesSz cx="6797675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20">
          <p15:clr>
            <a:srgbClr val="A4A3A4"/>
          </p15:clr>
        </p15:guide>
        <p15:guide id="2" pos="930">
          <p15:clr>
            <a:srgbClr val="A4A3A4"/>
          </p15:clr>
        </p15:guide>
        <p15:guide id="3" pos="2018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Thomas Becherer" initials="Th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00"/>
    <a:srgbClr val="FFFFFF"/>
    <a:srgbClr val="F26F26"/>
    <a:srgbClr val="FF9900"/>
    <a:srgbClr val="800000"/>
    <a:srgbClr val="BBE0E3"/>
    <a:srgbClr val="99FF66"/>
    <a:srgbClr val="FFCCCC"/>
    <a:srgbClr val="FFCC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96" autoAdjust="0"/>
    <p:restoredTop sz="94207" autoAdjust="0"/>
  </p:normalViewPr>
  <p:slideViewPr>
    <p:cSldViewPr showGuides="1">
      <p:cViewPr varScale="1">
        <p:scale>
          <a:sx n="107" d="100"/>
          <a:sy n="107" d="100"/>
        </p:scale>
        <p:origin x="1662" y="114"/>
      </p:cViewPr>
      <p:guideLst>
        <p:guide orient="horz" pos="4020"/>
        <p:guide pos="930"/>
        <p:guide pos="2018"/>
      </p:guideLst>
    </p:cSldViewPr>
  </p:slideViewPr>
  <p:outlineViewPr>
    <p:cViewPr>
      <p:scale>
        <a:sx n="33" d="100"/>
        <a:sy n="33" d="100"/>
      </p:scale>
      <p:origin x="0" y="-23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Nicolas De Mahieu" userId="86ffda28-54bf-46cb-8307-ac4eaeeea850" providerId="ADAL" clId="{7BA639B3-BCB7-4512-B3F2-94FA55859E1C}"/>
    <pc:docChg chg="custSel delSld modSld">
      <pc:chgData name="Nicolas De Mahieu" userId="86ffda28-54bf-46cb-8307-ac4eaeeea850" providerId="ADAL" clId="{7BA639B3-BCB7-4512-B3F2-94FA55859E1C}" dt="2021-11-08T09:19:49.406" v="527" actId="20577"/>
      <pc:docMkLst>
        <pc:docMk/>
      </pc:docMkLst>
      <pc:sldChg chg="modSp mod">
        <pc:chgData name="Nicolas De Mahieu" userId="86ffda28-54bf-46cb-8307-ac4eaeeea850" providerId="ADAL" clId="{7BA639B3-BCB7-4512-B3F2-94FA55859E1C}" dt="2021-11-08T09:18:14.002" v="420" actId="6549"/>
        <pc:sldMkLst>
          <pc:docMk/>
          <pc:sldMk cId="1234379554" sldId="387"/>
        </pc:sldMkLst>
        <pc:spChg chg="mod">
          <ac:chgData name="Nicolas De Mahieu" userId="86ffda28-54bf-46cb-8307-ac4eaeeea850" providerId="ADAL" clId="{7BA639B3-BCB7-4512-B3F2-94FA55859E1C}" dt="2021-11-08T09:18:14.002" v="420" actId="6549"/>
          <ac:spMkLst>
            <pc:docMk/>
            <pc:sldMk cId="1234379554" sldId="387"/>
            <ac:spMk id="2" creationId="{00000000-0000-0000-0000-000000000000}"/>
          </ac:spMkLst>
        </pc:spChg>
      </pc:sldChg>
      <pc:sldChg chg="modSp mod">
        <pc:chgData name="Nicolas De Mahieu" userId="86ffda28-54bf-46cb-8307-ac4eaeeea850" providerId="ADAL" clId="{7BA639B3-BCB7-4512-B3F2-94FA55859E1C}" dt="2021-11-08T09:18:21.324" v="423" actId="403"/>
        <pc:sldMkLst>
          <pc:docMk/>
          <pc:sldMk cId="4117404757" sldId="2134804384"/>
        </pc:sldMkLst>
        <pc:spChg chg="mod">
          <ac:chgData name="Nicolas De Mahieu" userId="86ffda28-54bf-46cb-8307-ac4eaeeea850" providerId="ADAL" clId="{7BA639B3-BCB7-4512-B3F2-94FA55859E1C}" dt="2021-11-08T09:18:21.324" v="423" actId="403"/>
          <ac:spMkLst>
            <pc:docMk/>
            <pc:sldMk cId="4117404757" sldId="2134804384"/>
            <ac:spMk id="13" creationId="{FA20F936-8730-4C47-8A99-ABC881085521}"/>
          </ac:spMkLst>
        </pc:spChg>
      </pc:sldChg>
      <pc:sldChg chg="modSp mod">
        <pc:chgData name="Nicolas De Mahieu" userId="86ffda28-54bf-46cb-8307-ac4eaeeea850" providerId="ADAL" clId="{7BA639B3-BCB7-4512-B3F2-94FA55859E1C}" dt="2021-11-08T09:19:24.028" v="516" actId="20577"/>
        <pc:sldMkLst>
          <pc:docMk/>
          <pc:sldMk cId="4035516340" sldId="2134804385"/>
        </pc:sldMkLst>
        <pc:spChg chg="mod">
          <ac:chgData name="Nicolas De Mahieu" userId="86ffda28-54bf-46cb-8307-ac4eaeeea850" providerId="ADAL" clId="{7BA639B3-BCB7-4512-B3F2-94FA55859E1C}" dt="2021-11-08T09:19:24.028" v="516" actId="20577"/>
          <ac:spMkLst>
            <pc:docMk/>
            <pc:sldMk cId="4035516340" sldId="2134804385"/>
            <ac:spMk id="13" creationId="{FA20F936-8730-4C47-8A99-ABC881085521}"/>
          </ac:spMkLst>
        </pc:spChg>
      </pc:sldChg>
      <pc:sldChg chg="modSp mod">
        <pc:chgData name="Nicolas De Mahieu" userId="86ffda28-54bf-46cb-8307-ac4eaeeea850" providerId="ADAL" clId="{7BA639B3-BCB7-4512-B3F2-94FA55859E1C}" dt="2021-11-08T09:19:49.406" v="527" actId="20577"/>
        <pc:sldMkLst>
          <pc:docMk/>
          <pc:sldMk cId="2536078544" sldId="2134804386"/>
        </pc:sldMkLst>
        <pc:spChg chg="mod">
          <ac:chgData name="Nicolas De Mahieu" userId="86ffda28-54bf-46cb-8307-ac4eaeeea850" providerId="ADAL" clId="{7BA639B3-BCB7-4512-B3F2-94FA55859E1C}" dt="2021-11-08T09:19:49.406" v="527" actId="20577"/>
          <ac:spMkLst>
            <pc:docMk/>
            <pc:sldMk cId="2536078544" sldId="2134804386"/>
            <ac:spMk id="5" creationId="{FC14B1C0-738E-4217-8F66-861085F35F3F}"/>
          </ac:spMkLst>
        </pc:spChg>
        <pc:spChg chg="mod">
          <ac:chgData name="Nicolas De Mahieu" userId="86ffda28-54bf-46cb-8307-ac4eaeeea850" providerId="ADAL" clId="{7BA639B3-BCB7-4512-B3F2-94FA55859E1C}" dt="2021-11-08T09:17:49.226" v="418" actId="108"/>
          <ac:spMkLst>
            <pc:docMk/>
            <pc:sldMk cId="2536078544" sldId="2134804386"/>
            <ac:spMk id="13" creationId="{FA20F936-8730-4C47-8A99-ABC881085521}"/>
          </ac:spMkLst>
        </pc:spChg>
      </pc:sldChg>
      <pc:sldChg chg="del">
        <pc:chgData name="Nicolas De Mahieu" userId="86ffda28-54bf-46cb-8307-ac4eaeeea850" providerId="ADAL" clId="{7BA639B3-BCB7-4512-B3F2-94FA55859E1C}" dt="2021-11-08T09:17:56.598" v="419" actId="47"/>
        <pc:sldMkLst>
          <pc:docMk/>
          <pc:sldMk cId="2030955412" sldId="2134804387"/>
        </pc:sldMkLst>
      </pc:sldChg>
      <pc:sldChg chg="del">
        <pc:chgData name="Nicolas De Mahieu" userId="86ffda28-54bf-46cb-8307-ac4eaeeea850" providerId="ADAL" clId="{7BA639B3-BCB7-4512-B3F2-94FA55859E1C}" dt="2021-11-08T09:13:10.827" v="14" actId="47"/>
        <pc:sldMkLst>
          <pc:docMk/>
          <pc:sldMk cId="487485967" sldId="2134804389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EA867E8-3DC1-4D3B-9795-71273CAA02FC}" type="datetimeFigureOut">
              <a:rPr lang="en-GB" smtClean="0"/>
              <a:t>08/11/2021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5EFBDC-560E-451D-B4A0-43F9E4B971C0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551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2142" tIns="46071" rIns="92142" bIns="46071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2142" tIns="46071" rIns="92142" bIns="46071" rtlCol="0"/>
          <a:lstStyle>
            <a:lvl1pPr algn="r">
              <a:defRPr sz="1200"/>
            </a:lvl1pPr>
          </a:lstStyle>
          <a:p>
            <a:fld id="{50ACD05C-BD83-4AD9-8196-C13053FAC970}" type="datetimeFigureOut">
              <a:rPr lang="en-US" smtClean="0"/>
              <a:pPr/>
              <a:t>11/8/2021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142" tIns="46071" rIns="92142" bIns="4607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2142" tIns="46071" rIns="92142" bIns="46071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0"/>
            <a:ext cx="2945659" cy="496411"/>
          </a:xfrm>
          <a:prstGeom prst="rect">
            <a:avLst/>
          </a:prstGeom>
        </p:spPr>
        <p:txBody>
          <a:bodyPr vert="horz" lIns="92142" tIns="46071" rIns="92142" bIns="46071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0"/>
            <a:ext cx="2945659" cy="496411"/>
          </a:xfrm>
          <a:prstGeom prst="rect">
            <a:avLst/>
          </a:prstGeom>
        </p:spPr>
        <p:txBody>
          <a:bodyPr vert="horz" lIns="92142" tIns="46071" rIns="92142" bIns="46071" rtlCol="0" anchor="b"/>
          <a:lstStyle>
            <a:lvl1pPr algn="r">
              <a:defRPr sz="1200"/>
            </a:lvl1pPr>
          </a:lstStyle>
          <a:p>
            <a:fld id="{B8D7BF4E-A930-42AD-8B2D-4BCD82116654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30611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49784" y="2636912"/>
            <a:ext cx="7443075" cy="1470086"/>
          </a:xfrm>
          <a:prstGeom prst="rect">
            <a:avLst/>
          </a:prstGeom>
        </p:spPr>
        <p:txBody>
          <a:bodyPr anchor="t">
            <a:normAutofit/>
          </a:bodyPr>
          <a:lstStyle>
            <a:lvl1pPr algn="ctr">
              <a:lnSpc>
                <a:spcPct val="150000"/>
              </a:lnSpc>
              <a:defRPr sz="2800"/>
            </a:lvl1pPr>
          </a:lstStyle>
          <a:p>
            <a:r>
              <a:rPr lang="en-US" dirty="0"/>
              <a:t>Click to edit Master title style</a:t>
            </a:r>
            <a:endParaRPr lang="de-DE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676400" y="6248400"/>
            <a:ext cx="5943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200" spc="100" baseline="0"/>
            </a:lvl1pPr>
          </a:lstStyle>
          <a:p>
            <a:r>
              <a:rPr lang="fr-FR"/>
              <a:t>Thomas Becherer</a:t>
            </a:r>
            <a:endParaRPr lang="fr-FR" dirty="0"/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2"/>
          </p:nvPr>
        </p:nvSpPr>
        <p:spPr>
          <a:xfrm>
            <a:off x="323528" y="6479683"/>
            <a:ext cx="704039" cy="215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19.05.2021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413174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EDB1D3-AFB6-41B7-B71B-E8E2B389A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D6564B-CF65-473A-969C-290098DF0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19.05.2021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BB958A-C9CE-4B70-933B-310A0171369F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2248BB2-D0D7-492D-88AC-12D5B43C8165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6CBCEA-99C2-4C72-815C-A5C09619B86C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23565" y="6381328"/>
            <a:ext cx="2895600" cy="123111"/>
          </a:xfrm>
          <a:prstGeom prst="rect">
            <a:avLst/>
          </a:prstGeom>
        </p:spPr>
        <p:txBody>
          <a:bodyPr/>
          <a:lstStyle/>
          <a:p>
            <a:r>
              <a:rPr lang="en-US"/>
              <a:t>Thomas Becherer</a:t>
            </a:r>
            <a:endParaRPr lang="en-US" dirty="0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CA2E0F-C72E-42F9-880F-A1358C30E28D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323850" y="981075"/>
            <a:ext cx="8496300" cy="49688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8890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06" y="226057"/>
            <a:ext cx="8524988" cy="53864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7" name="Date Placeholder 10"/>
          <p:cNvSpPr>
            <a:spLocks noGrp="1"/>
          </p:cNvSpPr>
          <p:nvPr>
            <p:ph type="dt" sz="half" idx="2"/>
          </p:nvPr>
        </p:nvSpPr>
        <p:spPr>
          <a:xfrm>
            <a:off x="323528" y="6545743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19.05.2021</a:t>
            </a:r>
            <a:endParaRPr lang="en-GB" dirty="0"/>
          </a:p>
        </p:txBody>
      </p:sp>
      <p:sp>
        <p:nvSpPr>
          <p:cNvPr id="8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956376" y="6381750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2248BB2-D0D7-492D-88AC-12D5B43C8165}" type="slidenum">
              <a:rPr lang="en-GB" smtClean="0"/>
              <a:pPr/>
              <a:t>‹N°›</a:t>
            </a:fld>
            <a:endParaRPr lang="en-GB" dirty="0"/>
          </a:p>
        </p:txBody>
      </p:sp>
      <p:sp>
        <p:nvSpPr>
          <p:cNvPr id="9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323565" y="6381328"/>
            <a:ext cx="2895600" cy="123111"/>
          </a:xfrm>
          <a:prstGeom prst="rect">
            <a:avLst/>
          </a:prstGeom>
        </p:spPr>
        <p:txBody>
          <a:bodyPr vert="horz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Thomas Becherer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077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506" y="226057"/>
            <a:ext cx="8524988" cy="538647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9506" y="1052736"/>
            <a:ext cx="8524988" cy="493703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7380312" y="6237312"/>
            <a:ext cx="517888" cy="144016"/>
          </a:xfrm>
          <a:prstGeom prst="rect">
            <a:avLst/>
          </a:prstGeom>
        </p:spPr>
        <p:txBody>
          <a:bodyPr/>
          <a:lstStyle>
            <a:lvl1pPr>
              <a:defRPr b="1"/>
            </a:lvl1pPr>
          </a:lstStyle>
          <a:p>
            <a:fld id="{7C7A268D-8BA0-4B5E-B3C1-B87C8E85AC25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70962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290" y="1797051"/>
            <a:ext cx="8353425" cy="3744383"/>
          </a:xfrm>
        </p:spPr>
        <p:txBody>
          <a:bodyPr/>
          <a:lstStyle>
            <a:lvl1pPr marL="177800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1pPr>
            <a:lvl2pPr marL="541338" indent="-18415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2pPr>
            <a:lvl3pPr marL="896938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3pPr>
            <a:lvl4pPr marL="1254125" indent="-179388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4pPr>
            <a:lvl5pPr marL="1616075" indent="-177800">
              <a:buSzPct val="125000"/>
              <a:buFont typeface="Arial" pitchFamily="34" charset="0"/>
              <a:buChar char="›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noProof="0" dirty="0" err="1"/>
              <a:t>Textmasterformate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  <a:p>
            <a:pPr lvl="1"/>
            <a:r>
              <a:rPr lang="en-US" noProof="0" dirty="0" err="1"/>
              <a:t>Zweite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2"/>
            <a:r>
              <a:rPr lang="en-US" noProof="0" dirty="0" err="1"/>
              <a:t>Dritte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3"/>
            <a:r>
              <a:rPr lang="en-US" noProof="0" dirty="0" err="1"/>
              <a:t>Vierte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  <a:p>
            <a:pPr lvl="4"/>
            <a:r>
              <a:rPr lang="en-US" noProof="0" dirty="0" err="1"/>
              <a:t>Fünfte</a:t>
            </a:r>
            <a:r>
              <a:rPr lang="en-US" noProof="0" dirty="0"/>
              <a:t> </a:t>
            </a:r>
            <a:r>
              <a:rPr lang="en-US" noProof="0" dirty="0" err="1"/>
              <a:t>Ebene</a:t>
            </a:r>
            <a:endParaRPr lang="en-US" noProof="0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>
          <a:xfrm>
            <a:off x="395290" y="404285"/>
            <a:ext cx="8353425" cy="960967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0"/>
          </p:nvPr>
        </p:nvSpPr>
        <p:spPr>
          <a:xfrm>
            <a:off x="323528" y="6545743"/>
            <a:ext cx="540212" cy="1231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19.05.2021</a:t>
            </a:r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1"/>
          </p:nvPr>
        </p:nvSpPr>
        <p:spPr>
          <a:xfrm>
            <a:off x="7877828" y="6381750"/>
            <a:ext cx="203582" cy="1231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‹N°›</a:t>
            </a:fld>
            <a:endParaRPr lang="en-US" noProof="0"/>
          </a:p>
        </p:txBody>
      </p:sp>
      <p:sp>
        <p:nvSpPr>
          <p:cNvPr id="11" name="Fußzeilenplatzhalter 10"/>
          <p:cNvSpPr>
            <a:spLocks noGrp="1"/>
          </p:cNvSpPr>
          <p:nvPr>
            <p:ph type="ftr" sz="quarter" idx="12"/>
          </p:nvPr>
        </p:nvSpPr>
        <p:spPr>
          <a:xfrm>
            <a:off x="323565" y="6381328"/>
            <a:ext cx="2895600" cy="1231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Thomas Becherer</a:t>
            </a:r>
          </a:p>
        </p:txBody>
      </p:sp>
    </p:spTree>
    <p:extLst>
      <p:ext uri="{BB962C8B-B14F-4D97-AF65-F5344CB8AC3E}">
        <p14:creationId xmlns:p14="http://schemas.microsoft.com/office/powerpoint/2010/main" val="2934778597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395290" y="404283"/>
            <a:ext cx="8353425" cy="960967"/>
          </a:xfrm>
        </p:spPr>
        <p:txBody>
          <a:bodyPr/>
          <a:lstStyle>
            <a:lvl1pPr>
              <a:defRPr>
                <a:solidFill>
                  <a:schemeClr val="accent1"/>
                </a:solidFill>
                <a:latin typeface="+mj-lt"/>
              </a:defRPr>
            </a:lvl1pPr>
          </a:lstStyle>
          <a:p>
            <a:r>
              <a:rPr lang="en-US" noProof="0" dirty="0" err="1"/>
              <a:t>Titelmasterformat</a:t>
            </a:r>
            <a:r>
              <a:rPr lang="en-US" noProof="0" dirty="0"/>
              <a:t> </a:t>
            </a:r>
            <a:r>
              <a:rPr lang="en-US" noProof="0" dirty="0" err="1"/>
              <a:t>durch</a:t>
            </a:r>
            <a:r>
              <a:rPr lang="en-US" noProof="0" dirty="0"/>
              <a:t> </a:t>
            </a:r>
            <a:r>
              <a:rPr lang="en-US" noProof="0" dirty="0" err="1"/>
              <a:t>Klicken</a:t>
            </a:r>
            <a:r>
              <a:rPr lang="en-US" noProof="0" dirty="0"/>
              <a:t> </a:t>
            </a:r>
            <a:r>
              <a:rPr lang="en-US" noProof="0" dirty="0" err="1"/>
              <a:t>bearbeiten</a:t>
            </a:r>
            <a:endParaRPr lang="en-US" noProof="0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23528" y="6545743"/>
            <a:ext cx="540212" cy="1231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19.05.2021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1"/>
          </p:nvPr>
        </p:nvSpPr>
        <p:spPr>
          <a:xfrm>
            <a:off x="7877828" y="6381750"/>
            <a:ext cx="203582" cy="123111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DA48181-2C78-49CB-8C52-912A07842C2E}" type="slidenum">
              <a:rPr lang="en-US" noProof="0" smtClean="0"/>
              <a:pPr/>
              <a:t>‹N°›</a:t>
            </a:fld>
            <a:endParaRPr lang="en-US" noProof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>
          <a:xfrm>
            <a:off x="323565" y="6381328"/>
            <a:ext cx="2895600" cy="123111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Thomas Becherer</a:t>
            </a:r>
          </a:p>
        </p:txBody>
      </p:sp>
    </p:spTree>
    <p:extLst>
      <p:ext uri="{BB962C8B-B14F-4D97-AF65-F5344CB8AC3E}">
        <p14:creationId xmlns:p14="http://schemas.microsoft.com/office/powerpoint/2010/main" val="377968983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26" name="Gerade Verbindung 15"/>
          <p:cNvCxnSpPr>
            <a:cxnSpLocks noChangeShapeType="1"/>
          </p:cNvCxnSpPr>
          <p:nvPr/>
        </p:nvCxnSpPr>
        <p:spPr bwMode="auto">
          <a:xfrm flipV="1">
            <a:off x="304800" y="850900"/>
            <a:ext cx="8529638" cy="0"/>
          </a:xfrm>
          <a:prstGeom prst="line">
            <a:avLst/>
          </a:prstGeom>
          <a:noFill/>
          <a:ln w="47625" cmpd="thickThin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61963" y="5610225"/>
            <a:ext cx="2770187" cy="153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b"/>
          <a:lstStyle/>
          <a:p>
            <a:pPr defTabSz="873125">
              <a:lnSpc>
                <a:spcPts val="525"/>
              </a:lnSpc>
            </a:pPr>
            <a:endParaRPr lang="en-US">
              <a:solidFill>
                <a:srgbClr val="FF9900"/>
              </a:solidFill>
            </a:endParaRPr>
          </a:p>
        </p:txBody>
      </p:sp>
      <p:cxnSp>
        <p:nvCxnSpPr>
          <p:cNvPr id="1030" name="Gerade Verbindung 20"/>
          <p:cNvCxnSpPr>
            <a:cxnSpLocks noChangeShapeType="1"/>
          </p:cNvCxnSpPr>
          <p:nvPr/>
        </p:nvCxnSpPr>
        <p:spPr bwMode="auto">
          <a:xfrm flipV="1">
            <a:off x="309563" y="6096000"/>
            <a:ext cx="8529637" cy="0"/>
          </a:xfrm>
          <a:prstGeom prst="line">
            <a:avLst/>
          </a:prstGeom>
          <a:noFill/>
          <a:ln w="69850" cmpd="thinThick" algn="ctr">
            <a:solidFill>
              <a:schemeClr val="accent2"/>
            </a:solidFill>
            <a:round/>
            <a:headEnd/>
            <a:tailEnd/>
          </a:ln>
        </p:spPr>
      </p:cxnSp>
      <p:sp>
        <p:nvSpPr>
          <p:cNvPr id="8" name="Title Placeholder 7"/>
          <p:cNvSpPr>
            <a:spLocks noGrp="1"/>
          </p:cNvSpPr>
          <p:nvPr>
            <p:ph type="title"/>
          </p:nvPr>
        </p:nvSpPr>
        <p:spPr>
          <a:xfrm>
            <a:off x="323528" y="197768"/>
            <a:ext cx="8496944" cy="5669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10" name="Text Placeholder 9"/>
          <p:cNvSpPr>
            <a:spLocks noGrp="1"/>
          </p:cNvSpPr>
          <p:nvPr>
            <p:ph type="body" idx="1"/>
          </p:nvPr>
        </p:nvSpPr>
        <p:spPr>
          <a:xfrm>
            <a:off x="323528" y="1052737"/>
            <a:ext cx="8496944" cy="48245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323528" y="6545743"/>
            <a:ext cx="519373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l">
              <a:defRPr sz="800">
                <a:solidFill>
                  <a:schemeClr val="tx1"/>
                </a:solidFill>
              </a:defRPr>
            </a:lvl1pPr>
          </a:lstStyle>
          <a:p>
            <a:r>
              <a:rPr lang="en-US"/>
              <a:t>19.05.2021</a:t>
            </a:r>
            <a:endParaRPr lang="en-GB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4"/>
          </p:nvPr>
        </p:nvSpPr>
        <p:spPr>
          <a:xfrm>
            <a:off x="7956376" y="6381750"/>
            <a:ext cx="125034" cy="123111"/>
          </a:xfrm>
          <a:prstGeom prst="rect">
            <a:avLst/>
          </a:prstGeom>
        </p:spPr>
        <p:txBody>
          <a:bodyPr vert="horz" wrap="none" lIns="0" tIns="0" rIns="0" bIns="0" rtlCol="0" anchor="ctr">
            <a:spAutoFit/>
          </a:bodyPr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2248BB2-D0D7-492D-88AC-12D5B43C8165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8912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2" r:id="rId1"/>
    <p:sldLayoutId id="2147483748" r:id="rId2"/>
    <p:sldLayoutId id="2147483744" r:id="rId3"/>
    <p:sldLayoutId id="2147483749" r:id="rId4"/>
    <p:sldLayoutId id="2147483750" r:id="rId5"/>
    <p:sldLayoutId id="2147483751" r:id="rId6"/>
  </p:sldLayoutIdLst>
  <p:hf sldNum="0" hdr="0"/>
  <p:txStyles>
    <p:titleStyle>
      <a:lvl1pPr algn="l" defTabSz="873125" rtl="0" eaLnBrk="1" fontAlgn="base" hangingPunct="1">
        <a:lnSpc>
          <a:spcPts val="2363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873125" rtl="0" eaLnBrk="1" fontAlgn="base" hangingPunct="1">
        <a:lnSpc>
          <a:spcPts val="2363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2pPr>
      <a:lvl3pPr algn="l" defTabSz="873125" rtl="0" eaLnBrk="1" fontAlgn="base" hangingPunct="1">
        <a:lnSpc>
          <a:spcPts val="2363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3pPr>
      <a:lvl4pPr algn="l" defTabSz="873125" rtl="0" eaLnBrk="1" fontAlgn="base" hangingPunct="1">
        <a:lnSpc>
          <a:spcPts val="2363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4pPr>
      <a:lvl5pPr algn="l" defTabSz="873125" rtl="0" eaLnBrk="1" fontAlgn="base" hangingPunct="1">
        <a:lnSpc>
          <a:spcPts val="2363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5pPr>
      <a:lvl6pPr marL="400736" algn="l" defTabSz="873827" rtl="0" eaLnBrk="1" fontAlgn="base" hangingPunct="1">
        <a:lnSpc>
          <a:spcPts val="2367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6pPr>
      <a:lvl7pPr marL="801472" algn="l" defTabSz="873827" rtl="0" eaLnBrk="1" fontAlgn="base" hangingPunct="1">
        <a:lnSpc>
          <a:spcPts val="2367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7pPr>
      <a:lvl8pPr marL="1202207" algn="l" defTabSz="873827" rtl="0" eaLnBrk="1" fontAlgn="base" hangingPunct="1">
        <a:lnSpc>
          <a:spcPts val="2367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8pPr>
      <a:lvl9pPr marL="1602943" algn="l" defTabSz="873827" rtl="0" eaLnBrk="1" fontAlgn="base" hangingPunct="1">
        <a:lnSpc>
          <a:spcPts val="2367"/>
        </a:lnSpc>
        <a:spcBef>
          <a:spcPct val="0"/>
        </a:spcBef>
        <a:spcAft>
          <a:spcPct val="0"/>
        </a:spcAft>
        <a:defRPr sz="2100" b="1">
          <a:solidFill>
            <a:schemeClr val="tx2"/>
          </a:solidFill>
          <a:latin typeface="Arial" charset="0"/>
        </a:defRPr>
      </a:lvl9pPr>
    </p:titleStyle>
    <p:bodyStyle>
      <a:lvl1pPr marL="155575" indent="-155575" algn="l" defTabSz="873125" rtl="0" eaLnBrk="1" fontAlgn="base" hangingPunct="1">
        <a:lnSpc>
          <a:spcPct val="125000"/>
        </a:lnSpc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  <a:ea typeface="+mn-ea"/>
          <a:cs typeface="+mn-cs"/>
        </a:defRPr>
      </a:lvl1pPr>
      <a:lvl2pPr marL="474663" indent="-157163" algn="l" defTabSz="873125" rtl="0" eaLnBrk="1" fontAlgn="base" hangingPunct="1">
        <a:lnSpc>
          <a:spcPct val="125000"/>
        </a:lnSpc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2pPr>
      <a:lvl3pPr marL="784225" indent="-150813" algn="l" defTabSz="873125" rtl="0" eaLnBrk="1" fontAlgn="base" hangingPunct="1">
        <a:lnSpc>
          <a:spcPct val="125000"/>
        </a:lnSpc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3pPr>
      <a:lvl4pPr marL="1101725" indent="-157163" algn="l" defTabSz="873125" rtl="0" eaLnBrk="1" fontAlgn="base" hangingPunct="1">
        <a:lnSpc>
          <a:spcPct val="125000"/>
        </a:lnSpc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4pPr>
      <a:lvl5pPr marL="1419225" indent="-157163" algn="l" defTabSz="873125" rtl="0" eaLnBrk="1" fontAlgn="base" hangingPunct="1">
        <a:lnSpc>
          <a:spcPct val="125000"/>
        </a:lnSpc>
        <a:spcBef>
          <a:spcPct val="0"/>
        </a:spcBef>
        <a:spcAft>
          <a:spcPts val="600"/>
        </a:spcAft>
        <a:buClr>
          <a:schemeClr val="accent2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1820008" indent="-158625" algn="l" defTabSz="873827" rtl="0" eaLnBrk="1" fontAlgn="base" hangingPunct="1">
        <a:lnSpc>
          <a:spcPts val="1578"/>
        </a:lnSpc>
        <a:spcBef>
          <a:spcPct val="0"/>
        </a:spcBef>
        <a:spcAft>
          <a:spcPct val="55000"/>
        </a:spcAft>
        <a:buClr>
          <a:srgbClr val="E19900"/>
        </a:buClr>
        <a:buFont typeface="Arial" charset="0"/>
        <a:buBlip>
          <a:blip r:embed="rId8"/>
        </a:buBlip>
        <a:defRPr sz="1400">
          <a:solidFill>
            <a:schemeClr val="tx1"/>
          </a:solidFill>
          <a:latin typeface="+mn-lt"/>
        </a:defRPr>
      </a:lvl6pPr>
      <a:lvl7pPr marL="2220744" indent="-158625" algn="l" defTabSz="873827" rtl="0" eaLnBrk="1" fontAlgn="base" hangingPunct="1">
        <a:lnSpc>
          <a:spcPts val="1578"/>
        </a:lnSpc>
        <a:spcBef>
          <a:spcPct val="0"/>
        </a:spcBef>
        <a:spcAft>
          <a:spcPct val="55000"/>
        </a:spcAft>
        <a:buClr>
          <a:srgbClr val="E19900"/>
        </a:buClr>
        <a:buFont typeface="Arial" charset="0"/>
        <a:buBlip>
          <a:blip r:embed="rId8"/>
        </a:buBlip>
        <a:defRPr sz="1400">
          <a:solidFill>
            <a:schemeClr val="tx1"/>
          </a:solidFill>
          <a:latin typeface="+mn-lt"/>
        </a:defRPr>
      </a:lvl7pPr>
      <a:lvl8pPr marL="2621480" indent="-158625" algn="l" defTabSz="873827" rtl="0" eaLnBrk="1" fontAlgn="base" hangingPunct="1">
        <a:lnSpc>
          <a:spcPts val="1578"/>
        </a:lnSpc>
        <a:spcBef>
          <a:spcPct val="0"/>
        </a:spcBef>
        <a:spcAft>
          <a:spcPct val="55000"/>
        </a:spcAft>
        <a:buClr>
          <a:srgbClr val="E19900"/>
        </a:buClr>
        <a:buFont typeface="Arial" charset="0"/>
        <a:buBlip>
          <a:blip r:embed="rId8"/>
        </a:buBlip>
        <a:defRPr sz="1400">
          <a:solidFill>
            <a:schemeClr val="tx1"/>
          </a:solidFill>
          <a:latin typeface="+mn-lt"/>
        </a:defRPr>
      </a:lvl8pPr>
      <a:lvl9pPr marL="3022216" indent="-158625" algn="l" defTabSz="873827" rtl="0" eaLnBrk="1" fontAlgn="base" hangingPunct="1">
        <a:lnSpc>
          <a:spcPts val="1578"/>
        </a:lnSpc>
        <a:spcBef>
          <a:spcPct val="0"/>
        </a:spcBef>
        <a:spcAft>
          <a:spcPct val="55000"/>
        </a:spcAft>
        <a:buClr>
          <a:srgbClr val="E19900"/>
        </a:buClr>
        <a:buFont typeface="Arial" charset="0"/>
        <a:buBlip>
          <a:blip r:embed="rId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073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01472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02207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02943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03679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04415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05151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05886" algn="l" defTabSz="801472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50462" y="2060848"/>
            <a:ext cx="7443075" cy="2088232"/>
          </a:xfrm>
        </p:spPr>
        <p:txBody>
          <a:bodyPr>
            <a:normAutofit/>
          </a:bodyPr>
          <a:lstStyle/>
          <a:p>
            <a:pPr algn="r"/>
            <a:r>
              <a:rPr lang="en-GB" i="1" dirty="0"/>
              <a:t>Status report WTPP </a:t>
            </a:r>
            <a:br>
              <a:rPr lang="en-GB" i="1" dirty="0"/>
            </a:br>
            <a:r>
              <a:rPr lang="en-GB" i="1" dirty="0"/>
              <a:t>IWG WGWT meeting 9 November  2021</a:t>
            </a:r>
            <a:endParaRPr lang="en-GB" noProof="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323528" y="6479683"/>
            <a:ext cx="184731" cy="21544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43795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A0BFD-8D78-48D3-98B7-365E72E8C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i="1" dirty="0"/>
              <a:t>Outlines</a:t>
            </a:r>
            <a:endParaRPr lang="en-GB" i="1" noProof="0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6D92B6-F3C8-4AD1-9DFA-AEFC08ADB4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741" y="6482081"/>
            <a:ext cx="908903" cy="123111"/>
          </a:xfrm>
        </p:spPr>
        <p:txBody>
          <a:bodyPr/>
          <a:lstStyle/>
          <a:p>
            <a:r>
              <a:rPr lang="en-US" dirty="0"/>
              <a:t>6 September 20211</a:t>
            </a:r>
            <a:endParaRPr lang="en-GB" dirty="0"/>
          </a:p>
        </p:txBody>
      </p:sp>
      <p:sp>
        <p:nvSpPr>
          <p:cNvPr id="13" name="ZoneTexte 2">
            <a:extLst>
              <a:ext uri="{FF2B5EF4-FFF2-40B4-BE49-F238E27FC236}">
                <a16:creationId xmlns:a16="http://schemas.microsoft.com/office/drawing/2014/main" id="{FA20F936-8730-4C47-8A99-ABC881085521}"/>
              </a:ext>
            </a:extLst>
          </p:cNvPr>
          <p:cNvSpPr txBox="1"/>
          <p:nvPr/>
        </p:nvSpPr>
        <p:spPr>
          <a:xfrm>
            <a:off x="156792" y="1482019"/>
            <a:ext cx="8686800" cy="4344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Ins="180000" rtlCol="0"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Agreements taken in WTPP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1" dirty="0"/>
              <a:t>Open topics in WTPP + Planning</a:t>
            </a:r>
          </a:p>
          <a:p>
            <a:pPr lvl="1"/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41174047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A0BFD-8D78-48D3-98B7-365E72E8C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i="1" dirty="0"/>
              <a:t>Agreements taken in WTPP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6D92B6-F3C8-4AD1-9DFA-AEFC08ADB4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741" y="6482081"/>
            <a:ext cx="908903" cy="123111"/>
          </a:xfrm>
        </p:spPr>
        <p:txBody>
          <a:bodyPr/>
          <a:lstStyle/>
          <a:p>
            <a:r>
              <a:rPr lang="en-US" dirty="0"/>
              <a:t>6 September 20211</a:t>
            </a:r>
            <a:endParaRPr lang="en-GB" dirty="0"/>
          </a:p>
        </p:txBody>
      </p:sp>
      <p:sp>
        <p:nvSpPr>
          <p:cNvPr id="13" name="ZoneTexte 2">
            <a:extLst>
              <a:ext uri="{FF2B5EF4-FFF2-40B4-BE49-F238E27FC236}">
                <a16:creationId xmlns:a16="http://schemas.microsoft.com/office/drawing/2014/main" id="{FA20F936-8730-4C47-8A99-ABC881085521}"/>
              </a:ext>
            </a:extLst>
          </p:cNvPr>
          <p:cNvSpPr txBox="1"/>
          <p:nvPr/>
        </p:nvSpPr>
        <p:spPr>
          <a:xfrm>
            <a:off x="133672" y="1340768"/>
            <a:ext cx="8686800" cy="4344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Ins="180000" rtlCol="0">
            <a:noAutofit/>
          </a:bodyPr>
          <a:lstStyle/>
          <a:p>
            <a:r>
              <a:rPr lang="en-US" sz="1600" dirty="0"/>
              <a:t>Agreements taken in WTPP on 8 November 2021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sz="18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WTPP agreed on the correct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ion formula (coefficients to be finetuned, but close to consensus) 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sym typeface="Wingdings" panose="05000000000000000000" pitchFamily="2" charset="2"/>
              </a:rPr>
              <a:t> possible to start working on Threshold definition</a:t>
            </a:r>
            <a:endParaRPr lang="en-US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US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WTPP agreed to start working on threshold definition for C1 </a:t>
            </a:r>
            <a:r>
              <a:rPr lang="en-US" b="1" dirty="0" err="1">
                <a:latin typeface="Arial" panose="020B0604020202020204" pitchFamily="34" charset="0"/>
                <a:ea typeface="Calibri" panose="020F0502020204030204" pitchFamily="34" charset="0"/>
              </a:rPr>
              <a:t>tyres</a:t>
            </a:r>
            <a:endParaRPr lang="en-US" b="1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US" sz="1600" b="1" dirty="0">
              <a:latin typeface="Arial" panose="020B0604020202020204" pitchFamily="34" charset="0"/>
            </a:endParaRPr>
          </a:p>
          <a:p>
            <a:pPr marL="342900" lvl="0" indent="-342900">
              <a:buFont typeface="Symbol" panose="05050102010706020507" pitchFamily="18" charset="2"/>
              <a:buChar char="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355163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A0BFD-8D78-48D3-98B7-365E72E8C4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i="1" dirty="0"/>
              <a:t>Open topics in WTPP + Planning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16D92B6-F3C8-4AD1-9DFA-AEFC08ADB4A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02741" y="6482081"/>
            <a:ext cx="908903" cy="123111"/>
          </a:xfrm>
        </p:spPr>
        <p:txBody>
          <a:bodyPr/>
          <a:lstStyle/>
          <a:p>
            <a:r>
              <a:rPr lang="en-US" dirty="0"/>
              <a:t>6 September 20211</a:t>
            </a:r>
            <a:endParaRPr lang="en-GB" dirty="0"/>
          </a:p>
        </p:txBody>
      </p:sp>
      <p:sp>
        <p:nvSpPr>
          <p:cNvPr id="13" name="ZoneTexte 2">
            <a:extLst>
              <a:ext uri="{FF2B5EF4-FFF2-40B4-BE49-F238E27FC236}">
                <a16:creationId xmlns:a16="http://schemas.microsoft.com/office/drawing/2014/main" id="{FA20F936-8730-4C47-8A99-ABC881085521}"/>
              </a:ext>
            </a:extLst>
          </p:cNvPr>
          <p:cNvSpPr txBox="1"/>
          <p:nvPr/>
        </p:nvSpPr>
        <p:spPr>
          <a:xfrm>
            <a:off x="228600" y="1256831"/>
            <a:ext cx="8686800" cy="434433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Ins="180000" rtlCol="0">
            <a:noAutofit/>
          </a:bodyPr>
          <a:lstStyle/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endParaRPr lang="en-US" sz="1100" b="1" dirty="0">
              <a:effectLst/>
              <a:latin typeface="Arial" panose="020B0604020202020204" pitchFamily="34" charset="0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latin typeface="+mj-lt"/>
                <a:ea typeface="SimSun" panose="02010600030101010101" pitchFamily="2" charset="-122"/>
              </a:rPr>
              <a:t>Worn Profile (final assessment)</a:t>
            </a:r>
            <a:r>
              <a:rPr lang="en-US" sz="1200" dirty="0">
                <a:solidFill>
                  <a:srgbClr val="0070C0"/>
                </a:solidFill>
                <a:effectLst/>
                <a:latin typeface="+mj-lt"/>
                <a:ea typeface="SimSun" panose="02010600030101010101" pitchFamily="2" charset="-122"/>
              </a:rPr>
              <a:t> 			</a:t>
            </a:r>
            <a:r>
              <a:rPr lang="en-US" sz="1600" dirty="0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done</a:t>
            </a:r>
          </a:p>
          <a:p>
            <a:pPr lvl="1">
              <a:tabLst>
                <a:tab pos="914400" algn="l"/>
              </a:tabLst>
            </a:pPr>
            <a:endParaRPr lang="en-US" sz="1200" b="1" dirty="0">
              <a:latin typeface="+mj-lt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Fixing all the parameters for the equation. 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pPr marL="228600"/>
            <a:r>
              <a:rPr lang="en-US" sz="1200" dirty="0">
                <a:effectLst/>
                <a:latin typeface="+mj-lt"/>
                <a:ea typeface="SimSun" panose="02010600030101010101" pitchFamily="2" charset="-122"/>
              </a:rPr>
              <a:t>	For ETRTO, this definitely will need some more time: not before mid October.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pPr marL="228600"/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 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Assessing the accuracy of the final formula based on Weighted Std Deviation and </a:t>
            </a:r>
            <a:r>
              <a:rPr lang="en-US" sz="1200" b="1" dirty="0" err="1">
                <a:effectLst/>
                <a:latin typeface="+mj-lt"/>
                <a:ea typeface="SimSun" panose="02010600030101010101" pitchFamily="2" charset="-122"/>
              </a:rPr>
              <a:t>CoV</a:t>
            </a:r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. </a:t>
            </a:r>
          </a:p>
          <a:p>
            <a:pPr lvl="1">
              <a:tabLst>
                <a:tab pos="914400" algn="l"/>
              </a:tabLst>
            </a:pPr>
            <a:r>
              <a:rPr lang="en-US" sz="1200" dirty="0">
                <a:effectLst/>
                <a:latin typeface="+mj-lt"/>
                <a:ea typeface="SimSun" panose="02010600030101010101" pitchFamily="2" charset="-122"/>
              </a:rPr>
              <a:t>WTPP: mid October as linked to equation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 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endParaRPr lang="en-US" sz="1200" b="1" dirty="0">
              <a:effectLst/>
              <a:latin typeface="+mj-lt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effectLst/>
                <a:latin typeface="+mj-lt"/>
                <a:ea typeface="SimSun" panose="02010600030101010101" pitchFamily="2" charset="-122"/>
              </a:rPr>
              <a:t>Potentially additional data will be provided		</a:t>
            </a:r>
            <a:r>
              <a:rPr lang="en-US" sz="1600" dirty="0">
                <a:solidFill>
                  <a:srgbClr val="00B050"/>
                </a:solidFill>
                <a:effectLst/>
                <a:latin typeface="+mj-lt"/>
                <a:ea typeface="SimSun" panose="02010600030101010101" pitchFamily="2" charset="-122"/>
              </a:rPr>
              <a:t>not needed</a:t>
            </a: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endParaRPr lang="en-US" sz="1200" dirty="0">
              <a:latin typeface="+mj-lt"/>
              <a:ea typeface="SimSun" panose="02010600030101010101" pitchFamily="2" charset="-122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Threshold definition depending on </a:t>
            </a:r>
            <a:r>
              <a:rPr lang="en-US" sz="1200" b="1" dirty="0" err="1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tyre</a:t>
            </a:r>
            <a:r>
              <a:rPr lang="en-US" sz="1200" b="1" dirty="0"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 clusters or peculiarities   </a:t>
            </a:r>
            <a:r>
              <a:rPr lang="en-US" sz="1600" dirty="0">
                <a:solidFill>
                  <a:srgbClr val="0070C0"/>
                </a:solidFill>
                <a:latin typeface="+mj-lt"/>
                <a:ea typeface="SimSun" panose="02010600030101010101" pitchFamily="2" charset="-122"/>
              </a:rPr>
              <a:t>November - December</a:t>
            </a: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endParaRPr lang="en-US" sz="1200" b="1" dirty="0"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742950" lvl="1" indent="-285750">
              <a:buFont typeface="Wingdings" panose="05000000000000000000" pitchFamily="2" charset="2"/>
              <a:buChar char=""/>
              <a:tabLst>
                <a:tab pos="914400" algn="l"/>
              </a:tabLst>
            </a:pPr>
            <a:r>
              <a:rPr lang="en-US" sz="1200" b="1" dirty="0">
                <a:effectLst/>
                <a:latin typeface="+mj-lt"/>
                <a:ea typeface="SimSun" panose="02010600030101010101" pitchFamily="2" charset="-122"/>
                <a:cs typeface="Times New Roman" panose="02020603050405020304" pitchFamily="18" charset="0"/>
              </a:rPr>
              <a:t>Day to day variation </a:t>
            </a:r>
            <a:endParaRPr lang="fr-FR" sz="1400" dirty="0">
              <a:effectLst/>
              <a:latin typeface="+mj-lt"/>
              <a:ea typeface="SimSun" panose="02010600030101010101" pitchFamily="2" charset="-122"/>
              <a:cs typeface="Times New Roman" panose="02020603050405020304" pitchFamily="18" charset="0"/>
            </a:endParaRPr>
          </a:p>
          <a:p>
            <a:pPr marL="685800"/>
            <a:r>
              <a:rPr lang="en-US" sz="1200" dirty="0">
                <a:effectLst/>
                <a:latin typeface="+mj-lt"/>
                <a:ea typeface="SimSun" panose="02010600030101010101" pitchFamily="2" charset="-122"/>
              </a:rPr>
              <a:t>JASIC comment that the worn SRTT is varying more than new SRTT (per site). ETRTO replied that this is probably more due to the </a:t>
            </a:r>
            <a:r>
              <a:rPr lang="en-US" sz="1200" dirty="0" err="1">
                <a:effectLst/>
                <a:latin typeface="+mj-lt"/>
                <a:ea typeface="SimSun" panose="02010600030101010101" pitchFamily="2" charset="-122"/>
              </a:rPr>
              <a:t>waterdepth</a:t>
            </a:r>
            <a:r>
              <a:rPr lang="en-US" sz="1200" dirty="0">
                <a:effectLst/>
                <a:latin typeface="+mj-lt"/>
                <a:ea typeface="SimSun" panose="02010600030101010101" pitchFamily="2" charset="-122"/>
              </a:rPr>
              <a:t> variation. To be further discussed, see also analytical plan results.</a:t>
            </a:r>
            <a:endParaRPr lang="fr-FR" sz="1400" dirty="0">
              <a:effectLst/>
              <a:latin typeface="+mj-lt"/>
              <a:ea typeface="SimSun" panose="02010600030101010101" pitchFamily="2" charset="-122"/>
            </a:endParaRPr>
          </a:p>
          <a:p>
            <a:pPr marL="685800"/>
            <a:r>
              <a:rPr lang="en-US" sz="1200" dirty="0">
                <a:effectLst/>
                <a:latin typeface="+mj-lt"/>
                <a:ea typeface="SimSun" panose="02010600030101010101" pitchFamily="2" charset="-122"/>
              </a:rPr>
              <a:t>Based on full data set analysis will be updated.</a:t>
            </a:r>
            <a:r>
              <a:rPr lang="en-US" sz="1200" dirty="0">
                <a:solidFill>
                  <a:srgbClr val="0070C0"/>
                </a:solidFill>
                <a:latin typeface="+mj-lt"/>
                <a:ea typeface="SimSun" panose="02010600030101010101" pitchFamily="2" charset="-122"/>
              </a:rPr>
              <a:t> 		</a:t>
            </a:r>
            <a:r>
              <a:rPr lang="en-US" sz="1600" dirty="0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Done, and will be </a:t>
            </a:r>
            <a:r>
              <a:rPr lang="en-US" sz="1600" dirty="0" err="1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futher</a:t>
            </a:r>
            <a:r>
              <a:rPr lang="en-US" sz="1600" dirty="0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 							considered in the </a:t>
            </a:r>
            <a:r>
              <a:rPr lang="en-US" sz="1600" dirty="0" err="1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moulded</a:t>
            </a:r>
            <a:r>
              <a:rPr lang="en-US" sz="1600" dirty="0">
                <a:solidFill>
                  <a:srgbClr val="00B050"/>
                </a:solidFill>
                <a:latin typeface="+mj-lt"/>
                <a:ea typeface="SimSun" panose="02010600030101010101" pitchFamily="2" charset="-122"/>
              </a:rPr>
              <a:t> 							SRTT assessment</a:t>
            </a:r>
          </a:p>
          <a:p>
            <a:pPr marL="685800"/>
            <a:endParaRPr lang="en-US" sz="1200" dirty="0">
              <a:effectLst/>
              <a:latin typeface="+mj-lt"/>
              <a:ea typeface="SimSun" panose="02010600030101010101" pitchFamily="2" charset="-122"/>
            </a:endParaRPr>
          </a:p>
          <a:p>
            <a:pPr marL="685800"/>
            <a:endParaRPr lang="fr-FR" sz="1200" dirty="0">
              <a:effectLst/>
              <a:latin typeface="Times New Roman" panose="02020603050405020304" pitchFamily="18" charset="0"/>
              <a:ea typeface="SimSun" panose="02010600030101010101" pitchFamily="2" charset="-122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242982B9-787B-4E9E-8866-1384CA905768}"/>
              </a:ext>
            </a:extLst>
          </p:cNvPr>
          <p:cNvSpPr/>
          <p:nvPr/>
        </p:nvSpPr>
        <p:spPr bwMode="auto">
          <a:xfrm>
            <a:off x="7543718" y="1916832"/>
            <a:ext cx="249251" cy="900664"/>
          </a:xfrm>
          <a:prstGeom prst="rightBrace">
            <a:avLst/>
          </a:prstGeom>
          <a:solidFill>
            <a:schemeClr val="accent1">
              <a:alpha val="0"/>
            </a:schemeClr>
          </a:solidFill>
          <a:ln w="190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9695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7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FC14B1C0-738E-4217-8F66-861085F35F3F}"/>
              </a:ext>
            </a:extLst>
          </p:cNvPr>
          <p:cNvSpPr txBox="1"/>
          <p:nvPr/>
        </p:nvSpPr>
        <p:spPr>
          <a:xfrm>
            <a:off x="7668343" y="1844824"/>
            <a:ext cx="1008112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sz="1400" dirty="0" err="1">
                <a:solidFill>
                  <a:srgbClr val="00B050"/>
                </a:solidFill>
              </a:rPr>
              <a:t>Done</a:t>
            </a:r>
            <a:r>
              <a:rPr lang="fr-BE" sz="1400" dirty="0">
                <a:solidFill>
                  <a:srgbClr val="00B050"/>
                </a:solidFill>
              </a:rPr>
              <a:t>, with </a:t>
            </a:r>
            <a:r>
              <a:rPr lang="fr-BE" sz="1400" dirty="0" err="1">
                <a:solidFill>
                  <a:srgbClr val="00B050"/>
                </a:solidFill>
              </a:rPr>
              <a:t>still</a:t>
            </a:r>
            <a:r>
              <a:rPr lang="fr-BE" sz="1400" dirty="0">
                <a:solidFill>
                  <a:srgbClr val="00B050"/>
                </a:solidFill>
              </a:rPr>
              <a:t> </a:t>
            </a:r>
            <a:r>
              <a:rPr lang="fr-BE" sz="1400" dirty="0" err="1">
                <a:solidFill>
                  <a:srgbClr val="00B050"/>
                </a:solidFill>
              </a:rPr>
              <a:t>need</a:t>
            </a:r>
            <a:r>
              <a:rPr lang="fr-BE" sz="1400" dirty="0">
                <a:solidFill>
                  <a:srgbClr val="00B050"/>
                </a:solidFill>
              </a:rPr>
              <a:t> for  </a:t>
            </a:r>
            <a:r>
              <a:rPr lang="fr-BE" sz="1400" dirty="0" err="1">
                <a:solidFill>
                  <a:srgbClr val="00B050"/>
                </a:solidFill>
              </a:rPr>
              <a:t>some</a:t>
            </a:r>
            <a:r>
              <a:rPr lang="fr-BE" sz="1400" dirty="0">
                <a:solidFill>
                  <a:srgbClr val="00B050"/>
                </a:solidFill>
              </a:rPr>
              <a:t> </a:t>
            </a:r>
            <a:r>
              <a:rPr lang="fr-BE" sz="1400" dirty="0" err="1">
                <a:solidFill>
                  <a:srgbClr val="00B050"/>
                </a:solidFill>
              </a:rPr>
              <a:t>finetuning</a:t>
            </a:r>
            <a:endParaRPr lang="fr-FR" sz="1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60785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01E0E86-45D8-433D-8628-768ABE6FDF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C891E91A-7B31-4ED3-9EE8-84F7DE50287A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fr-BE" sz="3200" dirty="0"/>
          </a:p>
          <a:p>
            <a:pPr marL="0" indent="0" algn="ctr">
              <a:buNone/>
            </a:pPr>
            <a:endParaRPr lang="fr-BE" sz="3200" dirty="0"/>
          </a:p>
          <a:p>
            <a:pPr marL="0" indent="0" algn="ctr">
              <a:buNone/>
            </a:pPr>
            <a:endParaRPr lang="fr-BE" sz="3200" dirty="0"/>
          </a:p>
          <a:p>
            <a:pPr marL="0" indent="0" algn="ctr">
              <a:buNone/>
            </a:pPr>
            <a:r>
              <a:rPr lang="fr-BE" sz="3200" dirty="0"/>
              <a:t>THANK YOU</a:t>
            </a:r>
            <a:endParaRPr lang="fr-FR" sz="3200" dirty="0"/>
          </a:p>
        </p:txBody>
      </p:sp>
    </p:spTree>
    <p:extLst>
      <p:ext uri="{BB962C8B-B14F-4D97-AF65-F5344CB8AC3E}">
        <p14:creationId xmlns:p14="http://schemas.microsoft.com/office/powerpoint/2010/main" val="754531522"/>
      </p:ext>
    </p:extLst>
  </p:cSld>
  <p:clrMapOvr>
    <a:masterClrMapping/>
  </p:clrMapOvr>
</p:sld>
</file>

<file path=ppt/theme/theme1.xml><?xml version="1.0" encoding="utf-8"?>
<a:theme xmlns:a="http://schemas.openxmlformats.org/drawingml/2006/main" name="Continental_A4">
  <a:themeElements>
    <a:clrScheme name="Continental_A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ntinental_A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96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9695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7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Continental_A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inental_A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inental_A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inental_A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inental_A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ntinental_A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ntinental_A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8D178CC04DBE94D855DE19E6C0217D8" ma:contentTypeVersion="13" ma:contentTypeDescription="Create a new document." ma:contentTypeScope="" ma:versionID="d5cd6f54aa0de4d0dfda82c38a29fdc4">
  <xsd:schema xmlns:xsd="http://www.w3.org/2001/XMLSchema" xmlns:xs="http://www.w3.org/2001/XMLSchema" xmlns:p="http://schemas.microsoft.com/office/2006/metadata/properties" xmlns:ns3="2e482103-40c7-46a9-b66f-11cd8f7fefb8" xmlns:ns4="f022fb45-dabf-42a1-aa0c-451e4bd7fc23" targetNamespace="http://schemas.microsoft.com/office/2006/metadata/properties" ma:root="true" ma:fieldsID="9fa548e300c42f92b6d40f2a639bdf0e" ns3:_="" ns4:_="">
    <xsd:import namespace="2e482103-40c7-46a9-b66f-11cd8f7fefb8"/>
    <xsd:import namespace="f022fb45-dabf-42a1-aa0c-451e4bd7fc23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OCR" minOccurs="0"/>
                <xsd:element ref="ns4:MediaServiceDateTaken" minOccurs="0"/>
                <xsd:element ref="ns4:MediaServiceGenerationTime" minOccurs="0"/>
                <xsd:element ref="ns4:MediaServiceEventHashCod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482103-40c7-46a9-b66f-11cd8f7fefb8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022fb45-dabf-42a1-aa0c-451e4bd7fc2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OCR" ma:index="14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8" nillable="true" ma:displayName="Location" ma:internalName="MediaServiceLocation" ma:readOnly="true">
      <xsd:simpleType>
        <xsd:restriction base="dms:Text"/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7744A2-6CF6-4752-A227-9ABE0E4FF10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2623D78-5B15-4B49-952A-E7147DB5F51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9518C02-6AD7-40E4-AEC9-7F09C43A316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e482103-40c7-46a9-b66f-11cd8f7fefb8"/>
    <ds:schemaRef ds:uri="f022fb45-dabf-42a1-aa0c-451e4bd7fc2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344</TotalTime>
  <Words>257</Words>
  <Application>Microsoft Office PowerPoint</Application>
  <PresentationFormat>Affichage à l'écran (4:3)</PresentationFormat>
  <Paragraphs>49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Symbol</vt:lpstr>
      <vt:lpstr>Times New Roman</vt:lpstr>
      <vt:lpstr>Wingdings</vt:lpstr>
      <vt:lpstr>Continental_A4</vt:lpstr>
      <vt:lpstr>Status report WTPP  IWG WGWT meeting 9 November  2021</vt:lpstr>
      <vt:lpstr>Outlines</vt:lpstr>
      <vt:lpstr>Agreements taken in WTPP</vt:lpstr>
      <vt:lpstr>Open topics in WTPP + Planning</vt:lpstr>
      <vt:lpstr>Présentation PowerPoint</vt:lpstr>
    </vt:vector>
  </TitlesOfParts>
  <Company>Continental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National Regulations TAL Meeting 5./6. June 2013  Thomas Becherer</dc:title>
  <dc:creator>Thomas Becherer</dc:creator>
  <cp:lastModifiedBy>Nicolas De Mahieu</cp:lastModifiedBy>
  <cp:revision>1008</cp:revision>
  <cp:lastPrinted>2020-10-05T14:56:18Z</cp:lastPrinted>
  <dcterms:created xsi:type="dcterms:W3CDTF">2013-05-07T15:19:39Z</dcterms:created>
  <dcterms:modified xsi:type="dcterms:W3CDTF">2021-11-08T09:19:59Z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0x010100B8D178CC04DBE94D855DE19E6C0217D8</vt:lpwstr>
  </property>
  <property fmtid="{D5CDD505-2E9C-101B-9397-08002B2CF9AE}" pid="3" name="MSIP_Label_6006a9c5-d130-408c-bc8e-3b5ecdb17aa0_Enabled">
    <vt:lpwstr>true</vt:lpwstr>
  </property>
  <property fmtid="{D5CDD505-2E9C-101B-9397-08002B2CF9AE}" pid="4" name="MSIP_Label_6006a9c5-d130-408c-bc8e-3b5ecdb17aa0_SetDate">
    <vt:lpwstr>2021-04-12T12:45:05Z</vt:lpwstr>
  </property>
  <property fmtid="{D5CDD505-2E9C-101B-9397-08002B2CF9AE}" pid="5" name="MSIP_Label_6006a9c5-d130-408c-bc8e-3b5ecdb17aa0_Method">
    <vt:lpwstr>Standard</vt:lpwstr>
  </property>
  <property fmtid="{D5CDD505-2E9C-101B-9397-08002B2CF9AE}" pid="6" name="MSIP_Label_6006a9c5-d130-408c-bc8e-3b5ecdb17aa0_Name">
    <vt:lpwstr>Recipients Have Full Control​</vt:lpwstr>
  </property>
  <property fmtid="{D5CDD505-2E9C-101B-9397-08002B2CF9AE}" pid="7" name="MSIP_Label_6006a9c5-d130-408c-bc8e-3b5ecdb17aa0_SiteId">
    <vt:lpwstr>8d4b558f-7b2e-40ba-ad1f-e04d79e6265a</vt:lpwstr>
  </property>
  <property fmtid="{D5CDD505-2E9C-101B-9397-08002B2CF9AE}" pid="8" name="MSIP_Label_6006a9c5-d130-408c-bc8e-3b5ecdb17aa0_ActionId">
    <vt:lpwstr>c9357d66-90e4-471d-910e-fa35e9bfee03</vt:lpwstr>
  </property>
  <property fmtid="{D5CDD505-2E9C-101B-9397-08002B2CF9AE}" pid="9" name="MSIP_Label_6006a9c5-d130-408c-bc8e-3b5ecdb17aa0_ContentBits">
    <vt:lpwstr>2</vt:lpwstr>
  </property>
</Properties>
</file>