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4"/>
  </p:sldMasterIdLst>
  <p:sldIdLst>
    <p:sldId id="257" r:id="rId5"/>
    <p:sldId id="735" r:id="rId6"/>
    <p:sldId id="761" r:id="rId7"/>
    <p:sldId id="762" r:id="rId8"/>
    <p:sldId id="760" r:id="rId9"/>
    <p:sldId id="763" r:id="rId10"/>
    <p:sldId id="259" r:id="rId11"/>
    <p:sldId id="258" r:id="rId12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ain Knight" initials="IK" lastIdx="6" clrIdx="0">
    <p:extLst>
      <p:ext uri="{19B8F6BF-5375-455C-9EA6-DF929625EA0E}">
        <p15:presenceInfo xmlns:p15="http://schemas.microsoft.com/office/powerpoint/2012/main" userId="Iain Knight" providerId="None"/>
      </p:ext>
    </p:extLst>
  </p:cmAuthor>
  <p:cmAuthor id="2" name="Johan Broeders" initials="JB" lastIdx="11" clrIdx="1">
    <p:extLst>
      <p:ext uri="{19B8F6BF-5375-455C-9EA6-DF929625EA0E}">
        <p15:presenceInfo xmlns:p15="http://schemas.microsoft.com/office/powerpoint/2012/main" userId="S-1-5-21-1332221160-1415407890-2118856591-5157" providerId="AD"/>
      </p:ext>
    </p:extLst>
  </p:cmAuthor>
  <p:cmAuthor id="3" name="Johannes Peter BAUER" initials="JPB" lastIdx="3" clrIdx="2">
    <p:extLst>
      <p:ext uri="{19B8F6BF-5375-455C-9EA6-DF929625EA0E}">
        <p15:presenceInfo xmlns:p15="http://schemas.microsoft.com/office/powerpoint/2012/main" userId="S::jpb@acea.be::7122d12b-2013-4221-a27f-20b6afcba400" providerId="AD"/>
      </p:ext>
    </p:extLst>
  </p:cmAuthor>
  <p:cmAuthor id="4" name="Tomas Vive Larsen" initials="TVL" lastIdx="3" clrIdx="3">
    <p:extLst>
      <p:ext uri="{19B8F6BF-5375-455C-9EA6-DF929625EA0E}">
        <p15:presenceInfo xmlns:p15="http://schemas.microsoft.com/office/powerpoint/2012/main" userId="S::tovl@trafikstyrelsen.dk::9f668816-0ae9-4bb8-922e-e2a5b4f821b2" providerId="AD"/>
      </p:ext>
    </p:extLst>
  </p:cmAuthor>
  <p:cmAuthor id="5" name="Steve Summerskill" initials="SS" lastIdx="21" clrIdx="4">
    <p:extLst>
      <p:ext uri="{19B8F6BF-5375-455C-9EA6-DF929625EA0E}">
        <p15:presenceInfo xmlns:p15="http://schemas.microsoft.com/office/powerpoint/2012/main" userId="S::cdsjs2@lunet.lboro.ac.uk::d7e6bcc4-3357-4cef-ba48-7ca2313f5db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9B02"/>
    <a:srgbClr val="D8ECDB"/>
    <a:srgbClr val="BCE6F6"/>
    <a:srgbClr val="FBD0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483205-0B35-4A02-83E8-09C676E7B32C}" v="1" dt="2021-12-14T09:14:48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19" autoAdjust="0"/>
  </p:normalViewPr>
  <p:slideViewPr>
    <p:cSldViewPr snapToGrid="0">
      <p:cViewPr varScale="1">
        <p:scale>
          <a:sx n="106" d="100"/>
          <a:sy n="106" d="100"/>
        </p:scale>
        <p:origin x="53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Summerskill" userId="d7e6bcc4-3357-4cef-ba48-7ca2313f5db8" providerId="ADAL" clId="{4E125363-30B0-4CF4-9B36-18DB209D041B}"/>
    <pc:docChg chg="undo redo custSel addSld delSld modSld sldOrd addSection delSection">
      <pc:chgData name="Steve Summerskill" userId="d7e6bcc4-3357-4cef-ba48-7ca2313f5db8" providerId="ADAL" clId="{4E125363-30B0-4CF4-9B36-18DB209D041B}" dt="2021-03-11T10:07:30.667" v="1437" actId="20577"/>
      <pc:docMkLst>
        <pc:docMk/>
      </pc:docMkLst>
      <pc:sldChg chg="delSp add del">
        <pc:chgData name="Steve Summerskill" userId="d7e6bcc4-3357-4cef-ba48-7ca2313f5db8" providerId="ADAL" clId="{4E125363-30B0-4CF4-9B36-18DB209D041B}" dt="2021-03-11T09:01:54.795" v="12" actId="2696"/>
        <pc:sldMkLst>
          <pc:docMk/>
          <pc:sldMk cId="3557559553" sldId="256"/>
        </pc:sldMkLst>
        <pc:spChg chg="del">
          <ac:chgData name="Steve Summerskill" userId="d7e6bcc4-3357-4cef-ba48-7ca2313f5db8" providerId="ADAL" clId="{4E125363-30B0-4CF4-9B36-18DB209D041B}" dt="2021-03-11T09:01:46.737" v="10" actId="21"/>
          <ac:spMkLst>
            <pc:docMk/>
            <pc:sldMk cId="3557559553" sldId="256"/>
            <ac:spMk id="4" creationId="{35BDA296-689E-4424-A69D-D6305809EAE8}"/>
          </ac:spMkLst>
        </pc:spChg>
        <pc:spChg chg="del">
          <ac:chgData name="Steve Summerskill" userId="d7e6bcc4-3357-4cef-ba48-7ca2313f5db8" providerId="ADAL" clId="{4E125363-30B0-4CF4-9B36-18DB209D041B}" dt="2021-03-11T09:01:46.737" v="10" actId="21"/>
          <ac:spMkLst>
            <pc:docMk/>
            <pc:sldMk cId="3557559553" sldId="256"/>
            <ac:spMk id="5" creationId="{4B9397E5-051D-4AB0-BE33-8019C1634BBA}"/>
          </ac:spMkLst>
        </pc:spChg>
        <pc:picChg chg="del">
          <ac:chgData name="Steve Summerskill" userId="d7e6bcc4-3357-4cef-ba48-7ca2313f5db8" providerId="ADAL" clId="{4E125363-30B0-4CF4-9B36-18DB209D041B}" dt="2021-03-11T09:01:38.531" v="8" actId="21"/>
          <ac:picMkLst>
            <pc:docMk/>
            <pc:sldMk cId="3557559553" sldId="256"/>
            <ac:picMk id="1031" creationId="{96DA8DC3-19D6-4588-9C44-68EC1ACD7F7C}"/>
          </ac:picMkLst>
        </pc:picChg>
        <pc:picChg chg="del">
          <ac:chgData name="Steve Summerskill" userId="d7e6bcc4-3357-4cef-ba48-7ca2313f5db8" providerId="ADAL" clId="{4E125363-30B0-4CF4-9B36-18DB209D041B}" dt="2021-03-11T09:01:38.531" v="8" actId="21"/>
          <ac:picMkLst>
            <pc:docMk/>
            <pc:sldMk cId="3557559553" sldId="256"/>
            <ac:picMk id="1032" creationId="{5BBB3C23-5CB3-45DC-8686-AE23E36E7EDD}"/>
          </ac:picMkLst>
        </pc:picChg>
      </pc:sldChg>
      <pc:sldChg chg="modSp mod">
        <pc:chgData name="Steve Summerskill" userId="d7e6bcc4-3357-4cef-ba48-7ca2313f5db8" providerId="ADAL" clId="{4E125363-30B0-4CF4-9B36-18DB209D041B}" dt="2021-03-11T10:07:30.667" v="1437" actId="20577"/>
        <pc:sldMkLst>
          <pc:docMk/>
          <pc:sldMk cId="2475805559" sldId="257"/>
        </pc:sldMkLst>
        <pc:spChg chg="mod">
          <ac:chgData name="Steve Summerskill" userId="d7e6bcc4-3357-4cef-ba48-7ca2313f5db8" providerId="ADAL" clId="{4E125363-30B0-4CF4-9B36-18DB209D041B}" dt="2021-03-11T10:07:30.667" v="1437" actId="20577"/>
          <ac:spMkLst>
            <pc:docMk/>
            <pc:sldMk cId="2475805559" sldId="257"/>
            <ac:spMk id="2" creationId="{1C21E816-31F5-48BB-BD02-D15F2F18B48A}"/>
          </ac:spMkLst>
        </pc:spChg>
        <pc:spChg chg="mod">
          <ac:chgData name="Steve Summerskill" userId="d7e6bcc4-3357-4cef-ba48-7ca2313f5db8" providerId="ADAL" clId="{4E125363-30B0-4CF4-9B36-18DB209D041B}" dt="2021-03-11T09:22:07.060" v="149" actId="1076"/>
          <ac:spMkLst>
            <pc:docMk/>
            <pc:sldMk cId="2475805559" sldId="257"/>
            <ac:spMk id="3" creationId="{835D6E6B-3353-491C-A3C6-F278D6CED8B3}"/>
          </ac:spMkLst>
        </pc:spChg>
      </pc:sldChg>
      <pc:sldChg chg="modSp add">
        <pc:chgData name="Steve Summerskill" userId="d7e6bcc4-3357-4cef-ba48-7ca2313f5db8" providerId="ADAL" clId="{4E125363-30B0-4CF4-9B36-18DB209D041B}" dt="2021-03-11T09:53:55.445" v="1275" actId="1076"/>
        <pc:sldMkLst>
          <pc:docMk/>
          <pc:sldMk cId="3417949908" sldId="258"/>
        </pc:sldMkLst>
        <pc:spChg chg="mod">
          <ac:chgData name="Steve Summerskill" userId="d7e6bcc4-3357-4cef-ba48-7ca2313f5db8" providerId="ADAL" clId="{4E125363-30B0-4CF4-9B36-18DB209D041B}" dt="2021-03-11T09:53:55.445" v="1275" actId="1076"/>
          <ac:spMkLst>
            <pc:docMk/>
            <pc:sldMk cId="3417949908" sldId="258"/>
            <ac:spMk id="5" creationId="{7FF39E33-F9C2-440B-B5CB-208397087112}"/>
          </ac:spMkLst>
        </pc:spChg>
        <pc:picChg chg="mod">
          <ac:chgData name="Steve Summerskill" userId="d7e6bcc4-3357-4cef-ba48-7ca2313f5db8" providerId="ADAL" clId="{4E125363-30B0-4CF4-9B36-18DB209D041B}" dt="2021-03-11T09:53:52.070" v="1274" actId="1076"/>
          <ac:picMkLst>
            <pc:docMk/>
            <pc:sldMk cId="3417949908" sldId="258"/>
            <ac:picMk id="4" creationId="{9E7EB932-FFDE-4311-B2B4-49B43EDEC8AD}"/>
          </ac:picMkLst>
        </pc:picChg>
      </pc:sldChg>
      <pc:sldChg chg="modSp add">
        <pc:chgData name="Steve Summerskill" userId="d7e6bcc4-3357-4cef-ba48-7ca2313f5db8" providerId="ADAL" clId="{4E125363-30B0-4CF4-9B36-18DB209D041B}" dt="2021-03-11T09:54:08.277" v="1277" actId="1076"/>
        <pc:sldMkLst>
          <pc:docMk/>
          <pc:sldMk cId="141676432" sldId="259"/>
        </pc:sldMkLst>
        <pc:spChg chg="mod">
          <ac:chgData name="Steve Summerskill" userId="d7e6bcc4-3357-4cef-ba48-7ca2313f5db8" providerId="ADAL" clId="{4E125363-30B0-4CF4-9B36-18DB209D041B}" dt="2021-03-11T09:54:08.277" v="1277" actId="1076"/>
          <ac:spMkLst>
            <pc:docMk/>
            <pc:sldMk cId="141676432" sldId="259"/>
            <ac:spMk id="5" creationId="{1026BF3D-94F8-4B70-BE5D-E361AA554FEF}"/>
          </ac:spMkLst>
        </pc:spChg>
        <pc:picChg chg="mod">
          <ac:chgData name="Steve Summerskill" userId="d7e6bcc4-3357-4cef-ba48-7ca2313f5db8" providerId="ADAL" clId="{4E125363-30B0-4CF4-9B36-18DB209D041B}" dt="2021-03-11T09:54:08.277" v="1277" actId="1076"/>
          <ac:picMkLst>
            <pc:docMk/>
            <pc:sldMk cId="141676432" sldId="259"/>
            <ac:picMk id="4" creationId="{7268597A-A6F8-45E7-BD9C-E071087EA115}"/>
          </ac:picMkLst>
        </pc:picChg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282408125" sldId="276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282988175" sldId="277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3726943687" sldId="284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917090189" sldId="286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4137678065" sldId="289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020918014" sldId="290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3287838577" sldId="292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665680653" sldId="294"/>
        </pc:sldMkLst>
      </pc:sldChg>
      <pc:sldChg chg="modSp del mod">
        <pc:chgData name="Steve Summerskill" userId="d7e6bcc4-3357-4cef-ba48-7ca2313f5db8" providerId="ADAL" clId="{4E125363-30B0-4CF4-9B36-18DB209D041B}" dt="2021-03-11T09:33:42.106" v="500" actId="2696"/>
        <pc:sldMkLst>
          <pc:docMk/>
          <pc:sldMk cId="3259070175" sldId="340"/>
        </pc:sldMkLst>
        <pc:spChg chg="mod">
          <ac:chgData name="Steve Summerskill" userId="d7e6bcc4-3357-4cef-ba48-7ca2313f5db8" providerId="ADAL" clId="{4E125363-30B0-4CF4-9B36-18DB209D041B}" dt="2021-03-11T09:28:29.630" v="156" actId="27636"/>
          <ac:spMkLst>
            <pc:docMk/>
            <pc:sldMk cId="3259070175" sldId="340"/>
            <ac:spMk id="3" creationId="{BF5C54F7-10B4-412F-905E-AF41C11194E3}"/>
          </ac:spMkLst>
        </pc:spChg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277554970" sldId="660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633466550" sldId="728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2656276178" sldId="729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2739417056" sldId="730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22935849" sldId="731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4030178009" sldId="732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865626333" sldId="734"/>
        </pc:sldMkLst>
      </pc:sldChg>
      <pc:sldChg chg="modSp mod">
        <pc:chgData name="Steve Summerskill" userId="d7e6bcc4-3357-4cef-ba48-7ca2313f5db8" providerId="ADAL" clId="{4E125363-30B0-4CF4-9B36-18DB209D041B}" dt="2021-03-11T09:50:42.635" v="1179" actId="20577"/>
        <pc:sldMkLst>
          <pc:docMk/>
          <pc:sldMk cId="3892381557" sldId="735"/>
        </pc:sldMkLst>
        <pc:spChg chg="mod">
          <ac:chgData name="Steve Summerskill" userId="d7e6bcc4-3357-4cef-ba48-7ca2313f5db8" providerId="ADAL" clId="{4E125363-30B0-4CF4-9B36-18DB209D041B}" dt="2021-03-11T09:50:17.106" v="1149" actId="20577"/>
          <ac:spMkLst>
            <pc:docMk/>
            <pc:sldMk cId="3892381557" sldId="735"/>
            <ac:spMk id="15" creationId="{60165671-0FF3-4A07-991E-A6A3C76EDAF3}"/>
          </ac:spMkLst>
        </pc:spChg>
        <pc:spChg chg="mod">
          <ac:chgData name="Steve Summerskill" userId="d7e6bcc4-3357-4cef-ba48-7ca2313f5db8" providerId="ADAL" clId="{4E125363-30B0-4CF4-9B36-18DB209D041B}" dt="2021-03-11T09:50:42.635" v="1179" actId="20577"/>
          <ac:spMkLst>
            <pc:docMk/>
            <pc:sldMk cId="3892381557" sldId="735"/>
            <ac:spMk id="16" creationId="{4DC41F72-460E-4096-B591-3A04C44E9DCF}"/>
          </ac:spMkLst>
        </pc:spChg>
      </pc:sldChg>
      <pc:sldChg chg="del">
        <pc:chgData name="Steve Summerskill" userId="d7e6bcc4-3357-4cef-ba48-7ca2313f5db8" providerId="ADAL" clId="{4E125363-30B0-4CF4-9B36-18DB209D041B}" dt="2021-03-11T09:33:42.106" v="500" actId="2696"/>
        <pc:sldMkLst>
          <pc:docMk/>
          <pc:sldMk cId="3186492647" sldId="736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586050351" sldId="738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3829741115" sldId="740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202894795" sldId="742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72361828" sldId="743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30202473" sldId="744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2907434231" sldId="745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2003239693" sldId="746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3789784543" sldId="747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3216066521" sldId="748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37744178" sldId="749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4221953101" sldId="750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085357158" sldId="751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3628736839" sldId="752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614096548" sldId="753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659853741" sldId="754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948106835" sldId="755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1912481340" sldId="756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853042335" sldId="757"/>
        </pc:sldMkLst>
      </pc:sldChg>
      <pc:sldChg chg="del">
        <pc:chgData name="Steve Summerskill" userId="d7e6bcc4-3357-4cef-ba48-7ca2313f5db8" providerId="ADAL" clId="{4E125363-30B0-4CF4-9B36-18DB209D041B}" dt="2021-03-11T09:00:40.088" v="1" actId="47"/>
        <pc:sldMkLst>
          <pc:docMk/>
          <pc:sldMk cId="2857739591" sldId="758"/>
        </pc:sldMkLst>
      </pc:sldChg>
      <pc:sldChg chg="new del">
        <pc:chgData name="Steve Summerskill" userId="d7e6bcc4-3357-4cef-ba48-7ca2313f5db8" providerId="ADAL" clId="{4E125363-30B0-4CF4-9B36-18DB209D041B}" dt="2021-03-11T09:01:54.795" v="12" actId="2696"/>
        <pc:sldMkLst>
          <pc:docMk/>
          <pc:sldMk cId="1954706312" sldId="759"/>
        </pc:sldMkLst>
      </pc:sldChg>
      <pc:sldChg chg="addSp modSp add mod">
        <pc:chgData name="Steve Summerskill" userId="d7e6bcc4-3357-4cef-ba48-7ca2313f5db8" providerId="ADAL" clId="{4E125363-30B0-4CF4-9B36-18DB209D041B}" dt="2021-03-11T09:53:41.906" v="1272" actId="1076"/>
        <pc:sldMkLst>
          <pc:docMk/>
          <pc:sldMk cId="2459442802" sldId="760"/>
        </pc:sldMkLst>
        <pc:spChg chg="add mod">
          <ac:chgData name="Steve Summerskill" userId="d7e6bcc4-3357-4cef-ba48-7ca2313f5db8" providerId="ADAL" clId="{4E125363-30B0-4CF4-9B36-18DB209D041B}" dt="2021-03-11T09:53:32.039" v="1269" actId="1076"/>
          <ac:spMkLst>
            <pc:docMk/>
            <pc:sldMk cId="2459442802" sldId="760"/>
            <ac:spMk id="9" creationId="{D08D7AD1-F481-4517-BFFE-150DE2497664}"/>
          </ac:spMkLst>
        </pc:spChg>
        <pc:spChg chg="add mod">
          <ac:chgData name="Steve Summerskill" userId="d7e6bcc4-3357-4cef-ba48-7ca2313f5db8" providerId="ADAL" clId="{4E125363-30B0-4CF4-9B36-18DB209D041B}" dt="2021-03-11T09:53:32.039" v="1269" actId="1076"/>
          <ac:spMkLst>
            <pc:docMk/>
            <pc:sldMk cId="2459442802" sldId="760"/>
            <ac:spMk id="10" creationId="{45AB7F6B-11F2-46A7-B9D3-FA31A4101D6D}"/>
          </ac:spMkLst>
        </pc:spChg>
        <pc:spChg chg="add mod">
          <ac:chgData name="Steve Summerskill" userId="d7e6bcc4-3357-4cef-ba48-7ca2313f5db8" providerId="ADAL" clId="{4E125363-30B0-4CF4-9B36-18DB209D041B}" dt="2021-03-11T09:53:41.906" v="1272" actId="1076"/>
          <ac:spMkLst>
            <pc:docMk/>
            <pc:sldMk cId="2459442802" sldId="760"/>
            <ac:spMk id="11" creationId="{D6934601-E166-493D-85C9-39F9A14A9B72}"/>
          </ac:spMkLst>
        </pc:spChg>
        <pc:picChg chg="mod">
          <ac:chgData name="Steve Summerskill" userId="d7e6bcc4-3357-4cef-ba48-7ca2313f5db8" providerId="ADAL" clId="{4E125363-30B0-4CF4-9B36-18DB209D041B}" dt="2021-03-11T09:53:32.039" v="1269" actId="1076"/>
          <ac:picMkLst>
            <pc:docMk/>
            <pc:sldMk cId="2459442802" sldId="760"/>
            <ac:picMk id="5" creationId="{A64CD2BF-04E7-4142-9F61-AAF674106391}"/>
          </ac:picMkLst>
        </pc:picChg>
        <pc:picChg chg="mod">
          <ac:chgData name="Steve Summerskill" userId="d7e6bcc4-3357-4cef-ba48-7ca2313f5db8" providerId="ADAL" clId="{4E125363-30B0-4CF4-9B36-18DB209D041B}" dt="2021-03-11T09:53:32.039" v="1269" actId="1076"/>
          <ac:picMkLst>
            <pc:docMk/>
            <pc:sldMk cId="2459442802" sldId="760"/>
            <ac:picMk id="6" creationId="{4F8B93D8-C1C9-4699-BE79-014E5293454F}"/>
          </ac:picMkLst>
        </pc:picChg>
        <pc:picChg chg="mod">
          <ac:chgData name="Steve Summerskill" userId="d7e6bcc4-3357-4cef-ba48-7ca2313f5db8" providerId="ADAL" clId="{4E125363-30B0-4CF4-9B36-18DB209D041B}" dt="2021-03-11T09:53:41.906" v="1272" actId="1076"/>
          <ac:picMkLst>
            <pc:docMk/>
            <pc:sldMk cId="2459442802" sldId="760"/>
            <ac:picMk id="12" creationId="{E619E9E4-13AD-46B1-AB26-3EEC465506A4}"/>
          </ac:picMkLst>
        </pc:picChg>
      </pc:sldChg>
      <pc:sldChg chg="addSp delSp modSp new mod">
        <pc:chgData name="Steve Summerskill" userId="d7e6bcc4-3357-4cef-ba48-7ca2313f5db8" providerId="ADAL" clId="{4E125363-30B0-4CF4-9B36-18DB209D041B}" dt="2021-03-11T09:52:10.444" v="1268" actId="1076"/>
        <pc:sldMkLst>
          <pc:docMk/>
          <pc:sldMk cId="2728536681" sldId="761"/>
        </pc:sldMkLst>
        <pc:spChg chg="del">
          <ac:chgData name="Steve Summerskill" userId="d7e6bcc4-3357-4cef-ba48-7ca2313f5db8" providerId="ADAL" clId="{4E125363-30B0-4CF4-9B36-18DB209D041B}" dt="2021-03-11T09:04:24.160" v="120" actId="478"/>
          <ac:spMkLst>
            <pc:docMk/>
            <pc:sldMk cId="2728536681" sldId="761"/>
            <ac:spMk id="2" creationId="{3D592E72-827E-4F41-A031-15D716B8A40F}"/>
          </ac:spMkLst>
        </pc:spChg>
        <pc:spChg chg="del">
          <ac:chgData name="Steve Summerskill" userId="d7e6bcc4-3357-4cef-ba48-7ca2313f5db8" providerId="ADAL" clId="{4E125363-30B0-4CF4-9B36-18DB209D041B}" dt="2021-03-11T09:04:25.483" v="121" actId="478"/>
          <ac:spMkLst>
            <pc:docMk/>
            <pc:sldMk cId="2728536681" sldId="761"/>
            <ac:spMk id="3" creationId="{D303B571-C70A-483E-864D-541580217F41}"/>
          </ac:spMkLst>
        </pc:spChg>
        <pc:spChg chg="add mod">
          <ac:chgData name="Steve Summerskill" userId="d7e6bcc4-3357-4cef-ba48-7ca2313f5db8" providerId="ADAL" clId="{4E125363-30B0-4CF4-9B36-18DB209D041B}" dt="2021-03-11T09:51:24.573" v="1201" actId="113"/>
          <ac:spMkLst>
            <pc:docMk/>
            <pc:sldMk cId="2728536681" sldId="761"/>
            <ac:spMk id="6" creationId="{E7E0D922-96F6-4709-92B3-46774665280C}"/>
          </ac:spMkLst>
        </pc:spChg>
        <pc:spChg chg="add del mod">
          <ac:chgData name="Steve Summerskill" userId="d7e6bcc4-3357-4cef-ba48-7ca2313f5db8" providerId="ADAL" clId="{4E125363-30B0-4CF4-9B36-18DB209D041B}" dt="2021-03-11T09:04:22.648" v="119" actId="478"/>
          <ac:spMkLst>
            <pc:docMk/>
            <pc:sldMk cId="2728536681" sldId="761"/>
            <ac:spMk id="7" creationId="{5B612630-6E28-4181-BF40-F2ABD6FD3303}"/>
          </ac:spMkLst>
        </pc:spChg>
        <pc:spChg chg="add mod">
          <ac:chgData name="Steve Summerskill" userId="d7e6bcc4-3357-4cef-ba48-7ca2313f5db8" providerId="ADAL" clId="{4E125363-30B0-4CF4-9B36-18DB209D041B}" dt="2021-03-11T09:51:37.496" v="1202" actId="1076"/>
          <ac:spMkLst>
            <pc:docMk/>
            <pc:sldMk cId="2728536681" sldId="761"/>
            <ac:spMk id="12" creationId="{A837E8C2-8C2B-4EE6-92B5-E8031E03F080}"/>
          </ac:spMkLst>
        </pc:spChg>
        <pc:spChg chg="add mod">
          <ac:chgData name="Steve Summerskill" userId="d7e6bcc4-3357-4cef-ba48-7ca2313f5db8" providerId="ADAL" clId="{4E125363-30B0-4CF4-9B36-18DB209D041B}" dt="2021-03-11T09:51:37.496" v="1202" actId="1076"/>
          <ac:spMkLst>
            <pc:docMk/>
            <pc:sldMk cId="2728536681" sldId="761"/>
            <ac:spMk id="13" creationId="{B2E93234-3477-4D41-AE49-064D2B45FCD5}"/>
          </ac:spMkLst>
        </pc:spChg>
        <pc:spChg chg="add mod">
          <ac:chgData name="Steve Summerskill" userId="d7e6bcc4-3357-4cef-ba48-7ca2313f5db8" providerId="ADAL" clId="{4E125363-30B0-4CF4-9B36-18DB209D041B}" dt="2021-03-11T09:51:37.496" v="1202" actId="1076"/>
          <ac:spMkLst>
            <pc:docMk/>
            <pc:sldMk cId="2728536681" sldId="761"/>
            <ac:spMk id="14" creationId="{EBDA2D41-B202-4301-A496-2EA0E5E2B106}"/>
          </ac:spMkLst>
        </pc:spChg>
        <pc:spChg chg="add mod">
          <ac:chgData name="Steve Summerskill" userId="d7e6bcc4-3357-4cef-ba48-7ca2313f5db8" providerId="ADAL" clId="{4E125363-30B0-4CF4-9B36-18DB209D041B}" dt="2021-03-11T09:52:10.444" v="1268" actId="1076"/>
          <ac:spMkLst>
            <pc:docMk/>
            <pc:sldMk cId="2728536681" sldId="761"/>
            <ac:spMk id="16" creationId="{4781921C-A0B6-4145-B7C4-41655F5D03B9}"/>
          </ac:spMkLst>
        </pc:spChg>
        <pc:picChg chg="add del mod">
          <ac:chgData name="Steve Summerskill" userId="d7e6bcc4-3357-4cef-ba48-7ca2313f5db8" providerId="ADAL" clId="{4E125363-30B0-4CF4-9B36-18DB209D041B}" dt="2021-03-11T09:04:19.944" v="117" actId="478"/>
          <ac:picMkLst>
            <pc:docMk/>
            <pc:sldMk cId="2728536681" sldId="761"/>
            <ac:picMk id="4" creationId="{D9215549-C8F5-49B0-931A-6B95D4B1CE56}"/>
          </ac:picMkLst>
        </pc:picChg>
        <pc:picChg chg="add del mod">
          <ac:chgData name="Steve Summerskill" userId="d7e6bcc4-3357-4cef-ba48-7ca2313f5db8" providerId="ADAL" clId="{4E125363-30B0-4CF4-9B36-18DB209D041B}" dt="2021-03-11T09:04:21.009" v="118" actId="478"/>
          <ac:picMkLst>
            <pc:docMk/>
            <pc:sldMk cId="2728536681" sldId="761"/>
            <ac:picMk id="5" creationId="{A650C753-2919-4B70-8446-B17B9CA4514B}"/>
          </ac:picMkLst>
        </pc:picChg>
        <pc:picChg chg="add mod">
          <ac:chgData name="Steve Summerskill" userId="d7e6bcc4-3357-4cef-ba48-7ca2313f5db8" providerId="ADAL" clId="{4E125363-30B0-4CF4-9B36-18DB209D041B}" dt="2021-03-11T09:51:37.496" v="1202" actId="1076"/>
          <ac:picMkLst>
            <pc:docMk/>
            <pc:sldMk cId="2728536681" sldId="761"/>
            <ac:picMk id="8" creationId="{742EC47B-D558-47E2-9FCB-21EC874FF0E1}"/>
          </ac:picMkLst>
        </pc:picChg>
        <pc:picChg chg="add mod modCrop">
          <ac:chgData name="Steve Summerskill" userId="d7e6bcc4-3357-4cef-ba48-7ca2313f5db8" providerId="ADAL" clId="{4E125363-30B0-4CF4-9B36-18DB209D041B}" dt="2021-03-11T09:51:37.496" v="1202" actId="1076"/>
          <ac:picMkLst>
            <pc:docMk/>
            <pc:sldMk cId="2728536681" sldId="761"/>
            <ac:picMk id="9" creationId="{D64D5FF9-92B7-4782-B840-2CD41FC11031}"/>
          </ac:picMkLst>
        </pc:picChg>
        <pc:picChg chg="add mod">
          <ac:chgData name="Steve Summerskill" userId="d7e6bcc4-3357-4cef-ba48-7ca2313f5db8" providerId="ADAL" clId="{4E125363-30B0-4CF4-9B36-18DB209D041B}" dt="2021-03-11T09:51:37.496" v="1202" actId="1076"/>
          <ac:picMkLst>
            <pc:docMk/>
            <pc:sldMk cId="2728536681" sldId="761"/>
            <ac:picMk id="10" creationId="{6B2414F4-EBEF-4918-B915-45378AA735DB}"/>
          </ac:picMkLst>
        </pc:picChg>
        <pc:picChg chg="add mod">
          <ac:chgData name="Steve Summerskill" userId="d7e6bcc4-3357-4cef-ba48-7ca2313f5db8" providerId="ADAL" clId="{4E125363-30B0-4CF4-9B36-18DB209D041B}" dt="2021-03-11T09:51:37.496" v="1202" actId="1076"/>
          <ac:picMkLst>
            <pc:docMk/>
            <pc:sldMk cId="2728536681" sldId="761"/>
            <ac:picMk id="11" creationId="{37CD28B5-02B3-4346-B5E3-937A3411DC53}"/>
          </ac:picMkLst>
        </pc:picChg>
        <pc:picChg chg="add mod modCrop">
          <ac:chgData name="Steve Summerskill" userId="d7e6bcc4-3357-4cef-ba48-7ca2313f5db8" providerId="ADAL" clId="{4E125363-30B0-4CF4-9B36-18DB209D041B}" dt="2021-03-11T09:51:37.496" v="1202" actId="1076"/>
          <ac:picMkLst>
            <pc:docMk/>
            <pc:sldMk cId="2728536681" sldId="761"/>
            <ac:picMk id="15" creationId="{3B63F312-BC5F-40A1-ABDA-2F874E1474BB}"/>
          </ac:picMkLst>
        </pc:picChg>
      </pc:sldChg>
      <pc:sldChg chg="delSp add mod">
        <pc:chgData name="Steve Summerskill" userId="d7e6bcc4-3357-4cef-ba48-7ca2313f5db8" providerId="ADAL" clId="{4E125363-30B0-4CF4-9B36-18DB209D041B}" dt="2021-03-11T09:20:46.062" v="148" actId="478"/>
        <pc:sldMkLst>
          <pc:docMk/>
          <pc:sldMk cId="1291766871" sldId="762"/>
        </pc:sldMkLst>
        <pc:spChg chg="del">
          <ac:chgData name="Steve Summerskill" userId="d7e6bcc4-3357-4cef-ba48-7ca2313f5db8" providerId="ADAL" clId="{4E125363-30B0-4CF4-9B36-18DB209D041B}" dt="2021-03-11T09:20:45.026" v="147" actId="478"/>
          <ac:spMkLst>
            <pc:docMk/>
            <pc:sldMk cId="1291766871" sldId="762"/>
            <ac:spMk id="2" creationId="{3D592E72-827E-4F41-A031-15D716B8A40F}"/>
          </ac:spMkLst>
        </pc:spChg>
        <pc:spChg chg="del">
          <ac:chgData name="Steve Summerskill" userId="d7e6bcc4-3357-4cef-ba48-7ca2313f5db8" providerId="ADAL" clId="{4E125363-30B0-4CF4-9B36-18DB209D041B}" dt="2021-03-11T09:20:46.062" v="148" actId="478"/>
          <ac:spMkLst>
            <pc:docMk/>
            <pc:sldMk cId="1291766871" sldId="762"/>
            <ac:spMk id="3" creationId="{D303B571-C70A-483E-864D-541580217F41}"/>
          </ac:spMkLst>
        </pc:spChg>
      </pc:sldChg>
      <pc:sldChg chg="delSp add del ord">
        <pc:chgData name="Steve Summerskill" userId="d7e6bcc4-3357-4cef-ba48-7ca2313f5db8" providerId="ADAL" clId="{4E125363-30B0-4CF4-9B36-18DB209D041B}" dt="2021-03-11T09:50:54.526" v="1180" actId="2696"/>
        <pc:sldMkLst>
          <pc:docMk/>
          <pc:sldMk cId="3177946168" sldId="763"/>
        </pc:sldMkLst>
        <pc:spChg chg="del">
          <ac:chgData name="Steve Summerskill" userId="d7e6bcc4-3357-4cef-ba48-7ca2313f5db8" providerId="ADAL" clId="{4E125363-30B0-4CF4-9B36-18DB209D041B}" dt="2021-03-11T09:25:44.250" v="155" actId="478"/>
          <ac:spMkLst>
            <pc:docMk/>
            <pc:sldMk cId="3177946168" sldId="763"/>
            <ac:spMk id="7" creationId="{5B612630-6E28-4181-BF40-F2ABD6FD3303}"/>
          </ac:spMkLst>
        </pc:spChg>
        <pc:picChg chg="del">
          <ac:chgData name="Steve Summerskill" userId="d7e6bcc4-3357-4cef-ba48-7ca2313f5db8" providerId="ADAL" clId="{4E125363-30B0-4CF4-9B36-18DB209D041B}" dt="2021-03-11T09:25:41.822" v="153" actId="478"/>
          <ac:picMkLst>
            <pc:docMk/>
            <pc:sldMk cId="3177946168" sldId="763"/>
            <ac:picMk id="4" creationId="{D9215549-C8F5-49B0-931A-6B95D4B1CE56}"/>
          </ac:picMkLst>
        </pc:picChg>
        <pc:picChg chg="del">
          <ac:chgData name="Steve Summerskill" userId="d7e6bcc4-3357-4cef-ba48-7ca2313f5db8" providerId="ADAL" clId="{4E125363-30B0-4CF4-9B36-18DB209D041B}" dt="2021-03-11T09:25:42.607" v="154" actId="478"/>
          <ac:picMkLst>
            <pc:docMk/>
            <pc:sldMk cId="3177946168" sldId="763"/>
            <ac:picMk id="5" creationId="{A650C753-2919-4B70-8446-B17B9CA4514B}"/>
          </ac:picMkLst>
        </pc:picChg>
      </pc:sldChg>
      <pc:sldMasterChg chg="delSldLayout">
        <pc:chgData name="Steve Summerskill" userId="d7e6bcc4-3357-4cef-ba48-7ca2313f5db8" providerId="ADAL" clId="{4E125363-30B0-4CF4-9B36-18DB209D041B}" dt="2021-03-11T09:00:40.088" v="1" actId="47"/>
        <pc:sldMasterMkLst>
          <pc:docMk/>
          <pc:sldMasterMk cId="3000897896" sldId="2147483712"/>
        </pc:sldMasterMkLst>
        <pc:sldLayoutChg chg="del">
          <pc:chgData name="Steve Summerskill" userId="d7e6bcc4-3357-4cef-ba48-7ca2313f5db8" providerId="ADAL" clId="{4E125363-30B0-4CF4-9B36-18DB209D041B}" dt="2021-03-11T09:00:40.088" v="1" actId="47"/>
          <pc:sldLayoutMkLst>
            <pc:docMk/>
            <pc:sldMasterMk cId="3000897896" sldId="2147483712"/>
            <pc:sldLayoutMk cId="1318869600" sldId="2147483763"/>
          </pc:sldLayoutMkLst>
        </pc:sldLayoutChg>
      </pc:sldMasterChg>
    </pc:docChg>
  </pc:docChgLst>
  <pc:docChgLst>
    <pc:chgData name="Steve Summerskill" userId="d7e6bcc4-3357-4cef-ba48-7ca2313f5db8" providerId="ADAL" clId="{3D7C1653-DE8E-47A6-BE74-1A62E06D634F}"/>
    <pc:docChg chg="addSld modSld sldOrd">
      <pc:chgData name="Steve Summerskill" userId="d7e6bcc4-3357-4cef-ba48-7ca2313f5db8" providerId="ADAL" clId="{3D7C1653-DE8E-47A6-BE74-1A62E06D634F}" dt="2021-11-24T10:51:32.472" v="205" actId="20577"/>
      <pc:docMkLst>
        <pc:docMk/>
      </pc:docMkLst>
      <pc:sldChg chg="addSp modSp mod ord">
        <pc:chgData name="Steve Summerskill" userId="d7e6bcc4-3357-4cef-ba48-7ca2313f5db8" providerId="ADAL" clId="{3D7C1653-DE8E-47A6-BE74-1A62E06D634F}" dt="2021-11-15T10:31:54.831" v="113" actId="20577"/>
        <pc:sldMkLst>
          <pc:docMk/>
          <pc:sldMk cId="3417949908" sldId="258"/>
        </pc:sldMkLst>
        <pc:spChg chg="add mod">
          <ac:chgData name="Steve Summerskill" userId="d7e6bcc4-3357-4cef-ba48-7ca2313f5db8" providerId="ADAL" clId="{3D7C1653-DE8E-47A6-BE74-1A62E06D634F}" dt="2021-10-21T11:10:24.910" v="27" actId="1036"/>
          <ac:spMkLst>
            <pc:docMk/>
            <pc:sldMk cId="3417949908" sldId="258"/>
            <ac:spMk id="2" creationId="{16E72391-7D27-48E0-9792-6CD9E899D9B7}"/>
          </ac:spMkLst>
        </pc:spChg>
        <pc:spChg chg="add mod">
          <ac:chgData name="Steve Summerskill" userId="d7e6bcc4-3357-4cef-ba48-7ca2313f5db8" providerId="ADAL" clId="{3D7C1653-DE8E-47A6-BE74-1A62E06D634F}" dt="2021-10-21T11:10:13.250" v="24" actId="208"/>
          <ac:spMkLst>
            <pc:docMk/>
            <pc:sldMk cId="3417949908" sldId="258"/>
            <ac:spMk id="3" creationId="{DAAC8CD0-E6A5-4D93-AFA9-A9102911065F}"/>
          </ac:spMkLst>
        </pc:spChg>
        <pc:spChg chg="mod">
          <ac:chgData name="Steve Summerskill" userId="d7e6bcc4-3357-4cef-ba48-7ca2313f5db8" providerId="ADAL" clId="{3D7C1653-DE8E-47A6-BE74-1A62E06D634F}" dt="2021-11-15T10:31:54.831" v="113" actId="20577"/>
          <ac:spMkLst>
            <pc:docMk/>
            <pc:sldMk cId="3417949908" sldId="258"/>
            <ac:spMk id="5" creationId="{7FF39E33-F9C2-440B-B5CB-208397087112}"/>
          </ac:spMkLst>
        </pc:spChg>
        <pc:spChg chg="add mod">
          <ac:chgData name="Steve Summerskill" userId="d7e6bcc4-3357-4cef-ba48-7ca2313f5db8" providerId="ADAL" clId="{3D7C1653-DE8E-47A6-BE74-1A62E06D634F}" dt="2021-10-21T11:11:43.789" v="34" actId="208"/>
          <ac:spMkLst>
            <pc:docMk/>
            <pc:sldMk cId="3417949908" sldId="258"/>
            <ac:spMk id="6" creationId="{B1DBAA69-E65A-474E-B327-2484D5625856}"/>
          </ac:spMkLst>
        </pc:spChg>
        <pc:spChg chg="add mod">
          <ac:chgData name="Steve Summerskill" userId="d7e6bcc4-3357-4cef-ba48-7ca2313f5db8" providerId="ADAL" clId="{3D7C1653-DE8E-47A6-BE74-1A62E06D634F}" dt="2021-10-21T11:11:36.324" v="31" actId="208"/>
          <ac:spMkLst>
            <pc:docMk/>
            <pc:sldMk cId="3417949908" sldId="258"/>
            <ac:spMk id="7" creationId="{2CC24F29-B4AE-4530-8A80-16A3939BCC9A}"/>
          </ac:spMkLst>
        </pc:spChg>
        <pc:cxnChg chg="add mod">
          <ac:chgData name="Steve Summerskill" userId="d7e6bcc4-3357-4cef-ba48-7ca2313f5db8" providerId="ADAL" clId="{3D7C1653-DE8E-47A6-BE74-1A62E06D634F}" dt="2021-11-15T10:31:40.498" v="108" actId="14100"/>
          <ac:cxnSpMkLst>
            <pc:docMk/>
            <pc:sldMk cId="3417949908" sldId="258"/>
            <ac:cxnSpMk id="9" creationId="{E1D5DCAB-5C01-4557-A45D-7C037F015151}"/>
          </ac:cxnSpMkLst>
        </pc:cxnChg>
        <pc:cxnChg chg="add mod">
          <ac:chgData name="Steve Summerskill" userId="d7e6bcc4-3357-4cef-ba48-7ca2313f5db8" providerId="ADAL" clId="{3D7C1653-DE8E-47A6-BE74-1A62E06D634F}" dt="2021-11-15T10:31:31.575" v="107" actId="14100"/>
          <ac:cxnSpMkLst>
            <pc:docMk/>
            <pc:sldMk cId="3417949908" sldId="258"/>
            <ac:cxnSpMk id="10" creationId="{3CAEC28C-5353-4EEC-A5BB-6FD0441E834C}"/>
          </ac:cxnSpMkLst>
        </pc:cxnChg>
      </pc:sldChg>
      <pc:sldChg chg="addSp modSp mod">
        <pc:chgData name="Steve Summerskill" userId="d7e6bcc4-3357-4cef-ba48-7ca2313f5db8" providerId="ADAL" clId="{3D7C1653-DE8E-47A6-BE74-1A62E06D634F}" dt="2021-10-21T11:16:22.252" v="78" actId="1035"/>
        <pc:sldMkLst>
          <pc:docMk/>
          <pc:sldMk cId="141676432" sldId="259"/>
        </pc:sldMkLst>
        <pc:spChg chg="add mod">
          <ac:chgData name="Steve Summerskill" userId="d7e6bcc4-3357-4cef-ba48-7ca2313f5db8" providerId="ADAL" clId="{3D7C1653-DE8E-47A6-BE74-1A62E06D634F}" dt="2021-10-21T11:14:07.905" v="41" actId="14100"/>
          <ac:spMkLst>
            <pc:docMk/>
            <pc:sldMk cId="141676432" sldId="259"/>
            <ac:spMk id="2" creationId="{4E45541F-81D4-4B65-8379-7F4590997A17}"/>
          </ac:spMkLst>
        </pc:spChg>
        <pc:spChg chg="add mod">
          <ac:chgData name="Steve Summerskill" userId="d7e6bcc4-3357-4cef-ba48-7ca2313f5db8" providerId="ADAL" clId="{3D7C1653-DE8E-47A6-BE74-1A62E06D634F}" dt="2021-10-21T11:14:21.725" v="46" actId="1036"/>
          <ac:spMkLst>
            <pc:docMk/>
            <pc:sldMk cId="141676432" sldId="259"/>
            <ac:spMk id="3" creationId="{D12B5970-0996-4210-947E-AF94ADD5C396}"/>
          </ac:spMkLst>
        </pc:spChg>
        <pc:spChg chg="add mod">
          <ac:chgData name="Steve Summerskill" userId="d7e6bcc4-3357-4cef-ba48-7ca2313f5db8" providerId="ADAL" clId="{3D7C1653-DE8E-47A6-BE74-1A62E06D634F}" dt="2021-10-21T11:15:25.114" v="64" actId="206"/>
          <ac:spMkLst>
            <pc:docMk/>
            <pc:sldMk cId="141676432" sldId="259"/>
            <ac:spMk id="6" creationId="{737B04B6-D09E-4A51-860A-4B6C92432867}"/>
          </ac:spMkLst>
        </pc:spChg>
        <pc:spChg chg="add mod">
          <ac:chgData name="Steve Summerskill" userId="d7e6bcc4-3357-4cef-ba48-7ca2313f5db8" providerId="ADAL" clId="{3D7C1653-DE8E-47A6-BE74-1A62E06D634F}" dt="2021-10-21T11:16:22.252" v="78" actId="1035"/>
          <ac:spMkLst>
            <pc:docMk/>
            <pc:sldMk cId="141676432" sldId="259"/>
            <ac:spMk id="7" creationId="{692BF8AF-A8BC-4D7D-91D4-ABE443CA2452}"/>
          </ac:spMkLst>
        </pc:spChg>
      </pc:sldChg>
      <pc:sldChg chg="addSp modSp mod">
        <pc:chgData name="Steve Summerskill" userId="d7e6bcc4-3357-4cef-ba48-7ca2313f5db8" providerId="ADAL" clId="{3D7C1653-DE8E-47A6-BE74-1A62E06D634F}" dt="2021-10-21T11:20:57.817" v="100"/>
        <pc:sldMkLst>
          <pc:docMk/>
          <pc:sldMk cId="2459442802" sldId="760"/>
        </pc:sldMkLst>
        <pc:spChg chg="add mod">
          <ac:chgData name="Steve Summerskill" userId="d7e6bcc4-3357-4cef-ba48-7ca2313f5db8" providerId="ADAL" clId="{3D7C1653-DE8E-47A6-BE74-1A62E06D634F}" dt="2021-10-21T11:18:34.690" v="81" actId="208"/>
          <ac:spMkLst>
            <pc:docMk/>
            <pc:sldMk cId="2459442802" sldId="760"/>
            <ac:spMk id="2" creationId="{281B387D-FAD5-418B-960A-F93C5CBC4E4B}"/>
          </ac:spMkLst>
        </pc:spChg>
        <pc:spChg chg="add mod">
          <ac:chgData name="Steve Summerskill" userId="d7e6bcc4-3357-4cef-ba48-7ca2313f5db8" providerId="ADAL" clId="{3D7C1653-DE8E-47A6-BE74-1A62E06D634F}" dt="2021-10-21T11:20:00.055" v="87" actId="208"/>
          <ac:spMkLst>
            <pc:docMk/>
            <pc:sldMk cId="2459442802" sldId="760"/>
            <ac:spMk id="3" creationId="{9220E7C1-CE7A-4D58-BFA4-EACDEF3ADF3D}"/>
          </ac:spMkLst>
        </pc:spChg>
        <pc:spChg chg="add mod">
          <ac:chgData name="Steve Summerskill" userId="d7e6bcc4-3357-4cef-ba48-7ca2313f5db8" providerId="ADAL" clId="{3D7C1653-DE8E-47A6-BE74-1A62E06D634F}" dt="2021-10-21T11:20:42.346" v="97" actId="14100"/>
          <ac:spMkLst>
            <pc:docMk/>
            <pc:sldMk cId="2459442802" sldId="760"/>
            <ac:spMk id="4" creationId="{276C7B17-E966-4713-9209-859F4ADD7698}"/>
          </ac:spMkLst>
        </pc:spChg>
        <pc:spChg chg="add mod">
          <ac:chgData name="Steve Summerskill" userId="d7e6bcc4-3357-4cef-ba48-7ca2313f5db8" providerId="ADAL" clId="{3D7C1653-DE8E-47A6-BE74-1A62E06D634F}" dt="2021-10-21T11:20:49.700" v="99" actId="208"/>
          <ac:spMkLst>
            <pc:docMk/>
            <pc:sldMk cId="2459442802" sldId="760"/>
            <ac:spMk id="13" creationId="{4D163B68-B5C8-4161-8562-6D6896A78154}"/>
          </ac:spMkLst>
        </pc:spChg>
        <pc:picChg chg="mod">
          <ac:chgData name="Steve Summerskill" userId="d7e6bcc4-3357-4cef-ba48-7ca2313f5db8" providerId="ADAL" clId="{3D7C1653-DE8E-47A6-BE74-1A62E06D634F}" dt="2021-10-21T11:20:57.817" v="100"/>
          <ac:picMkLst>
            <pc:docMk/>
            <pc:sldMk cId="2459442802" sldId="760"/>
            <ac:picMk id="12" creationId="{E619E9E4-13AD-46B1-AB26-3EEC465506A4}"/>
          </ac:picMkLst>
        </pc:picChg>
      </pc:sldChg>
      <pc:sldChg chg="addSp modSp mod">
        <pc:chgData name="Steve Summerskill" userId="d7e6bcc4-3357-4cef-ba48-7ca2313f5db8" providerId="ADAL" clId="{3D7C1653-DE8E-47A6-BE74-1A62E06D634F}" dt="2021-11-24T10:51:32.472" v="205" actId="20577"/>
        <pc:sldMkLst>
          <pc:docMk/>
          <pc:sldMk cId="1291766871" sldId="762"/>
        </pc:sldMkLst>
        <pc:spChg chg="add mod ord">
          <ac:chgData name="Steve Summerskill" userId="d7e6bcc4-3357-4cef-ba48-7ca2313f5db8" providerId="ADAL" clId="{3D7C1653-DE8E-47A6-BE74-1A62E06D634F}" dt="2021-10-21T11:06:56.577" v="13" actId="166"/>
          <ac:spMkLst>
            <pc:docMk/>
            <pc:sldMk cId="1291766871" sldId="762"/>
            <ac:spMk id="2" creationId="{31729EBB-41E6-4139-97A4-52BCC9921A94}"/>
          </ac:spMkLst>
        </pc:spChg>
        <pc:spChg chg="add mod">
          <ac:chgData name="Steve Summerskill" userId="d7e6bcc4-3357-4cef-ba48-7ca2313f5db8" providerId="ADAL" clId="{3D7C1653-DE8E-47A6-BE74-1A62E06D634F}" dt="2021-10-21T11:07:01.752" v="17" actId="1036"/>
          <ac:spMkLst>
            <pc:docMk/>
            <pc:sldMk cId="1291766871" sldId="762"/>
            <ac:spMk id="8" creationId="{97A99D25-FD51-480A-A5BC-80A89CEADDF1}"/>
          </ac:spMkLst>
        </pc:spChg>
        <pc:spChg chg="add mod">
          <ac:chgData name="Steve Summerskill" userId="d7e6bcc4-3357-4cef-ba48-7ca2313f5db8" providerId="ADAL" clId="{3D7C1653-DE8E-47A6-BE74-1A62E06D634F}" dt="2021-10-21T11:07:01.752" v="17" actId="1036"/>
          <ac:spMkLst>
            <pc:docMk/>
            <pc:sldMk cId="1291766871" sldId="762"/>
            <ac:spMk id="9" creationId="{05637FD5-BF2E-4BC4-94F3-58ED378678F2}"/>
          </ac:spMkLst>
        </pc:spChg>
        <pc:spChg chg="add mod">
          <ac:chgData name="Steve Summerskill" userId="d7e6bcc4-3357-4cef-ba48-7ca2313f5db8" providerId="ADAL" clId="{3D7C1653-DE8E-47A6-BE74-1A62E06D634F}" dt="2021-11-24T10:51:32.472" v="205" actId="20577"/>
          <ac:spMkLst>
            <pc:docMk/>
            <pc:sldMk cId="1291766871" sldId="762"/>
            <ac:spMk id="10" creationId="{0563BF4B-B321-43D2-B97B-30FAAA71C33C}"/>
          </ac:spMkLst>
        </pc:spChg>
      </pc:sldChg>
      <pc:sldChg chg="add">
        <pc:chgData name="Steve Summerskill" userId="d7e6bcc4-3357-4cef-ba48-7ca2313f5db8" providerId="ADAL" clId="{3D7C1653-DE8E-47A6-BE74-1A62E06D634F}" dt="2021-11-15T10:31:47.329" v="109" actId="2890"/>
        <pc:sldMkLst>
          <pc:docMk/>
          <pc:sldMk cId="804855639" sldId="763"/>
        </pc:sldMkLst>
      </pc:sldChg>
    </pc:docChg>
  </pc:docChgLst>
  <pc:docChgLst>
    <pc:chgData name="Johan Broeders" userId="b75809dd-f2de-4da2-9aff-d3bdf67db9af" providerId="ADAL" clId="{7A483205-0B35-4A02-83E8-09C676E7B32C}"/>
    <pc:docChg chg="modSld">
      <pc:chgData name="Johan Broeders" userId="b75809dd-f2de-4da2-9aff-d3bdf67db9af" providerId="ADAL" clId="{7A483205-0B35-4A02-83E8-09C676E7B32C}" dt="2021-12-14T09:14:54.613" v="15" actId="20577"/>
      <pc:docMkLst>
        <pc:docMk/>
      </pc:docMkLst>
      <pc:sldChg chg="addSp modSp mod">
        <pc:chgData name="Johan Broeders" userId="b75809dd-f2de-4da2-9aff-d3bdf67db9af" providerId="ADAL" clId="{7A483205-0B35-4A02-83E8-09C676E7B32C}" dt="2021-12-14T09:14:54.613" v="15" actId="20577"/>
        <pc:sldMkLst>
          <pc:docMk/>
          <pc:sldMk cId="2475805559" sldId="257"/>
        </pc:sldMkLst>
        <pc:spChg chg="add mod">
          <ac:chgData name="Johan Broeders" userId="b75809dd-f2de-4da2-9aff-d3bdf67db9af" providerId="ADAL" clId="{7A483205-0B35-4A02-83E8-09C676E7B32C}" dt="2021-12-14T09:14:54.613" v="15" actId="20577"/>
          <ac:spMkLst>
            <pc:docMk/>
            <pc:sldMk cId="2475805559" sldId="257"/>
            <ac:spMk id="4" creationId="{8950DAB4-1312-4126-8A32-3BF3A685BCE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710F4.0EBD718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3.png@01D710F4.0EBD7180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cid:image006.png@01D710F4.0EBD7180" TargetMode="External"/><Relationship Id="rId7" Type="http://schemas.openxmlformats.org/officeDocument/2006/relationships/image" Target="cid:image008.png@01D710F4.0EBD718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cid:image003.png@01D710F4.0EBD7180" TargetMode="External"/><Relationship Id="rId5" Type="http://schemas.openxmlformats.org/officeDocument/2006/relationships/image" Target="cid:image007.png@01D710F4.0EBD7180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cid:image009.png@01D710F4.0EBD718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10F4.0EBD7180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image005.png@01D710F4.0EBD7180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10F4.0EBD7180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224" y="2532972"/>
            <a:ext cx="10993549" cy="147501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DRAFT: </a:t>
            </a:r>
            <a:r>
              <a:rPr lang="en-US" dirty="0"/>
              <a:t>initial considerations for redefining the volume to the front of the vehicle </a:t>
            </a:r>
            <a:br>
              <a:rPr lang="en-US" dirty="0"/>
            </a:br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in case there is a specific requirement to define a minimum limit for a HYBRID or separated approach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227" y="4007986"/>
            <a:ext cx="10993546" cy="468233"/>
          </a:xfrm>
        </p:spPr>
        <p:txBody>
          <a:bodyPr>
            <a:normAutofit/>
          </a:bodyPr>
          <a:lstStyle/>
          <a:p>
            <a:r>
              <a:rPr lang="en-US" dirty="0"/>
              <a:t>Dr Steve Summerskill, Dr Russell Marshall, Iain Knight, James Nix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950DAB4-1312-4126-8A32-3BF3A685BCE3}"/>
              </a:ext>
            </a:extLst>
          </p:cNvPr>
          <p:cNvSpPr txBox="1"/>
          <p:nvPr/>
        </p:nvSpPr>
        <p:spPr>
          <a:xfrm>
            <a:off x="9868277" y="6292158"/>
            <a:ext cx="1756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VRU-Proxi-21-13</a:t>
            </a:r>
          </a:p>
        </p:txBody>
      </p:sp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9D6028-78A0-4AAE-A665-980A6F8AA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68" y="1124744"/>
            <a:ext cx="6905206" cy="511808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0EECAE4-AFFD-44CA-8361-45181678FECF}"/>
              </a:ext>
            </a:extLst>
          </p:cNvPr>
          <p:cNvGrpSpPr/>
          <p:nvPr/>
        </p:nvGrpSpPr>
        <p:grpSpPr>
          <a:xfrm>
            <a:off x="119336" y="1095360"/>
            <a:ext cx="6275385" cy="4119154"/>
            <a:chOff x="119336" y="1095360"/>
            <a:chExt cx="6275385" cy="411915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6E25258-2CEF-4E62-B7D6-639ECB89F820}"/>
                </a:ext>
              </a:extLst>
            </p:cNvPr>
            <p:cNvSpPr/>
            <p:nvPr/>
          </p:nvSpPr>
          <p:spPr>
            <a:xfrm>
              <a:off x="3555726" y="4509120"/>
              <a:ext cx="714103" cy="705394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5508697-4F8E-4F58-B603-C7AAD03F9B3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9336" y="2204864"/>
              <a:ext cx="3906653" cy="2530679"/>
            </a:xfrm>
            <a:prstGeom prst="line">
              <a:avLst/>
            </a:prstGeom>
            <a:ln w="28575">
              <a:solidFill>
                <a:schemeClr val="accent4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52E2C11-6437-4A5E-BD8E-307866ECB8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02189" y="1095360"/>
              <a:ext cx="2292532" cy="3603172"/>
            </a:xfrm>
            <a:prstGeom prst="line">
              <a:avLst/>
            </a:prstGeom>
            <a:ln w="28575">
              <a:solidFill>
                <a:schemeClr val="accent4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78C388D-B68E-4B1F-AC3D-59E0C2E197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9336" y="3284984"/>
              <a:ext cx="3906652" cy="1463622"/>
            </a:xfrm>
            <a:prstGeom prst="line">
              <a:avLst/>
            </a:prstGeom>
            <a:ln w="28575">
              <a:solidFill>
                <a:schemeClr val="accent4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le 15">
            <a:extLst>
              <a:ext uri="{FF2B5EF4-FFF2-40B4-BE49-F238E27FC236}">
                <a16:creationId xmlns:a16="http://schemas.microsoft.com/office/drawing/2014/main" id="{4DC41F72-460E-4096-B591-3A04C44E9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382" y="701810"/>
            <a:ext cx="11029616" cy="395086"/>
          </a:xfrm>
        </p:spPr>
        <p:txBody>
          <a:bodyPr>
            <a:normAutofit fontScale="90000"/>
          </a:bodyPr>
          <a:lstStyle/>
          <a:p>
            <a:r>
              <a:rPr lang="en-GB" dirty="0"/>
              <a:t>Design dependency separated approach – as discussed yesterday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0165671-0FF3-4A07-991E-A6A3C76EDAF3}"/>
              </a:ext>
            </a:extLst>
          </p:cNvPr>
          <p:cNvSpPr txBox="1">
            <a:spLocks/>
          </p:cNvSpPr>
          <p:nvPr/>
        </p:nvSpPr>
        <p:spPr>
          <a:xfrm>
            <a:off x="7545952" y="1124744"/>
            <a:ext cx="4262179" cy="53285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itchFamily="2" charset="2"/>
              <a:buChar char="§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itchFamily="2" charset="2"/>
              <a:buChar char="§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itchFamily="2" charset="2"/>
              <a:buChar char="§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63050"/>
              </a:buClr>
              <a:defRPr/>
            </a:pPr>
            <a:r>
              <a:rPr lang="en-GB" dirty="0">
                <a:solidFill>
                  <a:srgbClr val="263050"/>
                </a:solidFill>
                <a:latin typeface="Corbel"/>
              </a:rPr>
              <a:t>As per the image the current situation involves the definition of the front volume as between the A-pillars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263050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6305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Current situation is that new designs which bring A-pillar closer together (e.g. more aerodynamic front end) are potentially penalised </a:t>
            </a:r>
            <a:r>
              <a:rPr lang="en-GB" dirty="0">
                <a:solidFill>
                  <a:srgbClr val="263050"/>
                </a:solidFill>
                <a:latin typeface="Corbel"/>
              </a:rPr>
              <a:t>if there is a requirement to the front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263050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en-GB" dirty="0">
                <a:solidFill>
                  <a:srgbClr val="263050"/>
                </a:solidFill>
                <a:latin typeface="Corbel"/>
              </a:rPr>
              <a:t>Therefore we are considering options for defining the front volume as part of the assessment volume that is independent of vehicle design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263050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en-GB" dirty="0">
                <a:solidFill>
                  <a:srgbClr val="263050"/>
                </a:solidFill>
                <a:latin typeface="Corbel"/>
              </a:rPr>
              <a:t>This would be new work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263050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en-GB" dirty="0">
                <a:solidFill>
                  <a:srgbClr val="263050"/>
                </a:solidFill>
                <a:latin typeface="Corbel"/>
              </a:rPr>
              <a:t>If this work commences we would expect each stage of the design process to be discussed with the Task Force to ensure agreement</a:t>
            </a:r>
          </a:p>
        </p:txBody>
      </p:sp>
    </p:spTree>
    <p:extLst>
      <p:ext uri="{BB962C8B-B14F-4D97-AF65-F5344CB8AC3E}">
        <p14:creationId xmlns:p14="http://schemas.microsoft.com/office/powerpoint/2010/main" val="389238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E7E0D922-96F6-4709-92B3-467746652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826" y="0"/>
            <a:ext cx="341112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CURRENT SITUATION</a:t>
            </a:r>
            <a:endParaRPr kumimoji="0" lang="en-GB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2EC47B-D558-47E2-9FCB-21EC874FF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323" y="685912"/>
            <a:ext cx="4776046" cy="25415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4D5FF9-92B7-4782-B840-2CD41FC110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53" r="9758"/>
          <a:stretch/>
        </p:blipFill>
        <p:spPr>
          <a:xfrm>
            <a:off x="2012079" y="685911"/>
            <a:ext cx="3084244" cy="25415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2414F4-EBEF-4918-B915-45378AA735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76" y="3724084"/>
            <a:ext cx="3954681" cy="26597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CD28B5-02B3-4346-B5E3-937A3411DC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9362" y="3718593"/>
            <a:ext cx="4254943" cy="2659749"/>
          </a:xfrm>
          <a:prstGeom prst="rect">
            <a:avLst/>
          </a:prstGeom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A837E8C2-8C2B-4EE6-92B5-E8031E03F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0768" y="3179984"/>
            <a:ext cx="323357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Current front volume is between the A-pillars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B2E93234-3477-4D41-AE49-064D2B45F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26" y="6417042"/>
            <a:ext cx="339868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Assessment volume that is intersected with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visible volume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EBDA2D41-B202-4301-A496-2EA0E5E2B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8827" y="6417030"/>
            <a:ext cx="362460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result is the volume of the assessment volume that can be seen to the front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B63F312-BC5F-40A1-ABDA-2F874E1474B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910" r="11012"/>
          <a:stretch/>
        </p:blipFill>
        <p:spPr>
          <a:xfrm>
            <a:off x="4438873" y="3718592"/>
            <a:ext cx="3084244" cy="2659749"/>
          </a:xfrm>
          <a:prstGeom prst="rect">
            <a:avLst/>
          </a:prstGeom>
        </p:spPr>
      </p:pic>
      <p:sp>
        <p:nvSpPr>
          <p:cNvPr id="16" name="Rectangle 9">
            <a:extLst>
              <a:ext uri="{FF2B5EF4-FFF2-40B4-BE49-F238E27FC236}">
                <a16:creationId xmlns:a16="http://schemas.microsoft.com/office/drawing/2014/main" id="{4781921C-A0B6-4145-B7C4-41655F5D0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174" y="6417030"/>
            <a:ext cx="24913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Intersection of visible volume and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assessment volume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536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9">
            <a:extLst>
              <a:ext uri="{FF2B5EF4-FFF2-40B4-BE49-F238E27FC236}">
                <a16:creationId xmlns:a16="http://schemas.microsoft.com/office/drawing/2014/main" id="{D9215549-C8F5-49B0-931A-6B95D4B1C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420" y="1314450"/>
            <a:ext cx="813435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8">
            <a:extLst>
              <a:ext uri="{FF2B5EF4-FFF2-40B4-BE49-F238E27FC236}">
                <a16:creationId xmlns:a16="http://schemas.microsoft.com/office/drawing/2014/main" id="{A650C753-2919-4B70-8446-B17B9CA45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420" y="3838575"/>
            <a:ext cx="6772275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E7E0D922-96F6-4709-92B3-467746652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" y="9715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Option 1. Square between a-pillars (although this probably suffers from the same issue of not being technology neutral, narrower cabs perform worse) 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5B612630-6E28-4181-BF40-F2ABD6FD3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" y="34956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Option 2. Whole front of the Assessment volume 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A99D25-FD51-480A-A5BC-80A89CEADDF1}"/>
              </a:ext>
            </a:extLst>
          </p:cNvPr>
          <p:cNvSpPr/>
          <p:nvPr/>
        </p:nvSpPr>
        <p:spPr>
          <a:xfrm>
            <a:off x="3488647" y="4799023"/>
            <a:ext cx="566244" cy="58017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637FD5-BF2E-4BC4-94F3-58ED378678F2}"/>
              </a:ext>
            </a:extLst>
          </p:cNvPr>
          <p:cNvSpPr/>
          <p:nvPr/>
        </p:nvSpPr>
        <p:spPr>
          <a:xfrm>
            <a:off x="1526103" y="4799023"/>
            <a:ext cx="1261240" cy="5801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29EBB-41E6-4139-97A4-52BCC9921A94}"/>
              </a:ext>
            </a:extLst>
          </p:cNvPr>
          <p:cNvSpPr/>
          <p:nvPr/>
        </p:nvSpPr>
        <p:spPr>
          <a:xfrm>
            <a:off x="1519796" y="4193628"/>
            <a:ext cx="2535095" cy="58017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63BF4B-B321-43D2-B97B-30FAAA71C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826" y="0"/>
            <a:ext cx="1146179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Options for changing the approach so that assessment volume </a:t>
            </a:r>
            <a:r>
              <a:rPr kumimoji="0" lang="en-GB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is subdivided</a:t>
            </a:r>
            <a:endParaRPr kumimoji="0" lang="en-GB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766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0">
            <a:extLst>
              <a:ext uri="{FF2B5EF4-FFF2-40B4-BE49-F238E27FC236}">
                <a16:creationId xmlns:a16="http://schemas.microsoft.com/office/drawing/2014/main" id="{A64CD2BF-04E7-4142-9F61-AAF674106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947" y="764953"/>
            <a:ext cx="5334000" cy="294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1">
            <a:extLst>
              <a:ext uri="{FF2B5EF4-FFF2-40B4-BE49-F238E27FC236}">
                <a16:creationId xmlns:a16="http://schemas.microsoft.com/office/drawing/2014/main" id="{4F8B93D8-C1C9-4699-BE79-014E52934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947" y="3935587"/>
            <a:ext cx="5334000" cy="283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2">
            <a:extLst>
              <a:ext uri="{FF2B5EF4-FFF2-40B4-BE49-F238E27FC236}">
                <a16:creationId xmlns:a16="http://schemas.microsoft.com/office/drawing/2014/main" id="{37CA19C1-909A-4CB5-8F0E-F43FE82FE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034587"/>
            <a:ext cx="61055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3">
            <a:extLst>
              <a:ext uri="{FF2B5EF4-FFF2-40B4-BE49-F238E27FC236}">
                <a16:creationId xmlns:a16="http://schemas.microsoft.com/office/drawing/2014/main" id="{B45C34BA-2235-4FEB-A317-3266A5BB7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349287"/>
            <a:ext cx="60960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8">
            <a:extLst>
              <a:ext uri="{FF2B5EF4-FFF2-40B4-BE49-F238E27FC236}">
                <a16:creationId xmlns:a16="http://schemas.microsoft.com/office/drawing/2014/main" id="{E619E9E4-13AD-46B1-AB26-3EEC46550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r:link="rId1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09" y="2947286"/>
            <a:ext cx="6192196" cy="166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D08D7AD1-F481-4517-BFFE-150DE2497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348" y="545172"/>
            <a:ext cx="1822935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VRUs before adjustment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AB7F6B-11F2-46A7-B9D3-FA31A4101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347" y="3706986"/>
            <a:ext cx="169629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VRUs after adjustment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934601-E166-493D-85C9-39F9A14A9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70" y="26938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Option 2. Whole front of the Assessment volume 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81B387D-FAD5-418B-960A-F93C5CBC4E4B}"/>
              </a:ext>
            </a:extLst>
          </p:cNvPr>
          <p:cNvSpPr/>
          <p:nvPr/>
        </p:nvSpPr>
        <p:spPr>
          <a:xfrm>
            <a:off x="5319584" y="4145692"/>
            <a:ext cx="1161535" cy="463378"/>
          </a:xfrm>
          <a:custGeom>
            <a:avLst/>
            <a:gdLst>
              <a:gd name="connsiteX0" fmla="*/ 0 w 1161535"/>
              <a:gd name="connsiteY0" fmla="*/ 0 h 463378"/>
              <a:gd name="connsiteX1" fmla="*/ 753762 w 1161535"/>
              <a:gd name="connsiteY1" fmla="*/ 0 h 463378"/>
              <a:gd name="connsiteX2" fmla="*/ 1161535 w 1161535"/>
              <a:gd name="connsiteY2" fmla="*/ 148281 h 463378"/>
              <a:gd name="connsiteX3" fmla="*/ 1149178 w 1161535"/>
              <a:gd name="connsiteY3" fmla="*/ 451022 h 463378"/>
              <a:gd name="connsiteX4" fmla="*/ 216243 w 1161535"/>
              <a:gd name="connsiteY4" fmla="*/ 463378 h 463378"/>
              <a:gd name="connsiteX5" fmla="*/ 0 w 1161535"/>
              <a:gd name="connsiteY5" fmla="*/ 0 h 463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1535" h="463378">
                <a:moveTo>
                  <a:pt x="0" y="0"/>
                </a:moveTo>
                <a:lnTo>
                  <a:pt x="753762" y="0"/>
                </a:lnTo>
                <a:lnTo>
                  <a:pt x="1161535" y="148281"/>
                </a:lnTo>
                <a:lnTo>
                  <a:pt x="1149178" y="451022"/>
                </a:lnTo>
                <a:lnTo>
                  <a:pt x="216243" y="463378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220E7C1-CE7A-4D58-BFA4-EACDEF3ADF3D}"/>
              </a:ext>
            </a:extLst>
          </p:cNvPr>
          <p:cNvSpPr/>
          <p:nvPr/>
        </p:nvSpPr>
        <p:spPr>
          <a:xfrm>
            <a:off x="2959442" y="4145692"/>
            <a:ext cx="1186249" cy="463378"/>
          </a:xfrm>
          <a:custGeom>
            <a:avLst/>
            <a:gdLst>
              <a:gd name="connsiteX0" fmla="*/ 1186249 w 1186249"/>
              <a:gd name="connsiteY0" fmla="*/ 37070 h 463378"/>
              <a:gd name="connsiteX1" fmla="*/ 166817 w 1186249"/>
              <a:gd name="connsiteY1" fmla="*/ 451021 h 463378"/>
              <a:gd name="connsiteX2" fmla="*/ 0 w 1186249"/>
              <a:gd name="connsiteY2" fmla="*/ 463378 h 463378"/>
              <a:gd name="connsiteX3" fmla="*/ 0 w 1186249"/>
              <a:gd name="connsiteY3" fmla="*/ 0 h 463378"/>
              <a:gd name="connsiteX4" fmla="*/ 1186249 w 1186249"/>
              <a:gd name="connsiteY4" fmla="*/ 37070 h 463378"/>
              <a:gd name="connsiteX0" fmla="*/ 1186249 w 1186249"/>
              <a:gd name="connsiteY0" fmla="*/ 10876 h 463378"/>
              <a:gd name="connsiteX1" fmla="*/ 166817 w 1186249"/>
              <a:gd name="connsiteY1" fmla="*/ 451021 h 463378"/>
              <a:gd name="connsiteX2" fmla="*/ 0 w 1186249"/>
              <a:gd name="connsiteY2" fmla="*/ 463378 h 463378"/>
              <a:gd name="connsiteX3" fmla="*/ 0 w 1186249"/>
              <a:gd name="connsiteY3" fmla="*/ 0 h 463378"/>
              <a:gd name="connsiteX4" fmla="*/ 1186249 w 1186249"/>
              <a:gd name="connsiteY4" fmla="*/ 10876 h 463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6249" h="463378">
                <a:moveTo>
                  <a:pt x="1186249" y="10876"/>
                </a:moveTo>
                <a:lnTo>
                  <a:pt x="166817" y="451021"/>
                </a:lnTo>
                <a:lnTo>
                  <a:pt x="0" y="463378"/>
                </a:lnTo>
                <a:lnTo>
                  <a:pt x="0" y="0"/>
                </a:lnTo>
                <a:lnTo>
                  <a:pt x="1186249" y="10876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6C7B17-E966-4713-9209-859F4ADD7698}"/>
              </a:ext>
            </a:extLst>
          </p:cNvPr>
          <p:cNvSpPr/>
          <p:nvPr/>
        </p:nvSpPr>
        <p:spPr>
          <a:xfrm>
            <a:off x="357188" y="3824288"/>
            <a:ext cx="1123950" cy="5572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163B68-B5C8-4161-8562-6D6896A78154}"/>
              </a:ext>
            </a:extLst>
          </p:cNvPr>
          <p:cNvSpPr/>
          <p:nvPr/>
        </p:nvSpPr>
        <p:spPr>
          <a:xfrm>
            <a:off x="2147888" y="3814763"/>
            <a:ext cx="491612" cy="55721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442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>
            <a:extLst>
              <a:ext uri="{FF2B5EF4-FFF2-40B4-BE49-F238E27FC236}">
                <a16:creationId xmlns:a16="http://schemas.microsoft.com/office/drawing/2014/main" id="{9E7EB932-FFDE-4311-B2B4-49B43EDEC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0" y="2323530"/>
            <a:ext cx="10202985" cy="249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7FF39E33-F9C2-440B-B5CB-208397087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8260" y="1998052"/>
            <a:ext cx="8254183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Option 3. Diagonal between a pillar and assessment volume points to the front (technology neutral? Still defines A-pillar) 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6E72391-7D27-48E0-9792-6CD9E899D9B7}"/>
              </a:ext>
            </a:extLst>
          </p:cNvPr>
          <p:cNvSpPr/>
          <p:nvPr/>
        </p:nvSpPr>
        <p:spPr>
          <a:xfrm>
            <a:off x="1692544" y="2609193"/>
            <a:ext cx="1854025" cy="1627001"/>
          </a:xfrm>
          <a:custGeom>
            <a:avLst/>
            <a:gdLst>
              <a:gd name="connsiteX0" fmla="*/ 1847719 w 1854025"/>
              <a:gd name="connsiteY0" fmla="*/ 800888 h 1627001"/>
              <a:gd name="connsiteX1" fmla="*/ 1854025 w 1854025"/>
              <a:gd name="connsiteY1" fmla="*/ 1627001 h 1627001"/>
              <a:gd name="connsiteX2" fmla="*/ 0 w 1854025"/>
              <a:gd name="connsiteY2" fmla="*/ 1627001 h 1627001"/>
              <a:gd name="connsiteX3" fmla="*/ 12613 w 1854025"/>
              <a:gd name="connsiteY3" fmla="*/ 0 h 1627001"/>
              <a:gd name="connsiteX4" fmla="*/ 1847719 w 1854025"/>
              <a:gd name="connsiteY4" fmla="*/ 800888 h 1627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4025" h="1627001">
                <a:moveTo>
                  <a:pt x="1847719" y="800888"/>
                </a:moveTo>
                <a:lnTo>
                  <a:pt x="1854025" y="1627001"/>
                </a:lnTo>
                <a:lnTo>
                  <a:pt x="0" y="1627001"/>
                </a:lnTo>
                <a:cubicBezTo>
                  <a:pt x="4204" y="1084667"/>
                  <a:pt x="8409" y="542334"/>
                  <a:pt x="12613" y="0"/>
                </a:cubicBezTo>
                <a:lnTo>
                  <a:pt x="1847719" y="800888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AAC8CD0-E6A5-4D93-AFA9-A9102911065F}"/>
              </a:ext>
            </a:extLst>
          </p:cNvPr>
          <p:cNvSpPr/>
          <p:nvPr/>
        </p:nvSpPr>
        <p:spPr>
          <a:xfrm>
            <a:off x="4603531" y="2579239"/>
            <a:ext cx="832419" cy="1652226"/>
          </a:xfrm>
          <a:custGeom>
            <a:avLst/>
            <a:gdLst>
              <a:gd name="connsiteX0" fmla="*/ 0 w 832419"/>
              <a:gd name="connsiteY0" fmla="*/ 1652226 h 1652226"/>
              <a:gd name="connsiteX1" fmla="*/ 0 w 832419"/>
              <a:gd name="connsiteY1" fmla="*/ 857644 h 1652226"/>
              <a:gd name="connsiteX2" fmla="*/ 832419 w 832419"/>
              <a:gd name="connsiteY2" fmla="*/ 0 h 1652226"/>
              <a:gd name="connsiteX3" fmla="*/ 819807 w 832419"/>
              <a:gd name="connsiteY3" fmla="*/ 1652226 h 1652226"/>
              <a:gd name="connsiteX4" fmla="*/ 0 w 832419"/>
              <a:gd name="connsiteY4" fmla="*/ 1652226 h 1652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2419" h="1652226">
                <a:moveTo>
                  <a:pt x="0" y="1652226"/>
                </a:moveTo>
                <a:lnTo>
                  <a:pt x="0" y="857644"/>
                </a:lnTo>
                <a:lnTo>
                  <a:pt x="832419" y="0"/>
                </a:lnTo>
                <a:lnTo>
                  <a:pt x="819807" y="1652226"/>
                </a:lnTo>
                <a:lnTo>
                  <a:pt x="0" y="1652226"/>
                </a:lnTo>
                <a:close/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1DBAA69-E65A-474E-B327-2484D5625856}"/>
              </a:ext>
            </a:extLst>
          </p:cNvPr>
          <p:cNvSpPr/>
          <p:nvPr/>
        </p:nvSpPr>
        <p:spPr>
          <a:xfrm>
            <a:off x="9364522" y="3638681"/>
            <a:ext cx="2156723" cy="1185567"/>
          </a:xfrm>
          <a:custGeom>
            <a:avLst/>
            <a:gdLst>
              <a:gd name="connsiteX0" fmla="*/ 239636 w 2156723"/>
              <a:gd name="connsiteY0" fmla="*/ 0 h 1185567"/>
              <a:gd name="connsiteX1" fmla="*/ 0 w 2156723"/>
              <a:gd name="connsiteY1" fmla="*/ 409904 h 1185567"/>
              <a:gd name="connsiteX2" fmla="*/ 573865 w 2156723"/>
              <a:gd name="connsiteY2" fmla="*/ 1090974 h 1185567"/>
              <a:gd name="connsiteX3" fmla="*/ 693683 w 2156723"/>
              <a:gd name="connsiteY3" fmla="*/ 1185567 h 1185567"/>
              <a:gd name="connsiteX4" fmla="*/ 2156723 w 2156723"/>
              <a:gd name="connsiteY4" fmla="*/ 1147730 h 1185567"/>
              <a:gd name="connsiteX5" fmla="*/ 2137805 w 2156723"/>
              <a:gd name="connsiteY5" fmla="*/ 731520 h 1185567"/>
              <a:gd name="connsiteX6" fmla="*/ 239636 w 2156723"/>
              <a:gd name="connsiteY6" fmla="*/ 0 h 1185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6723" h="1185567">
                <a:moveTo>
                  <a:pt x="239636" y="0"/>
                </a:moveTo>
                <a:lnTo>
                  <a:pt x="0" y="409904"/>
                </a:lnTo>
                <a:lnTo>
                  <a:pt x="573865" y="1090974"/>
                </a:lnTo>
                <a:lnTo>
                  <a:pt x="693683" y="1185567"/>
                </a:lnTo>
                <a:lnTo>
                  <a:pt x="2156723" y="1147730"/>
                </a:lnTo>
                <a:lnTo>
                  <a:pt x="2137805" y="731520"/>
                </a:lnTo>
                <a:lnTo>
                  <a:pt x="239636" y="0"/>
                </a:lnTo>
                <a:close/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C24F29-B4AE-4530-8A80-16A3939BCC9A}"/>
              </a:ext>
            </a:extLst>
          </p:cNvPr>
          <p:cNvSpPr/>
          <p:nvPr/>
        </p:nvSpPr>
        <p:spPr>
          <a:xfrm>
            <a:off x="5637749" y="3626069"/>
            <a:ext cx="2156723" cy="1179261"/>
          </a:xfrm>
          <a:custGeom>
            <a:avLst/>
            <a:gdLst>
              <a:gd name="connsiteX0" fmla="*/ 1841412 w 2156723"/>
              <a:gd name="connsiteY0" fmla="*/ 0 h 1179261"/>
              <a:gd name="connsiteX1" fmla="*/ 0 w 2156723"/>
              <a:gd name="connsiteY1" fmla="*/ 296392 h 1179261"/>
              <a:gd name="connsiteX2" fmla="*/ 6306 w 2156723"/>
              <a:gd name="connsiteY2" fmla="*/ 1179261 h 1179261"/>
              <a:gd name="connsiteX3" fmla="*/ 447741 w 2156723"/>
              <a:gd name="connsiteY3" fmla="*/ 1172954 h 1179261"/>
              <a:gd name="connsiteX4" fmla="*/ 2156723 w 2156723"/>
              <a:gd name="connsiteY4" fmla="*/ 409903 h 1179261"/>
              <a:gd name="connsiteX5" fmla="*/ 2156723 w 2156723"/>
              <a:gd name="connsiteY5" fmla="*/ 409903 h 1179261"/>
              <a:gd name="connsiteX6" fmla="*/ 1841412 w 2156723"/>
              <a:gd name="connsiteY6" fmla="*/ 0 h 1179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6723" h="1179261">
                <a:moveTo>
                  <a:pt x="1841412" y="0"/>
                </a:moveTo>
                <a:lnTo>
                  <a:pt x="0" y="296392"/>
                </a:lnTo>
                <a:lnTo>
                  <a:pt x="6306" y="1179261"/>
                </a:lnTo>
                <a:lnTo>
                  <a:pt x="447741" y="1172954"/>
                </a:lnTo>
                <a:lnTo>
                  <a:pt x="2156723" y="409903"/>
                </a:lnTo>
                <a:lnTo>
                  <a:pt x="2156723" y="409903"/>
                </a:lnTo>
                <a:lnTo>
                  <a:pt x="1841412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D5DCAB-5C01-4557-A45D-7C037F015151}"/>
              </a:ext>
            </a:extLst>
          </p:cNvPr>
          <p:cNvCxnSpPr>
            <a:cxnSpLocks/>
          </p:cNvCxnSpPr>
          <p:nvPr/>
        </p:nvCxnSpPr>
        <p:spPr>
          <a:xfrm flipH="1" flipV="1">
            <a:off x="1692544" y="2579239"/>
            <a:ext cx="2663030" cy="110000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CAEC28C-5353-4EEC-A5BB-6FD0441E834C}"/>
              </a:ext>
            </a:extLst>
          </p:cNvPr>
          <p:cNvCxnSpPr>
            <a:cxnSpLocks/>
            <a:endCxn id="3" idx="2"/>
          </p:cNvCxnSpPr>
          <p:nvPr/>
        </p:nvCxnSpPr>
        <p:spPr>
          <a:xfrm flipV="1">
            <a:off x="4409680" y="2579239"/>
            <a:ext cx="1026270" cy="110000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855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>
            <a:extLst>
              <a:ext uri="{FF2B5EF4-FFF2-40B4-BE49-F238E27FC236}">
                <a16:creationId xmlns:a16="http://schemas.microsoft.com/office/drawing/2014/main" id="{7268597A-A6F8-45E7-BD9C-E071087EA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708" y="2511671"/>
            <a:ext cx="9434017" cy="1853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2">
            <a:extLst>
              <a:ext uri="{FF2B5EF4-FFF2-40B4-BE49-F238E27FC236}">
                <a16:creationId xmlns:a16="http://schemas.microsoft.com/office/drawing/2014/main" id="{1026BF3D-94F8-4B70-BE5D-E361AA554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509" y="228307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Option 4. Angle from front left  to  the 2m line of 30degrees, and angle from the front right assessment volume point of 60 degrees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E45541F-81D4-4B65-8379-7F4590997A17}"/>
              </a:ext>
            </a:extLst>
          </p:cNvPr>
          <p:cNvSpPr/>
          <p:nvPr/>
        </p:nvSpPr>
        <p:spPr>
          <a:xfrm>
            <a:off x="1368447" y="2900854"/>
            <a:ext cx="1412590" cy="1317997"/>
          </a:xfrm>
          <a:custGeom>
            <a:avLst/>
            <a:gdLst>
              <a:gd name="connsiteX0" fmla="*/ 6306 w 1431509"/>
              <a:gd name="connsiteY0" fmla="*/ 0 h 1343222"/>
              <a:gd name="connsiteX1" fmla="*/ 1097280 w 1431509"/>
              <a:gd name="connsiteY1" fmla="*/ 655845 h 1343222"/>
              <a:gd name="connsiteX2" fmla="*/ 1431509 w 1431509"/>
              <a:gd name="connsiteY2" fmla="*/ 655845 h 1343222"/>
              <a:gd name="connsiteX3" fmla="*/ 1431509 w 1431509"/>
              <a:gd name="connsiteY3" fmla="*/ 1343222 h 1343222"/>
              <a:gd name="connsiteX4" fmla="*/ 0 w 1431509"/>
              <a:gd name="connsiteY4" fmla="*/ 1343222 h 1343222"/>
              <a:gd name="connsiteX5" fmla="*/ 6306 w 1431509"/>
              <a:gd name="connsiteY5" fmla="*/ 0 h 1343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1509" h="1343222">
                <a:moveTo>
                  <a:pt x="6306" y="0"/>
                </a:moveTo>
                <a:lnTo>
                  <a:pt x="1097280" y="655845"/>
                </a:lnTo>
                <a:lnTo>
                  <a:pt x="1431509" y="655845"/>
                </a:lnTo>
                <a:lnTo>
                  <a:pt x="1431509" y="1343222"/>
                </a:lnTo>
                <a:lnTo>
                  <a:pt x="0" y="1343222"/>
                </a:lnTo>
                <a:lnTo>
                  <a:pt x="6306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12B5970-0996-4210-947E-AF94ADD5C396}"/>
              </a:ext>
            </a:extLst>
          </p:cNvPr>
          <p:cNvSpPr/>
          <p:nvPr/>
        </p:nvSpPr>
        <p:spPr>
          <a:xfrm>
            <a:off x="3613456" y="2875630"/>
            <a:ext cx="649539" cy="1317997"/>
          </a:xfrm>
          <a:custGeom>
            <a:avLst/>
            <a:gdLst>
              <a:gd name="connsiteX0" fmla="*/ 0 w 649539"/>
              <a:gd name="connsiteY0" fmla="*/ 1317997 h 1317997"/>
              <a:gd name="connsiteX1" fmla="*/ 0 w 649539"/>
              <a:gd name="connsiteY1" fmla="*/ 655845 h 1317997"/>
              <a:gd name="connsiteX2" fmla="*/ 258555 w 649539"/>
              <a:gd name="connsiteY2" fmla="*/ 655845 h 1317997"/>
              <a:gd name="connsiteX3" fmla="*/ 649539 w 649539"/>
              <a:gd name="connsiteY3" fmla="*/ 0 h 1317997"/>
              <a:gd name="connsiteX4" fmla="*/ 649539 w 649539"/>
              <a:gd name="connsiteY4" fmla="*/ 1305385 h 1317997"/>
              <a:gd name="connsiteX5" fmla="*/ 0 w 649539"/>
              <a:gd name="connsiteY5" fmla="*/ 1317997 h 131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9539" h="1317997">
                <a:moveTo>
                  <a:pt x="0" y="1317997"/>
                </a:moveTo>
                <a:lnTo>
                  <a:pt x="0" y="655845"/>
                </a:lnTo>
                <a:lnTo>
                  <a:pt x="258555" y="655845"/>
                </a:lnTo>
                <a:lnTo>
                  <a:pt x="649539" y="0"/>
                </a:lnTo>
                <a:lnTo>
                  <a:pt x="649539" y="1305385"/>
                </a:lnTo>
                <a:lnTo>
                  <a:pt x="0" y="1317997"/>
                </a:lnTo>
                <a:close/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37B04B6-D09E-4A51-860A-4B6C92432867}"/>
              </a:ext>
            </a:extLst>
          </p:cNvPr>
          <p:cNvSpPr/>
          <p:nvPr/>
        </p:nvSpPr>
        <p:spPr>
          <a:xfrm>
            <a:off x="4483714" y="3058510"/>
            <a:ext cx="2680138" cy="1336915"/>
          </a:xfrm>
          <a:custGeom>
            <a:avLst/>
            <a:gdLst>
              <a:gd name="connsiteX0" fmla="*/ 2598158 w 2680138"/>
              <a:gd name="connsiteY0" fmla="*/ 0 h 1336915"/>
              <a:gd name="connsiteX1" fmla="*/ 0 w 2680138"/>
              <a:gd name="connsiteY1" fmla="*/ 435128 h 1336915"/>
              <a:gd name="connsiteX2" fmla="*/ 6307 w 2680138"/>
              <a:gd name="connsiteY2" fmla="*/ 1336915 h 1336915"/>
              <a:gd name="connsiteX3" fmla="*/ 781970 w 2680138"/>
              <a:gd name="connsiteY3" fmla="*/ 1324303 h 1336915"/>
              <a:gd name="connsiteX4" fmla="*/ 2680138 w 2680138"/>
              <a:gd name="connsiteY4" fmla="*/ 472965 h 1336915"/>
              <a:gd name="connsiteX5" fmla="*/ 2181948 w 2680138"/>
              <a:gd name="connsiteY5" fmla="*/ 466659 h 1336915"/>
              <a:gd name="connsiteX6" fmla="*/ 2598158 w 2680138"/>
              <a:gd name="connsiteY6" fmla="*/ 0 h 1336915"/>
              <a:gd name="connsiteX0" fmla="*/ 2623383 w 2680138"/>
              <a:gd name="connsiteY0" fmla="*/ 0 h 1336915"/>
              <a:gd name="connsiteX1" fmla="*/ 0 w 2680138"/>
              <a:gd name="connsiteY1" fmla="*/ 435128 h 1336915"/>
              <a:gd name="connsiteX2" fmla="*/ 6307 w 2680138"/>
              <a:gd name="connsiteY2" fmla="*/ 1336915 h 1336915"/>
              <a:gd name="connsiteX3" fmla="*/ 781970 w 2680138"/>
              <a:gd name="connsiteY3" fmla="*/ 1324303 h 1336915"/>
              <a:gd name="connsiteX4" fmla="*/ 2680138 w 2680138"/>
              <a:gd name="connsiteY4" fmla="*/ 472965 h 1336915"/>
              <a:gd name="connsiteX5" fmla="*/ 2181948 w 2680138"/>
              <a:gd name="connsiteY5" fmla="*/ 466659 h 1336915"/>
              <a:gd name="connsiteX6" fmla="*/ 2623383 w 2680138"/>
              <a:gd name="connsiteY6" fmla="*/ 0 h 133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80138" h="1336915">
                <a:moveTo>
                  <a:pt x="2623383" y="0"/>
                </a:moveTo>
                <a:lnTo>
                  <a:pt x="0" y="435128"/>
                </a:lnTo>
                <a:cubicBezTo>
                  <a:pt x="2102" y="735724"/>
                  <a:pt x="4205" y="1036319"/>
                  <a:pt x="6307" y="1336915"/>
                </a:cubicBezTo>
                <a:lnTo>
                  <a:pt x="781970" y="1324303"/>
                </a:lnTo>
                <a:lnTo>
                  <a:pt x="2680138" y="472965"/>
                </a:lnTo>
                <a:lnTo>
                  <a:pt x="2181948" y="466659"/>
                </a:lnTo>
                <a:lnTo>
                  <a:pt x="2623383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92BF8AF-A8BC-4D7D-91D4-ABE443CA2452}"/>
              </a:ext>
            </a:extLst>
          </p:cNvPr>
          <p:cNvSpPr/>
          <p:nvPr/>
        </p:nvSpPr>
        <p:spPr>
          <a:xfrm>
            <a:off x="9200755" y="3064816"/>
            <a:ext cx="1475652" cy="1299079"/>
          </a:xfrm>
          <a:custGeom>
            <a:avLst/>
            <a:gdLst>
              <a:gd name="connsiteX0" fmla="*/ 0 w 1475652"/>
              <a:gd name="connsiteY0" fmla="*/ 460353 h 1299079"/>
              <a:gd name="connsiteX1" fmla="*/ 725213 w 1475652"/>
              <a:gd name="connsiteY1" fmla="*/ 441435 h 1299079"/>
              <a:gd name="connsiteX2" fmla="*/ 359453 w 1475652"/>
              <a:gd name="connsiteY2" fmla="*/ 0 h 1299079"/>
              <a:gd name="connsiteX3" fmla="*/ 1463040 w 1475652"/>
              <a:gd name="connsiteY3" fmla="*/ 428822 h 1299079"/>
              <a:gd name="connsiteX4" fmla="*/ 1475652 w 1475652"/>
              <a:gd name="connsiteY4" fmla="*/ 1299079 h 1299079"/>
              <a:gd name="connsiteX5" fmla="*/ 668458 w 1475652"/>
              <a:gd name="connsiteY5" fmla="*/ 1299079 h 1299079"/>
              <a:gd name="connsiteX6" fmla="*/ 0 w 1475652"/>
              <a:gd name="connsiteY6" fmla="*/ 460353 h 1299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5652" h="1299079">
                <a:moveTo>
                  <a:pt x="0" y="460353"/>
                </a:moveTo>
                <a:lnTo>
                  <a:pt x="725213" y="441435"/>
                </a:lnTo>
                <a:lnTo>
                  <a:pt x="359453" y="0"/>
                </a:lnTo>
                <a:lnTo>
                  <a:pt x="1463040" y="428822"/>
                </a:lnTo>
                <a:lnTo>
                  <a:pt x="1475652" y="1299079"/>
                </a:lnTo>
                <a:lnTo>
                  <a:pt x="668458" y="1299079"/>
                </a:lnTo>
                <a:lnTo>
                  <a:pt x="0" y="460353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76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>
            <a:extLst>
              <a:ext uri="{FF2B5EF4-FFF2-40B4-BE49-F238E27FC236}">
                <a16:creationId xmlns:a16="http://schemas.microsoft.com/office/drawing/2014/main" id="{9E7EB932-FFDE-4311-B2B4-49B43EDEC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0" y="2323530"/>
            <a:ext cx="10202985" cy="249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7FF39E33-F9C2-440B-B5CB-208397087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8260" y="1998052"/>
            <a:ext cx="8254183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Option 5. Diagonal between a pillar and assessment volume points to the front (technology neutral? Still defines A-pillar) 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6E72391-7D27-48E0-9792-6CD9E899D9B7}"/>
              </a:ext>
            </a:extLst>
          </p:cNvPr>
          <p:cNvSpPr/>
          <p:nvPr/>
        </p:nvSpPr>
        <p:spPr>
          <a:xfrm>
            <a:off x="1692544" y="2609193"/>
            <a:ext cx="1854025" cy="1627001"/>
          </a:xfrm>
          <a:custGeom>
            <a:avLst/>
            <a:gdLst>
              <a:gd name="connsiteX0" fmla="*/ 1847719 w 1854025"/>
              <a:gd name="connsiteY0" fmla="*/ 800888 h 1627001"/>
              <a:gd name="connsiteX1" fmla="*/ 1854025 w 1854025"/>
              <a:gd name="connsiteY1" fmla="*/ 1627001 h 1627001"/>
              <a:gd name="connsiteX2" fmla="*/ 0 w 1854025"/>
              <a:gd name="connsiteY2" fmla="*/ 1627001 h 1627001"/>
              <a:gd name="connsiteX3" fmla="*/ 12613 w 1854025"/>
              <a:gd name="connsiteY3" fmla="*/ 0 h 1627001"/>
              <a:gd name="connsiteX4" fmla="*/ 1847719 w 1854025"/>
              <a:gd name="connsiteY4" fmla="*/ 800888 h 1627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4025" h="1627001">
                <a:moveTo>
                  <a:pt x="1847719" y="800888"/>
                </a:moveTo>
                <a:lnTo>
                  <a:pt x="1854025" y="1627001"/>
                </a:lnTo>
                <a:lnTo>
                  <a:pt x="0" y="1627001"/>
                </a:lnTo>
                <a:cubicBezTo>
                  <a:pt x="4204" y="1084667"/>
                  <a:pt x="8409" y="542334"/>
                  <a:pt x="12613" y="0"/>
                </a:cubicBezTo>
                <a:lnTo>
                  <a:pt x="1847719" y="800888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AAC8CD0-E6A5-4D93-AFA9-A9102911065F}"/>
              </a:ext>
            </a:extLst>
          </p:cNvPr>
          <p:cNvSpPr/>
          <p:nvPr/>
        </p:nvSpPr>
        <p:spPr>
          <a:xfrm>
            <a:off x="4603531" y="2579239"/>
            <a:ext cx="832419" cy="1652226"/>
          </a:xfrm>
          <a:custGeom>
            <a:avLst/>
            <a:gdLst>
              <a:gd name="connsiteX0" fmla="*/ 0 w 832419"/>
              <a:gd name="connsiteY0" fmla="*/ 1652226 h 1652226"/>
              <a:gd name="connsiteX1" fmla="*/ 0 w 832419"/>
              <a:gd name="connsiteY1" fmla="*/ 857644 h 1652226"/>
              <a:gd name="connsiteX2" fmla="*/ 832419 w 832419"/>
              <a:gd name="connsiteY2" fmla="*/ 0 h 1652226"/>
              <a:gd name="connsiteX3" fmla="*/ 819807 w 832419"/>
              <a:gd name="connsiteY3" fmla="*/ 1652226 h 1652226"/>
              <a:gd name="connsiteX4" fmla="*/ 0 w 832419"/>
              <a:gd name="connsiteY4" fmla="*/ 1652226 h 1652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2419" h="1652226">
                <a:moveTo>
                  <a:pt x="0" y="1652226"/>
                </a:moveTo>
                <a:lnTo>
                  <a:pt x="0" y="857644"/>
                </a:lnTo>
                <a:lnTo>
                  <a:pt x="832419" y="0"/>
                </a:lnTo>
                <a:lnTo>
                  <a:pt x="819807" y="1652226"/>
                </a:lnTo>
                <a:lnTo>
                  <a:pt x="0" y="1652226"/>
                </a:lnTo>
                <a:close/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1DBAA69-E65A-474E-B327-2484D5625856}"/>
              </a:ext>
            </a:extLst>
          </p:cNvPr>
          <p:cNvSpPr/>
          <p:nvPr/>
        </p:nvSpPr>
        <p:spPr>
          <a:xfrm>
            <a:off x="9364522" y="3638681"/>
            <a:ext cx="2156723" cy="1185567"/>
          </a:xfrm>
          <a:custGeom>
            <a:avLst/>
            <a:gdLst>
              <a:gd name="connsiteX0" fmla="*/ 239636 w 2156723"/>
              <a:gd name="connsiteY0" fmla="*/ 0 h 1185567"/>
              <a:gd name="connsiteX1" fmla="*/ 0 w 2156723"/>
              <a:gd name="connsiteY1" fmla="*/ 409904 h 1185567"/>
              <a:gd name="connsiteX2" fmla="*/ 573865 w 2156723"/>
              <a:gd name="connsiteY2" fmla="*/ 1090974 h 1185567"/>
              <a:gd name="connsiteX3" fmla="*/ 693683 w 2156723"/>
              <a:gd name="connsiteY3" fmla="*/ 1185567 h 1185567"/>
              <a:gd name="connsiteX4" fmla="*/ 2156723 w 2156723"/>
              <a:gd name="connsiteY4" fmla="*/ 1147730 h 1185567"/>
              <a:gd name="connsiteX5" fmla="*/ 2137805 w 2156723"/>
              <a:gd name="connsiteY5" fmla="*/ 731520 h 1185567"/>
              <a:gd name="connsiteX6" fmla="*/ 239636 w 2156723"/>
              <a:gd name="connsiteY6" fmla="*/ 0 h 1185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6723" h="1185567">
                <a:moveTo>
                  <a:pt x="239636" y="0"/>
                </a:moveTo>
                <a:lnTo>
                  <a:pt x="0" y="409904"/>
                </a:lnTo>
                <a:lnTo>
                  <a:pt x="573865" y="1090974"/>
                </a:lnTo>
                <a:lnTo>
                  <a:pt x="693683" y="1185567"/>
                </a:lnTo>
                <a:lnTo>
                  <a:pt x="2156723" y="1147730"/>
                </a:lnTo>
                <a:lnTo>
                  <a:pt x="2137805" y="731520"/>
                </a:lnTo>
                <a:lnTo>
                  <a:pt x="239636" y="0"/>
                </a:lnTo>
                <a:close/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C24F29-B4AE-4530-8A80-16A3939BCC9A}"/>
              </a:ext>
            </a:extLst>
          </p:cNvPr>
          <p:cNvSpPr/>
          <p:nvPr/>
        </p:nvSpPr>
        <p:spPr>
          <a:xfrm>
            <a:off x="5637749" y="3626069"/>
            <a:ext cx="2156723" cy="1179261"/>
          </a:xfrm>
          <a:custGeom>
            <a:avLst/>
            <a:gdLst>
              <a:gd name="connsiteX0" fmla="*/ 1841412 w 2156723"/>
              <a:gd name="connsiteY0" fmla="*/ 0 h 1179261"/>
              <a:gd name="connsiteX1" fmla="*/ 0 w 2156723"/>
              <a:gd name="connsiteY1" fmla="*/ 296392 h 1179261"/>
              <a:gd name="connsiteX2" fmla="*/ 6306 w 2156723"/>
              <a:gd name="connsiteY2" fmla="*/ 1179261 h 1179261"/>
              <a:gd name="connsiteX3" fmla="*/ 447741 w 2156723"/>
              <a:gd name="connsiteY3" fmla="*/ 1172954 h 1179261"/>
              <a:gd name="connsiteX4" fmla="*/ 2156723 w 2156723"/>
              <a:gd name="connsiteY4" fmla="*/ 409903 h 1179261"/>
              <a:gd name="connsiteX5" fmla="*/ 2156723 w 2156723"/>
              <a:gd name="connsiteY5" fmla="*/ 409903 h 1179261"/>
              <a:gd name="connsiteX6" fmla="*/ 1841412 w 2156723"/>
              <a:gd name="connsiteY6" fmla="*/ 0 h 1179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6723" h="1179261">
                <a:moveTo>
                  <a:pt x="1841412" y="0"/>
                </a:moveTo>
                <a:lnTo>
                  <a:pt x="0" y="296392"/>
                </a:lnTo>
                <a:lnTo>
                  <a:pt x="6306" y="1179261"/>
                </a:lnTo>
                <a:lnTo>
                  <a:pt x="447741" y="1172954"/>
                </a:lnTo>
                <a:lnTo>
                  <a:pt x="2156723" y="409903"/>
                </a:lnTo>
                <a:lnTo>
                  <a:pt x="2156723" y="409903"/>
                </a:lnTo>
                <a:lnTo>
                  <a:pt x="1841412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D5DCAB-5C01-4557-A45D-7C037F015151}"/>
              </a:ext>
            </a:extLst>
          </p:cNvPr>
          <p:cNvCxnSpPr>
            <a:cxnSpLocks/>
          </p:cNvCxnSpPr>
          <p:nvPr/>
        </p:nvCxnSpPr>
        <p:spPr>
          <a:xfrm flipH="1" flipV="1">
            <a:off x="1692544" y="2579239"/>
            <a:ext cx="2663030" cy="110000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CAEC28C-5353-4EEC-A5BB-6FD0441E834C}"/>
              </a:ext>
            </a:extLst>
          </p:cNvPr>
          <p:cNvCxnSpPr>
            <a:cxnSpLocks/>
            <a:endCxn id="3" idx="2"/>
          </p:cNvCxnSpPr>
          <p:nvPr/>
        </p:nvCxnSpPr>
        <p:spPr>
          <a:xfrm flipV="1">
            <a:off x="4409680" y="2579239"/>
            <a:ext cx="1026270" cy="110000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9499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7137a027-612c-4469-b9b0-47ca7f98f3be"/>
</p:tagLst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2D48FD714BA429D1A233797B227A8" ma:contentTypeVersion="13" ma:contentTypeDescription="Create a new document." ma:contentTypeScope="" ma:versionID="5d384358f8f2a0efabac73ab3ce6b82b">
  <xsd:schema xmlns:xsd="http://www.w3.org/2001/XMLSchema" xmlns:xs="http://www.w3.org/2001/XMLSchema" xmlns:p="http://schemas.microsoft.com/office/2006/metadata/properties" xmlns:ns3="db0645f4-2af9-4dce-b774-fa0c19e05152" xmlns:ns4="fed0414f-9f51-401e-827b-a8c57b0555b9" targetNamespace="http://schemas.microsoft.com/office/2006/metadata/properties" ma:root="true" ma:fieldsID="ff8afeb50c40283844fb650b9ea9008c" ns3:_="" ns4:_="">
    <xsd:import namespace="db0645f4-2af9-4dce-b774-fa0c19e05152"/>
    <xsd:import namespace="fed0414f-9f51-401e-827b-a8c57b0555b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0645f4-2af9-4dce-b774-fa0c19e051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0414f-9f51-401e-827b-a8c57b0555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fed0414f-9f51-401e-827b-a8c57b0555b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41FA64-185D-4306-B3A4-5F2C1BC2B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0645f4-2af9-4dce-b774-fa0c19e05152"/>
    <ds:schemaRef ds:uri="fed0414f-9f51-401e-827b-a8c57b0555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289AE2-D2AE-49D1-AFAC-3A79F6794255}">
  <ds:schemaRefs>
    <ds:schemaRef ds:uri="http://purl.org/dc/elements/1.1/"/>
    <ds:schemaRef ds:uri="db0645f4-2af9-4dce-b774-fa0c19e05152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fed0414f-9f51-401e-827b-a8c57b0555b9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27BD4C1-B6B1-4715-ABF9-E660A51A4E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{C72DF44F-A572-4D71-9EA7-E993B5A56413}tf33552983</Template>
  <TotalTime>3333</TotalTime>
  <Words>327</Words>
  <Application>Microsoft Office PowerPoint</Application>
  <PresentationFormat>Breedbeeld</PresentationFormat>
  <Paragraphs>25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Arial</vt:lpstr>
      <vt:lpstr>Corbel</vt:lpstr>
      <vt:lpstr>Franklin Gothic Book</vt:lpstr>
      <vt:lpstr>Franklin Gothic Demi</vt:lpstr>
      <vt:lpstr>Wingdings</vt:lpstr>
      <vt:lpstr>Wingdings 2</vt:lpstr>
      <vt:lpstr>DividendVTI</vt:lpstr>
      <vt:lpstr>DRAFT: initial considerations for redefining the volume to the front of the vehicle  in case there is a specific requirement to define a minimum limit for a HYBRID or separated approach</vt:lpstr>
      <vt:lpstr>Design dependency separated approach – as discussed yesterday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Force for differential dvs limits</dc:title>
  <dc:creator>Iain Knight</dc:creator>
  <cp:lastModifiedBy>Johan Broeders</cp:lastModifiedBy>
  <cp:revision>215</cp:revision>
  <dcterms:created xsi:type="dcterms:W3CDTF">2020-09-07T09:03:39Z</dcterms:created>
  <dcterms:modified xsi:type="dcterms:W3CDTF">2021-12-14T09:14:57Z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0x0101006F12D48FD714BA429D1A233797B227A8</vt:lpwstr>
  </property>
</Properties>
</file>