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7" r:id="rId3"/>
    <p:sldId id="394" r:id="rId4"/>
    <p:sldId id="264" r:id="rId5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dm" initials="N" lastIdx="1" clrIdx="0">
    <p:extLst>
      <p:ext uri="{19B8F6BF-5375-455C-9EA6-DF929625EA0E}">
        <p15:presenceInfo xmlns:p15="http://schemas.microsoft.com/office/powerpoint/2012/main" userId="nd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577BF3-6F84-41C9-BBAA-57845B60A01B}" v="288" dt="2021-11-17T14:26:34.5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43" autoAdjust="0"/>
  </p:normalViewPr>
  <p:slideViewPr>
    <p:cSldViewPr>
      <p:cViewPr varScale="1">
        <p:scale>
          <a:sx n="108" d="100"/>
          <a:sy n="108" d="100"/>
        </p:scale>
        <p:origin x="171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as De Mahieu" userId="86ffda28-54bf-46cb-8307-ac4eaeeea850" providerId="ADAL" clId="{7A577BF3-6F84-41C9-BBAA-57845B60A01B}"/>
    <pc:docChg chg="undo custSel delSld modSld">
      <pc:chgData name="Nicolas De Mahieu" userId="86ffda28-54bf-46cb-8307-ac4eaeeea850" providerId="ADAL" clId="{7A577BF3-6F84-41C9-BBAA-57845B60A01B}" dt="2021-11-18T09:36:25.837" v="805" actId="20577"/>
      <pc:docMkLst>
        <pc:docMk/>
      </pc:docMkLst>
      <pc:sldChg chg="modSp mod">
        <pc:chgData name="Nicolas De Mahieu" userId="86ffda28-54bf-46cb-8307-ac4eaeeea850" providerId="ADAL" clId="{7A577BF3-6F84-41C9-BBAA-57845B60A01B}" dt="2021-11-17T13:48:53.641" v="61" actId="1076"/>
        <pc:sldMkLst>
          <pc:docMk/>
          <pc:sldMk cId="0" sldId="256"/>
        </pc:sldMkLst>
        <pc:spChg chg="mod">
          <ac:chgData name="Nicolas De Mahieu" userId="86ffda28-54bf-46cb-8307-ac4eaeeea850" providerId="ADAL" clId="{7A577BF3-6F84-41C9-BBAA-57845B60A01B}" dt="2021-11-17T13:48:53.641" v="61" actId="1076"/>
          <ac:spMkLst>
            <pc:docMk/>
            <pc:sldMk cId="0" sldId="256"/>
            <ac:spMk id="3" creationId="{00000000-0000-0000-0000-000000000000}"/>
          </ac:spMkLst>
        </pc:spChg>
        <pc:spChg chg="mod">
          <ac:chgData name="Nicolas De Mahieu" userId="86ffda28-54bf-46cb-8307-ac4eaeeea850" providerId="ADAL" clId="{7A577BF3-6F84-41C9-BBAA-57845B60A01B}" dt="2021-11-17T13:48:28.398" v="26" actId="20577"/>
          <ac:spMkLst>
            <pc:docMk/>
            <pc:sldMk cId="0" sldId="256"/>
            <ac:spMk id="4" creationId="{E4404210-101C-4805-8B32-D023BD5B07B3}"/>
          </ac:spMkLst>
        </pc:spChg>
      </pc:sldChg>
      <pc:sldChg chg="modSp del mod">
        <pc:chgData name="Nicolas De Mahieu" userId="86ffda28-54bf-46cb-8307-ac4eaeeea850" providerId="ADAL" clId="{7A577BF3-6F84-41C9-BBAA-57845B60A01B}" dt="2021-11-17T14:26:12.132" v="459" actId="2696"/>
        <pc:sldMkLst>
          <pc:docMk/>
          <pc:sldMk cId="0" sldId="257"/>
        </pc:sldMkLst>
        <pc:spChg chg="mod">
          <ac:chgData name="Nicolas De Mahieu" userId="86ffda28-54bf-46cb-8307-ac4eaeeea850" providerId="ADAL" clId="{7A577BF3-6F84-41C9-BBAA-57845B60A01B}" dt="2021-11-17T14:04:13.973" v="195" actId="20577"/>
          <ac:spMkLst>
            <pc:docMk/>
            <pc:sldMk cId="0" sldId="257"/>
            <ac:spMk id="4" creationId="{14A8A4E5-35BC-47A7-AEA0-D4CB6A187875}"/>
          </ac:spMkLst>
        </pc:spChg>
      </pc:sldChg>
      <pc:sldChg chg="del">
        <pc:chgData name="Nicolas De Mahieu" userId="86ffda28-54bf-46cb-8307-ac4eaeeea850" providerId="ADAL" clId="{7A577BF3-6F84-41C9-BBAA-57845B60A01B}" dt="2021-11-17T13:49:24.033" v="62" actId="47"/>
        <pc:sldMkLst>
          <pc:docMk/>
          <pc:sldMk cId="1918087242" sldId="261"/>
        </pc:sldMkLst>
      </pc:sldChg>
      <pc:sldChg chg="del">
        <pc:chgData name="Nicolas De Mahieu" userId="86ffda28-54bf-46cb-8307-ac4eaeeea850" providerId="ADAL" clId="{7A577BF3-6F84-41C9-BBAA-57845B60A01B}" dt="2021-11-17T14:14:44.601" v="297" actId="47"/>
        <pc:sldMkLst>
          <pc:docMk/>
          <pc:sldMk cId="784198939" sldId="265"/>
        </pc:sldMkLst>
      </pc:sldChg>
      <pc:sldChg chg="addSp delSp modSp mod addAnim delAnim modAnim">
        <pc:chgData name="Nicolas De Mahieu" userId="86ffda28-54bf-46cb-8307-ac4eaeeea850" providerId="ADAL" clId="{7A577BF3-6F84-41C9-BBAA-57845B60A01B}" dt="2021-11-17T14:26:34.563" v="491" actId="20577"/>
        <pc:sldMkLst>
          <pc:docMk/>
          <pc:sldMk cId="1503224414" sldId="267"/>
        </pc:sldMkLst>
        <pc:spChg chg="mod">
          <ac:chgData name="Nicolas De Mahieu" userId="86ffda28-54bf-46cb-8307-ac4eaeeea850" providerId="ADAL" clId="{7A577BF3-6F84-41C9-BBAA-57845B60A01B}" dt="2021-11-17T14:04:05.047" v="181" actId="404"/>
          <ac:spMkLst>
            <pc:docMk/>
            <pc:sldMk cId="1503224414" sldId="267"/>
            <ac:spMk id="2" creationId="{D2BFDFD8-4396-49FD-8FE1-1B65ABE45EB4}"/>
          </ac:spMkLst>
        </pc:spChg>
        <pc:spChg chg="mod">
          <ac:chgData name="Nicolas De Mahieu" userId="86ffda28-54bf-46cb-8307-ac4eaeeea850" providerId="ADAL" clId="{7A577BF3-6F84-41C9-BBAA-57845B60A01B}" dt="2021-11-17T14:26:34.563" v="491" actId="20577"/>
          <ac:spMkLst>
            <pc:docMk/>
            <pc:sldMk cId="1503224414" sldId="267"/>
            <ac:spMk id="4" creationId="{14A8A4E5-35BC-47A7-AEA0-D4CB6A187875}"/>
          </ac:spMkLst>
        </pc:spChg>
        <pc:spChg chg="add del mod">
          <ac:chgData name="Nicolas De Mahieu" userId="86ffda28-54bf-46cb-8307-ac4eaeeea850" providerId="ADAL" clId="{7A577BF3-6F84-41C9-BBAA-57845B60A01B}" dt="2021-11-17T14:01:54.827" v="161" actId="478"/>
          <ac:spMkLst>
            <pc:docMk/>
            <pc:sldMk cId="1503224414" sldId="267"/>
            <ac:spMk id="6" creationId="{103602FD-81D1-4CCD-9C69-FDA94043D9DB}"/>
          </ac:spMkLst>
        </pc:spChg>
        <pc:spChg chg="del">
          <ac:chgData name="Nicolas De Mahieu" userId="86ffda28-54bf-46cb-8307-ac4eaeeea850" providerId="ADAL" clId="{7A577BF3-6F84-41C9-BBAA-57845B60A01B}" dt="2021-11-17T14:07:43.629" v="196" actId="478"/>
          <ac:spMkLst>
            <pc:docMk/>
            <pc:sldMk cId="1503224414" sldId="267"/>
            <ac:spMk id="7" creationId="{8A514635-81A5-4C27-B03F-CBEA87C6969E}"/>
          </ac:spMkLst>
        </pc:spChg>
        <pc:spChg chg="add del mod">
          <ac:chgData name="Nicolas De Mahieu" userId="86ffda28-54bf-46cb-8307-ac4eaeeea850" providerId="ADAL" clId="{7A577BF3-6F84-41C9-BBAA-57845B60A01B}" dt="2021-11-17T14:22:22.826" v="411" actId="478"/>
          <ac:spMkLst>
            <pc:docMk/>
            <pc:sldMk cId="1503224414" sldId="267"/>
            <ac:spMk id="8" creationId="{5E212947-5CB4-44A8-9DB2-8EEE60446BA9}"/>
          </ac:spMkLst>
        </pc:spChg>
        <pc:spChg chg="del mod">
          <ac:chgData name="Nicolas De Mahieu" userId="86ffda28-54bf-46cb-8307-ac4eaeeea850" providerId="ADAL" clId="{7A577BF3-6F84-41C9-BBAA-57845B60A01B}" dt="2021-11-17T13:59:32.721" v="116" actId="478"/>
          <ac:spMkLst>
            <pc:docMk/>
            <pc:sldMk cId="1503224414" sldId="267"/>
            <ac:spMk id="9" creationId="{5A5990A1-59A0-49DB-99C4-1B0D0B9B965B}"/>
          </ac:spMkLst>
        </pc:spChg>
        <pc:spChg chg="del">
          <ac:chgData name="Nicolas De Mahieu" userId="86ffda28-54bf-46cb-8307-ac4eaeeea850" providerId="ADAL" clId="{7A577BF3-6F84-41C9-BBAA-57845B60A01B}" dt="2021-11-17T14:07:46.652" v="197" actId="478"/>
          <ac:spMkLst>
            <pc:docMk/>
            <pc:sldMk cId="1503224414" sldId="267"/>
            <ac:spMk id="15" creationId="{0E31C632-9844-4863-9C91-8C6960E7E9D9}"/>
          </ac:spMkLst>
        </pc:spChg>
        <pc:spChg chg="add del mod">
          <ac:chgData name="Nicolas De Mahieu" userId="86ffda28-54bf-46cb-8307-ac4eaeeea850" providerId="ADAL" clId="{7A577BF3-6F84-41C9-BBAA-57845B60A01B}" dt="2021-11-17T14:02:04.391" v="164" actId="478"/>
          <ac:spMkLst>
            <pc:docMk/>
            <pc:sldMk cId="1503224414" sldId="267"/>
            <ac:spMk id="18" creationId="{A89264CD-A37B-4B18-A79E-02BDEC94CB3A}"/>
          </ac:spMkLst>
        </pc:spChg>
        <pc:spChg chg="add del mod">
          <ac:chgData name="Nicolas De Mahieu" userId="86ffda28-54bf-46cb-8307-ac4eaeeea850" providerId="ADAL" clId="{7A577BF3-6F84-41C9-BBAA-57845B60A01B}" dt="2021-11-17T14:20:00.894" v="340" actId="478"/>
          <ac:spMkLst>
            <pc:docMk/>
            <pc:sldMk cId="1503224414" sldId="267"/>
            <ac:spMk id="20" creationId="{43E8E7A7-E0A6-4374-A81E-78855DD1E8D0}"/>
          </ac:spMkLst>
        </pc:spChg>
        <pc:cxnChg chg="add del">
          <ac:chgData name="Nicolas De Mahieu" userId="86ffda28-54bf-46cb-8307-ac4eaeeea850" providerId="ADAL" clId="{7A577BF3-6F84-41C9-BBAA-57845B60A01B}" dt="2021-11-17T14:01:59.508" v="163" actId="478"/>
          <ac:cxnSpMkLst>
            <pc:docMk/>
            <pc:sldMk cId="1503224414" sldId="267"/>
            <ac:cxnSpMk id="12" creationId="{3293534F-8184-465F-927C-3BE4532BAB3F}"/>
          </ac:cxnSpMkLst>
        </pc:cxnChg>
        <pc:cxnChg chg="add del mod">
          <ac:chgData name="Nicolas De Mahieu" userId="86ffda28-54bf-46cb-8307-ac4eaeeea850" providerId="ADAL" clId="{7A577BF3-6F84-41C9-BBAA-57845B60A01B}" dt="2021-11-17T14:22:25.557" v="412" actId="478"/>
          <ac:cxnSpMkLst>
            <pc:docMk/>
            <pc:sldMk cId="1503224414" sldId="267"/>
            <ac:cxnSpMk id="13" creationId="{87FAF03C-57FD-4679-BD34-6909466468BF}"/>
          </ac:cxnSpMkLst>
        </pc:cxnChg>
        <pc:cxnChg chg="add del">
          <ac:chgData name="Nicolas De Mahieu" userId="86ffda28-54bf-46cb-8307-ac4eaeeea850" providerId="ADAL" clId="{7A577BF3-6F84-41C9-BBAA-57845B60A01B}" dt="2021-11-17T14:01:57.069" v="162" actId="478"/>
          <ac:cxnSpMkLst>
            <pc:docMk/>
            <pc:sldMk cId="1503224414" sldId="267"/>
            <ac:cxnSpMk id="14" creationId="{D6E8DCA8-6E66-4C65-9BA9-35EB4703B6C9}"/>
          </ac:cxnSpMkLst>
        </pc:cxnChg>
        <pc:cxnChg chg="add del mod">
          <ac:chgData name="Nicolas De Mahieu" userId="86ffda28-54bf-46cb-8307-ac4eaeeea850" providerId="ADAL" clId="{7A577BF3-6F84-41C9-BBAA-57845B60A01B}" dt="2021-11-17T14:20:03.402" v="341" actId="478"/>
          <ac:cxnSpMkLst>
            <pc:docMk/>
            <pc:sldMk cId="1503224414" sldId="267"/>
            <ac:cxnSpMk id="21" creationId="{C2A86457-AD38-458A-BFEA-5ECD50F7539E}"/>
          </ac:cxnSpMkLst>
        </pc:cxnChg>
      </pc:sldChg>
      <pc:sldChg chg="del">
        <pc:chgData name="Nicolas De Mahieu" userId="86ffda28-54bf-46cb-8307-ac4eaeeea850" providerId="ADAL" clId="{7A577BF3-6F84-41C9-BBAA-57845B60A01B}" dt="2021-11-17T13:49:42.848" v="63" actId="47"/>
        <pc:sldMkLst>
          <pc:docMk/>
          <pc:sldMk cId="1959129858" sldId="393"/>
        </pc:sldMkLst>
      </pc:sldChg>
      <pc:sldChg chg="addSp delSp modSp mod">
        <pc:chgData name="Nicolas De Mahieu" userId="86ffda28-54bf-46cb-8307-ac4eaeeea850" providerId="ADAL" clId="{7A577BF3-6F84-41C9-BBAA-57845B60A01B}" dt="2021-11-18T09:36:25.837" v="805" actId="20577"/>
        <pc:sldMkLst>
          <pc:docMk/>
          <pc:sldMk cId="2090015654" sldId="394"/>
        </pc:sldMkLst>
        <pc:spChg chg="mod">
          <ac:chgData name="Nicolas De Mahieu" userId="86ffda28-54bf-46cb-8307-ac4eaeeea850" providerId="ADAL" clId="{7A577BF3-6F84-41C9-BBAA-57845B60A01B}" dt="2021-11-18T09:36:25.837" v="805" actId="20577"/>
          <ac:spMkLst>
            <pc:docMk/>
            <pc:sldMk cId="2090015654" sldId="394"/>
            <ac:spMk id="2" creationId="{D06F314D-269E-41F3-BD8F-4282A4103126}"/>
          </ac:spMkLst>
        </pc:spChg>
        <pc:spChg chg="del">
          <ac:chgData name="Nicolas De Mahieu" userId="86ffda28-54bf-46cb-8307-ac4eaeeea850" providerId="ADAL" clId="{7A577BF3-6F84-41C9-BBAA-57845B60A01B}" dt="2021-11-17T14:13:07.279" v="285" actId="478"/>
          <ac:spMkLst>
            <pc:docMk/>
            <pc:sldMk cId="2090015654" sldId="394"/>
            <ac:spMk id="3" creationId="{D0BCFF8F-681C-4235-9576-6C6B291A3DC6}"/>
          </ac:spMkLst>
        </pc:spChg>
        <pc:spChg chg="add mod">
          <ac:chgData name="Nicolas De Mahieu" userId="86ffda28-54bf-46cb-8307-ac4eaeeea850" providerId="ADAL" clId="{7A577BF3-6F84-41C9-BBAA-57845B60A01B}" dt="2021-11-17T14:13:11.307" v="286" actId="1076"/>
          <ac:spMkLst>
            <pc:docMk/>
            <pc:sldMk cId="2090015654" sldId="394"/>
            <ac:spMk id="5" creationId="{3E90B299-02CA-407C-AEDD-7ABE5481E9B6}"/>
          </ac:spMkLst>
        </pc:spChg>
      </pc:sldChg>
      <pc:sldChg chg="del">
        <pc:chgData name="Nicolas De Mahieu" userId="86ffda28-54bf-46cb-8307-ac4eaeeea850" providerId="ADAL" clId="{7A577BF3-6F84-41C9-BBAA-57845B60A01B}" dt="2021-11-17T14:15:24.729" v="298" actId="47"/>
        <pc:sldMkLst>
          <pc:docMk/>
          <pc:sldMk cId="718906112" sldId="417"/>
        </pc:sldMkLst>
      </pc:sldChg>
      <pc:sldChg chg="del">
        <pc:chgData name="Nicolas De Mahieu" userId="86ffda28-54bf-46cb-8307-ac4eaeeea850" providerId="ADAL" clId="{7A577BF3-6F84-41C9-BBAA-57845B60A01B}" dt="2021-11-17T14:15:36.220" v="299" actId="47"/>
        <pc:sldMkLst>
          <pc:docMk/>
          <pc:sldMk cId="4127235136" sldId="418"/>
        </pc:sldMkLst>
      </pc:sldChg>
      <pc:sldMasterChg chg="delSldLayout">
        <pc:chgData name="Nicolas De Mahieu" userId="86ffda28-54bf-46cb-8307-ac4eaeeea850" providerId="ADAL" clId="{7A577BF3-6F84-41C9-BBAA-57845B60A01B}" dt="2021-11-17T14:15:24.729" v="298" actId="47"/>
        <pc:sldMasterMkLst>
          <pc:docMk/>
          <pc:sldMasterMk cId="0" sldId="2147483648"/>
        </pc:sldMasterMkLst>
        <pc:sldLayoutChg chg="del">
          <pc:chgData name="Nicolas De Mahieu" userId="86ffda28-54bf-46cb-8307-ac4eaeeea850" providerId="ADAL" clId="{7A577BF3-6F84-41C9-BBAA-57845B60A01B}" dt="2021-11-17T14:15:24.729" v="298" actId="47"/>
          <pc:sldLayoutMkLst>
            <pc:docMk/>
            <pc:sldMasterMk cId="0" sldId="2147483648"/>
            <pc:sldLayoutMk cId="1132819061" sldId="2147483651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048113-E95F-4087-AD84-E020272C546F}" type="datetimeFigureOut">
              <a:rPr lang="fr-FR" smtClean="0"/>
              <a:t>18/11/2021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279525"/>
            <a:ext cx="4606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99816D-C8B6-42E5-9678-08DBBECADB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7636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7D0E0E-E802-4553-A78E-0448FF7CA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C0166-1D4E-4C61-B9D9-41365D492A2C}" type="datetimeFigureOut">
              <a:rPr lang="it-IT" smtClean="0"/>
              <a:t>18/11/2021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5E852F-1B02-4A19-BCE9-5C037BA68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D5ADCD-9113-46A7-A2D1-41D1CC8B3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16D3-F566-462F-BBD6-2299CB6378FB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0975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Logo etrto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812360" y="0"/>
            <a:ext cx="1328545" cy="1268760"/>
          </a:xfrm>
          <a:prstGeom prst="rect">
            <a:avLst/>
          </a:prstGeom>
        </p:spPr>
      </p:pic>
      <p:cxnSp>
        <p:nvCxnSpPr>
          <p:cNvPr id="8" name="Connecteur droit 7"/>
          <p:cNvCxnSpPr/>
          <p:nvPr userDrawn="1"/>
        </p:nvCxnSpPr>
        <p:spPr>
          <a:xfrm>
            <a:off x="0" y="6381328"/>
            <a:ext cx="9144000" cy="0"/>
          </a:xfrm>
          <a:prstGeom prst="line">
            <a:avLst/>
          </a:prstGeom>
          <a:ln w="22225">
            <a:solidFill>
              <a:srgbClr val="0000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 userDrawn="1"/>
        </p:nvCxnSpPr>
        <p:spPr>
          <a:xfrm>
            <a:off x="0" y="548680"/>
            <a:ext cx="7956376" cy="0"/>
          </a:xfrm>
          <a:prstGeom prst="line">
            <a:avLst/>
          </a:prstGeom>
          <a:ln w="22225">
            <a:solidFill>
              <a:srgbClr val="0000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br>
              <a:rPr lang="en-US" sz="2800" dirty="0"/>
            </a:br>
            <a:endParaRPr lang="en-US" sz="28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4294967295"/>
          </p:nvPr>
        </p:nvSpPr>
        <p:spPr>
          <a:xfrm>
            <a:off x="1371600" y="4725144"/>
            <a:ext cx="6400800" cy="1752600"/>
          </a:xfrm>
          <a:prstGeom prst="rect">
            <a:avLst/>
          </a:prstGeom>
        </p:spPr>
        <p:txBody>
          <a:bodyPr/>
          <a:lstStyle/>
          <a:p>
            <a:pPr algn="ctr">
              <a:buNone/>
            </a:pPr>
            <a:r>
              <a:rPr lang="en-US" sz="1800" dirty="0"/>
              <a:t>WTPP meeting 18 November</a:t>
            </a: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0" y="6381329"/>
            <a:ext cx="9144000" cy="47667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European </a:t>
            </a:r>
            <a:r>
              <a:rPr kumimoji="0" lang="en-US" sz="1800" b="1" i="0" u="none" strike="noStrike" kern="1200" cap="none" spc="0" normalizeH="0" baseline="0" dirty="0" err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Tyre</a:t>
            </a:r>
            <a:r>
              <a:rPr kumimoji="0" lang="en-US" sz="1800" b="1" i="0" u="none" strike="noStrike" kern="1200" cap="none" spc="0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Rim Technical Organisation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4404210-101C-4805-8B32-D023BD5B07B3}"/>
              </a:ext>
            </a:extLst>
          </p:cNvPr>
          <p:cNvSpPr txBox="1"/>
          <p:nvPr/>
        </p:nvSpPr>
        <p:spPr>
          <a:xfrm>
            <a:off x="1511660" y="1772816"/>
            <a:ext cx="61206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3200" b="1" dirty="0"/>
              <a:t>ETRTO</a:t>
            </a:r>
          </a:p>
          <a:p>
            <a:pPr algn="ctr"/>
            <a:r>
              <a:rPr lang="fr-BE" sz="3200" b="1" dirty="0" err="1"/>
              <a:t>Threshold</a:t>
            </a:r>
            <a:r>
              <a:rPr lang="fr-BE" sz="3200" b="1" dirty="0"/>
              <a:t> </a:t>
            </a:r>
            <a:r>
              <a:rPr lang="fr-BE" sz="3200" b="1" dirty="0" err="1"/>
              <a:t>definition</a:t>
            </a:r>
            <a:r>
              <a:rPr lang="fr-BE" sz="3200" b="1" dirty="0"/>
              <a:t> </a:t>
            </a:r>
            <a:r>
              <a:rPr lang="fr-BE" sz="3200" b="1" dirty="0" err="1"/>
              <a:t>approach</a:t>
            </a:r>
            <a:r>
              <a:rPr lang="fr-BE" sz="3200" b="1" dirty="0"/>
              <a:t> </a:t>
            </a:r>
            <a:r>
              <a:rPr lang="fr-BE" sz="3200" b="1" dirty="0" err="1"/>
              <a:t>considerations</a:t>
            </a:r>
            <a:r>
              <a:rPr lang="fr-BE" sz="3200" b="1" dirty="0"/>
              <a:t> for  </a:t>
            </a:r>
            <a:r>
              <a:rPr lang="fr-BE" sz="3200" b="1" dirty="0" err="1"/>
              <a:t>Wet</a:t>
            </a:r>
            <a:r>
              <a:rPr lang="fr-BE" sz="3200" b="1" dirty="0"/>
              <a:t> Grip on </a:t>
            </a:r>
            <a:r>
              <a:rPr lang="fr-BE" sz="3200" b="1" dirty="0" err="1"/>
              <a:t>Worn</a:t>
            </a:r>
            <a:r>
              <a:rPr lang="fr-BE" sz="3200" b="1" dirty="0"/>
              <a:t> C1 tyres </a:t>
            </a:r>
            <a:endParaRPr lang="fr-FR" sz="32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4294967295"/>
          </p:nvPr>
        </p:nvSpPr>
        <p:spPr>
          <a:xfrm>
            <a:off x="0" y="6381329"/>
            <a:ext cx="9144000" cy="476672"/>
          </a:xfrm>
          <a:prstGeom prst="rect">
            <a:avLst/>
          </a:prstGeom>
        </p:spPr>
        <p:txBody>
          <a:bodyPr anchor="ctr" anchorCtr="0">
            <a:normAutofit/>
          </a:bodyPr>
          <a:lstStyle/>
          <a:p>
            <a:pPr algn="l">
              <a:buNone/>
            </a:pPr>
            <a:r>
              <a:rPr lang="en-US" sz="1800" b="1" dirty="0"/>
              <a:t>European </a:t>
            </a:r>
            <a:r>
              <a:rPr lang="en-US" sz="1800" b="1" dirty="0" err="1"/>
              <a:t>Tyre</a:t>
            </a:r>
            <a:r>
              <a:rPr lang="en-US" sz="1800" b="1" dirty="0"/>
              <a:t> and Rim Technical Organisation					         3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685800" y="620688"/>
            <a:ext cx="7772400" cy="547260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22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0" y="0"/>
            <a:ext cx="8028384" cy="576065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						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611560" y="764704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BE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2BFDFD8-4396-49FD-8FE1-1B65ABE45EB4}"/>
              </a:ext>
            </a:extLst>
          </p:cNvPr>
          <p:cNvSpPr txBox="1"/>
          <p:nvPr/>
        </p:nvSpPr>
        <p:spPr>
          <a:xfrm>
            <a:off x="131010" y="1"/>
            <a:ext cx="80983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b="1" dirty="0"/>
              <a:t>1. </a:t>
            </a:r>
            <a:r>
              <a:rPr lang="en-GB" sz="2400" b="1" dirty="0"/>
              <a:t>Summary ETRTO considerations about threshold definition</a:t>
            </a:r>
          </a:p>
          <a:p>
            <a:endParaRPr lang="fr-BE" sz="2400" b="1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4A8A4E5-35BC-47A7-AEA0-D4CB6A187875}"/>
              </a:ext>
            </a:extLst>
          </p:cNvPr>
          <p:cNvSpPr txBox="1"/>
          <p:nvPr/>
        </p:nvSpPr>
        <p:spPr>
          <a:xfrm>
            <a:off x="482238" y="898411"/>
            <a:ext cx="7975961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fr-BE" sz="2000" u="sng" dirty="0"/>
              <a:t>WTPP </a:t>
            </a:r>
            <a:r>
              <a:rPr lang="fr-BE" sz="2000" u="sng" dirty="0" err="1"/>
              <a:t>status</a:t>
            </a:r>
            <a:r>
              <a:rPr lang="fr-BE" sz="2000" u="sng" dirty="0"/>
              <a:t> </a:t>
            </a:r>
            <a:r>
              <a:rPr lang="fr-BE" sz="2000" b="1" u="sng" dirty="0" err="1"/>
              <a:t>November</a:t>
            </a:r>
            <a:r>
              <a:rPr lang="fr-BE" sz="2000" b="1" u="sng" dirty="0"/>
              <a:t> 18th  2021 </a:t>
            </a:r>
          </a:p>
          <a:p>
            <a:pPr marL="342900" indent="-342900">
              <a:buAutoNum type="arabicPeriod"/>
            </a:pPr>
            <a:endParaRPr lang="fr-BE" sz="2000" b="1" u="sng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000" b="1" dirty="0">
                <a:sym typeface="Wingdings" panose="05000000000000000000" pitchFamily="2" charset="2"/>
              </a:rPr>
              <a:t>Open </a:t>
            </a:r>
            <a:r>
              <a:rPr lang="fr-BE" sz="2000" b="1" dirty="0" err="1">
                <a:sym typeface="Wingdings" panose="05000000000000000000" pitchFamily="2" charset="2"/>
              </a:rPr>
              <a:t>parameters</a:t>
            </a:r>
            <a:r>
              <a:rPr lang="fr-BE" sz="2000" b="1" dirty="0">
                <a:sym typeface="Wingdings" panose="05000000000000000000" pitchFamily="2" charset="2"/>
              </a:rPr>
              <a:t> to finalise the C1 prescriptions: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b="1" dirty="0"/>
              <a:t>Fixing all the parameters for the equation. 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b="1" dirty="0"/>
              <a:t>Assessing the accuracy of the final formula based on weighted standard deviation and coefficient of variation. </a:t>
            </a:r>
          </a:p>
          <a:p>
            <a:pPr lvl="1"/>
            <a:r>
              <a:rPr lang="en-GB" sz="2000" b="1" dirty="0">
                <a:solidFill>
                  <a:srgbClr val="0070C0"/>
                </a:solidFill>
              </a:rPr>
              <a:t>WTPP Agreement to work on it in parallel with the threshold definition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000" b="1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b="1" dirty="0"/>
              <a:t>Threshold definition depending on tyre clusters or peculiarities: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000" b="1" dirty="0"/>
          </a:p>
          <a:p>
            <a:pPr lvl="1"/>
            <a:r>
              <a:rPr lang="en-GB" sz="2000" b="1" dirty="0">
                <a:solidFill>
                  <a:srgbClr val="0070C0"/>
                </a:solidFill>
              </a:rPr>
              <a:t>ETRTO identified the challenge of the complexity to consider all C1 tyres in the threshold definition (see next slide)</a:t>
            </a:r>
          </a:p>
          <a:p>
            <a:pPr lvl="1"/>
            <a:endParaRPr lang="en-GB" sz="2000" b="1" dirty="0"/>
          </a:p>
          <a:p>
            <a:pPr lvl="1"/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503224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06F314D-269E-41F3-BD8F-4282A4103126}"/>
              </a:ext>
            </a:extLst>
          </p:cNvPr>
          <p:cNvSpPr txBox="1"/>
          <p:nvPr/>
        </p:nvSpPr>
        <p:spPr>
          <a:xfrm>
            <a:off x="251520" y="1124744"/>
            <a:ext cx="8447856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900"/>
              </a:spcAft>
            </a:pPr>
            <a:r>
              <a:rPr lang="en-US" b="1" dirty="0">
                <a:solidFill>
                  <a:srgbClr val="0070C0"/>
                </a:solidFill>
              </a:rPr>
              <a:t>COMPLEXITY:</a:t>
            </a:r>
          </a:p>
          <a:p>
            <a:pPr marL="257175" indent="-257175">
              <a:spcAft>
                <a:spcPts val="900"/>
              </a:spcAft>
              <a:buFont typeface="+mj-lt"/>
              <a:buAutoNum type="arabicPeriod"/>
            </a:pPr>
            <a:r>
              <a:rPr lang="en-US" b="1" dirty="0"/>
              <a:t>Variability of the test results can be in the same magnitude as the WWGI performance differences among </a:t>
            </a:r>
            <a:r>
              <a:rPr lang="en-US" b="1" dirty="0" err="1"/>
              <a:t>tyres</a:t>
            </a:r>
            <a:r>
              <a:rPr lang="en-US" b="1" dirty="0"/>
              <a:t>. </a:t>
            </a:r>
            <a:r>
              <a:rPr lang="en-US" b="1">
                <a:cs typeface="Arial" panose="020B0604020202020204" pitchFamily="34" charset="0"/>
              </a:rPr>
              <a:t>An increase </a:t>
            </a:r>
            <a:r>
              <a:rPr lang="en-US" b="1" dirty="0">
                <a:cs typeface="Arial" panose="020B0604020202020204" pitchFamily="34" charset="0"/>
              </a:rPr>
              <a:t>in threshold (e.g. in order of magnitude of 1 sigma) may results in a significant number of </a:t>
            </a:r>
            <a:r>
              <a:rPr lang="en-US" b="1" dirty="0" err="1">
                <a:cs typeface="Arial" panose="020B0604020202020204" pitchFamily="34" charset="0"/>
              </a:rPr>
              <a:t>tyres</a:t>
            </a:r>
            <a:r>
              <a:rPr lang="en-US" b="1" dirty="0">
                <a:cs typeface="Arial" panose="020B0604020202020204" pitchFamily="34" charset="0"/>
              </a:rPr>
              <a:t> that could be no longer be type approved.</a:t>
            </a:r>
          </a:p>
          <a:p>
            <a:pPr marL="257175" indent="-257175">
              <a:spcAft>
                <a:spcPts val="900"/>
              </a:spcAft>
              <a:buFont typeface="+mj-lt"/>
              <a:buAutoNum type="arabicPeriod"/>
            </a:pPr>
            <a:r>
              <a:rPr lang="en-US" b="1" dirty="0"/>
              <a:t>Holistic approach (overall performance interaction): WGI @ worn limits cannot be considered without taking into account the evolving regulatory framework: RRC, </a:t>
            </a:r>
            <a:r>
              <a:rPr lang="en-US" b="1" dirty="0" err="1"/>
              <a:t>WGI@new</a:t>
            </a:r>
            <a:r>
              <a:rPr lang="en-US" b="1" dirty="0"/>
              <a:t> and Noise. Still to be discussed with other stakeholder / CPs </a:t>
            </a:r>
          </a:p>
          <a:p>
            <a:pPr marL="257175" indent="-257175">
              <a:spcAft>
                <a:spcPts val="900"/>
              </a:spcAft>
              <a:buFont typeface="+mj-lt"/>
              <a:buAutoNum type="arabicPeriod"/>
            </a:pPr>
            <a:r>
              <a:rPr lang="en-US" b="1" dirty="0"/>
              <a:t>Worst case: definition and policy by Type Approval authorities</a:t>
            </a:r>
            <a:br>
              <a:rPr lang="en-US" b="1" dirty="0"/>
            </a:br>
            <a:r>
              <a:rPr lang="en-US" b="1" dirty="0"/>
              <a:t>How will it be defined?</a:t>
            </a:r>
            <a:br>
              <a:rPr lang="en-US" b="1" dirty="0"/>
            </a:br>
            <a:r>
              <a:rPr lang="en-US" b="1" dirty="0"/>
              <a:t>Type approval approach to be clarified.</a:t>
            </a:r>
          </a:p>
          <a:p>
            <a:pPr marL="257175" indent="-257175">
              <a:spcAft>
                <a:spcPts val="900"/>
              </a:spcAft>
              <a:buFont typeface="+mj-lt"/>
              <a:buAutoNum type="arabicPeriod"/>
            </a:pPr>
            <a:endParaRPr lang="en-US" b="1" dirty="0"/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B31E6556-3D45-4751-A28C-0959217E73D2}"/>
              </a:ext>
            </a:extLst>
          </p:cNvPr>
          <p:cNvSpPr txBox="1">
            <a:spLocks/>
          </p:cNvSpPr>
          <p:nvPr/>
        </p:nvSpPr>
        <p:spPr>
          <a:xfrm>
            <a:off x="0" y="6381329"/>
            <a:ext cx="9144000" cy="476672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sz="1800" b="1" dirty="0"/>
              <a:t>European </a:t>
            </a:r>
            <a:r>
              <a:rPr lang="en-US" sz="1800" b="1" dirty="0" err="1"/>
              <a:t>Tyre</a:t>
            </a:r>
            <a:r>
              <a:rPr lang="en-US" sz="1800" b="1" dirty="0"/>
              <a:t> and Rim Technical </a:t>
            </a:r>
            <a:r>
              <a:rPr lang="en-US" sz="1800" b="1" dirty="0" err="1"/>
              <a:t>Organisation</a:t>
            </a:r>
            <a:r>
              <a:rPr lang="en-US" sz="1800" b="1" dirty="0"/>
              <a:t>					         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E90B299-02CA-407C-AEDD-7ABE5481E9B6}"/>
              </a:ext>
            </a:extLst>
          </p:cNvPr>
          <p:cNvSpPr txBox="1"/>
          <p:nvPr/>
        </p:nvSpPr>
        <p:spPr>
          <a:xfrm>
            <a:off x="107504" y="116632"/>
            <a:ext cx="80983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b="1" dirty="0"/>
              <a:t>1. </a:t>
            </a:r>
            <a:r>
              <a:rPr lang="en-GB" sz="2400" b="1" dirty="0"/>
              <a:t>Summary ETRTO considerations about threshold definition</a:t>
            </a:r>
          </a:p>
          <a:p>
            <a:endParaRPr lang="fr-BE" sz="2400" b="1" dirty="0"/>
          </a:p>
        </p:txBody>
      </p:sp>
    </p:spTree>
    <p:extLst>
      <p:ext uri="{BB962C8B-B14F-4D97-AF65-F5344CB8AC3E}">
        <p14:creationId xmlns:p14="http://schemas.microsoft.com/office/powerpoint/2010/main" val="2090015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AE638634-1B78-4908-AFE4-96622A944EDF}"/>
              </a:ext>
            </a:extLst>
          </p:cNvPr>
          <p:cNvSpPr txBox="1"/>
          <p:nvPr/>
        </p:nvSpPr>
        <p:spPr>
          <a:xfrm>
            <a:off x="1691680" y="2276872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3200" dirty="0" err="1"/>
              <a:t>Thank</a:t>
            </a:r>
            <a:r>
              <a:rPr lang="fr-BE" sz="3200" dirty="0"/>
              <a:t> </a:t>
            </a:r>
            <a:r>
              <a:rPr lang="fr-BE" sz="3200" dirty="0" err="1"/>
              <a:t>you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9693999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3002</TotalTime>
  <Words>274</Words>
  <Application>Microsoft Office PowerPoint</Application>
  <PresentationFormat>Affichage à l'écran (4:3)</PresentationFormat>
  <Paragraphs>25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Thème Office</vt:lpstr>
      <vt:lpstr> 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ETRTO Incomes Analysis</dc:title>
  <dc:creator>SIF</dc:creator>
  <cp:lastModifiedBy>Nicolas De Mahieu</cp:lastModifiedBy>
  <cp:revision>125</cp:revision>
  <dcterms:created xsi:type="dcterms:W3CDTF">2014-09-24T13:03:48Z</dcterms:created>
  <dcterms:modified xsi:type="dcterms:W3CDTF">2021-11-18T09:36:29Z</dcterms:modified>
</cp:coreProperties>
</file>