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01" r:id="rId2"/>
    <p:sldId id="430" r:id="rId3"/>
    <p:sldId id="431" r:id="rId4"/>
    <p:sldId id="432" r:id="rId5"/>
    <p:sldId id="43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Cristina GALASSI" initials="MCG" lastIdx="2" clrIdx="0">
    <p:extLst>
      <p:ext uri="{19B8F6BF-5375-455C-9EA6-DF929625EA0E}">
        <p15:presenceInfo xmlns:p15="http://schemas.microsoft.com/office/powerpoint/2012/main" userId="Maria Cristina GALA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D679F"/>
    <a:srgbClr val="195989"/>
    <a:srgbClr val="2177D5"/>
    <a:srgbClr val="235D9D"/>
    <a:srgbClr val="2768AF"/>
    <a:srgbClr val="2177B7"/>
    <a:srgbClr val="227DC1"/>
    <a:srgbClr val="1F6DA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47" autoAdjust="0"/>
    <p:restoredTop sz="88525" autoAdjust="0"/>
  </p:normalViewPr>
  <p:slideViewPr>
    <p:cSldViewPr snapToGrid="0">
      <p:cViewPr varScale="1">
        <p:scale>
          <a:sx n="77" d="100"/>
          <a:sy n="77" d="100"/>
        </p:scale>
        <p:origin x="965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19800" y="5391726"/>
            <a:ext cx="5341815" cy="877455"/>
          </a:xfrm>
        </p:spPr>
        <p:txBody>
          <a:bodyPr/>
          <a:lstStyle/>
          <a:p>
            <a:endParaRPr lang="en-IE" dirty="0" smtClean="0"/>
          </a:p>
          <a:p>
            <a:r>
              <a:rPr lang="en-IE" dirty="0" smtClean="0"/>
              <a:t>11 January, 2022</a:t>
            </a:r>
            <a:endParaRPr lang="nl-NL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</p:spPr>
        <p:txBody>
          <a:bodyPr/>
          <a:lstStyle/>
          <a:p>
            <a:r>
              <a:rPr lang="en-IE" sz="4800" dirty="0" smtClean="0"/>
              <a:t>VMAD-SG3 report</a:t>
            </a:r>
            <a:endParaRPr lang="nl-NL" sz="4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013293" y="4370990"/>
            <a:ext cx="10290265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nl-NL" sz="4000" dirty="0" smtClean="0"/>
              <a:t>23rd VMAD Meeting</a:t>
            </a:r>
            <a:endParaRPr lang="en-IE" sz="4000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9094304" y="665922"/>
            <a:ext cx="19679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000" noProof="0" dirty="0" smtClean="0"/>
              <a:t>VMAD-23-05</a:t>
            </a:r>
            <a:endParaRPr kumimoji="1" lang="ja-JP" altLang="en-US" sz="20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15403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comments on AUDIT and ASSESSMENT pillar text</a:t>
            </a:r>
          </a:p>
          <a:p>
            <a:r>
              <a:rPr lang="en-US" dirty="0" smtClean="0"/>
              <a:t>ISMR pillar text submitted to all VMAD experts on Dec 14</a:t>
            </a:r>
            <a:r>
              <a:rPr lang="en-US" baseline="30000" dirty="0" smtClean="0"/>
              <a:t>th</a:t>
            </a:r>
            <a:r>
              <a:rPr lang="en-US" dirty="0"/>
              <a:t> (</a:t>
            </a:r>
            <a:r>
              <a:rPr lang="en-US" u="sng" dirty="0"/>
              <a:t>VMAD-SG3-16-01-rev.1 Requirements </a:t>
            </a:r>
            <a:r>
              <a:rPr lang="en-US" u="sng" dirty="0" smtClean="0"/>
              <a:t>ISM_clean.doc</a:t>
            </a:r>
            <a:r>
              <a:rPr lang="en-US" dirty="0" smtClean="0"/>
              <a:t>), no comments received</a:t>
            </a:r>
          </a:p>
          <a:p>
            <a:r>
              <a:rPr lang="en-US" dirty="0" smtClean="0"/>
              <a:t>Two minor updates proposed by JRC (see next slides)</a:t>
            </a:r>
          </a:p>
          <a:p>
            <a:r>
              <a:rPr lang="en-US" dirty="0" smtClean="0"/>
              <a:t>Meeting with ITU FGAI4AD on Dec 9</a:t>
            </a:r>
            <a:r>
              <a:rPr lang="en-US" baseline="30000" dirty="0" smtClean="0"/>
              <a:t>th</a:t>
            </a:r>
            <a:r>
              <a:rPr lang="en-US" dirty="0" smtClean="0"/>
              <a:t>: possible synergies to be further explored (exchange of documents, next meeting in January)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48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update to ISMR document  (1)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4" r="5543"/>
          <a:stretch/>
        </p:blipFill>
        <p:spPr bwMode="auto">
          <a:xfrm>
            <a:off x="2432650" y="1410129"/>
            <a:ext cx="7840686" cy="55228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5365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Additional example of effective information sharing under </a:t>
            </a:r>
            <a:r>
              <a:rPr lang="en-GB" b="1" u="sng" dirty="0" smtClean="0"/>
              <a:t>“Expected </a:t>
            </a:r>
            <a:r>
              <a:rPr lang="en-GB" b="1" u="sng" dirty="0"/>
              <a:t>further discussion</a:t>
            </a:r>
            <a:r>
              <a:rPr lang="en-GB" dirty="0"/>
              <a:t> </a:t>
            </a:r>
            <a:r>
              <a:rPr lang="en-GB" b="1" u="sng" dirty="0"/>
              <a:t> on areas outside the scope of </a:t>
            </a:r>
            <a:r>
              <a:rPr lang="en-GB" b="1" u="sng" dirty="0" smtClean="0"/>
              <a:t>WP.29/VMAD/SG3</a:t>
            </a:r>
            <a:r>
              <a:rPr lang="en-GB" dirty="0" smtClean="0"/>
              <a:t>“</a:t>
            </a:r>
            <a:r>
              <a:rPr lang="en-GB" dirty="0"/>
              <a:t> </a:t>
            </a:r>
          </a:p>
          <a:p>
            <a:pPr lvl="1"/>
            <a:r>
              <a:rPr lang="en-GB" dirty="0"/>
              <a:t>An additional example is related to occurrences (either critical or non-critical) involving the inability of the ADS to properly detect and react to a traffic obstacle, e.g., in the presence of false positives and/or false negatives detections. Conversely, if the ADS was not aware of the obstacle, the system would not be able to record the event correctly. In such a case, the possibility of using information from other road users or infrastructure enables a better reconstruction of the occurrence.</a:t>
            </a:r>
            <a:r>
              <a:rPr lang="en-GB" sz="1100" dirty="0"/>
              <a:t> 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Proposed </a:t>
            </a:r>
            <a:r>
              <a:rPr lang="en-US" smtClean="0"/>
              <a:t>update </a:t>
            </a:r>
            <a:r>
              <a:rPr lang="en-US" dirty="0"/>
              <a:t>to ISMR document  </a:t>
            </a:r>
            <a:r>
              <a:rPr lang="en-US" dirty="0" smtClean="0"/>
              <a:t>(2)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07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4066</TotalTime>
  <Words>208</Words>
  <Application>Microsoft Office PowerPoint</Application>
  <PresentationFormat>ワイド画面</PresentationFormat>
  <Paragraphs>15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Calibri</vt:lpstr>
      <vt:lpstr>Office Theme</vt:lpstr>
      <vt:lpstr>VMAD-SG3 report</vt:lpstr>
      <vt:lpstr>Status update</vt:lpstr>
      <vt:lpstr>Proposed update to ISMR document  (1)</vt:lpstr>
      <vt:lpstr>Proposed update to ISMR document  (2)</vt:lpstr>
      <vt:lpstr>Thank you 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441</cp:revision>
  <dcterms:created xsi:type="dcterms:W3CDTF">2019-08-09T12:06:42Z</dcterms:created>
  <dcterms:modified xsi:type="dcterms:W3CDTF">2022-01-12T00:29:44Z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</Properties>
</file>