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2"/>
  </p:notesMasterIdLst>
  <p:sldIdLst>
    <p:sldId id="256" r:id="rId3"/>
    <p:sldId id="260" r:id="rId4"/>
    <p:sldId id="521" r:id="rId5"/>
    <p:sldId id="522" r:id="rId6"/>
    <p:sldId id="523" r:id="rId7"/>
    <p:sldId id="524" r:id="rId8"/>
    <p:sldId id="526" r:id="rId9"/>
    <p:sldId id="525" r:id="rId10"/>
    <p:sldId id="527"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0" d="100"/>
          <a:sy n="110" d="100"/>
        </p:scale>
        <p:origin x="55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3001@yandex.ru" userId="6f95847624ae7258" providerId="LiveId" clId="{E1AF6977-55E0-4993-BE61-D368DB740436}"/>
    <pc:docChg chg="custSel addSld modSld">
      <pc:chgData name="ab3001@yandex.ru" userId="6f95847624ae7258" providerId="LiveId" clId="{E1AF6977-55E0-4993-BE61-D368DB740436}" dt="2022-01-09T16:13:50.081" v="135" actId="403"/>
      <pc:docMkLst>
        <pc:docMk/>
      </pc:docMkLst>
      <pc:sldChg chg="addSp delSp modSp mod">
        <pc:chgData name="ab3001@yandex.ru" userId="6f95847624ae7258" providerId="LiveId" clId="{E1AF6977-55E0-4993-BE61-D368DB740436}" dt="2022-01-09T15:44:58.892" v="5" actId="20577"/>
        <pc:sldMkLst>
          <pc:docMk/>
          <pc:sldMk cId="769074349" sldId="256"/>
        </pc:sldMkLst>
        <pc:spChg chg="mod">
          <ac:chgData name="ab3001@yandex.ru" userId="6f95847624ae7258" providerId="LiveId" clId="{E1AF6977-55E0-4993-BE61-D368DB740436}" dt="2022-01-09T15:44:22.968" v="4" actId="1076"/>
          <ac:spMkLst>
            <pc:docMk/>
            <pc:sldMk cId="769074349" sldId="256"/>
            <ac:spMk id="2" creationId="{643684B9-D3E4-4687-AC39-91BAD2F9AF4E}"/>
          </ac:spMkLst>
        </pc:spChg>
        <pc:spChg chg="mod">
          <ac:chgData name="ab3001@yandex.ru" userId="6f95847624ae7258" providerId="LiveId" clId="{E1AF6977-55E0-4993-BE61-D368DB740436}" dt="2022-01-09T15:44:19.702" v="3" actId="1076"/>
          <ac:spMkLst>
            <pc:docMk/>
            <pc:sldMk cId="769074349" sldId="256"/>
            <ac:spMk id="3" creationId="{BD1C98C0-361E-4CCF-AB95-F0C151640EFB}"/>
          </ac:spMkLst>
        </pc:spChg>
        <pc:spChg chg="del">
          <ac:chgData name="ab3001@yandex.ru" userId="6f95847624ae7258" providerId="LiveId" clId="{E1AF6977-55E0-4993-BE61-D368DB740436}" dt="2022-01-09T15:44:06.173" v="0" actId="478"/>
          <ac:spMkLst>
            <pc:docMk/>
            <pc:sldMk cId="769074349" sldId="256"/>
            <ac:spMk id="4" creationId="{C3FC0A3B-6B10-4475-B707-595140F31D67}"/>
          </ac:spMkLst>
        </pc:spChg>
        <pc:spChg chg="add mod">
          <ac:chgData name="ab3001@yandex.ru" userId="6f95847624ae7258" providerId="LiveId" clId="{E1AF6977-55E0-4993-BE61-D368DB740436}" dt="2022-01-09T15:44:07.649" v="1"/>
          <ac:spMkLst>
            <pc:docMk/>
            <pc:sldMk cId="769074349" sldId="256"/>
            <ac:spMk id="5" creationId="{86517DA0-DA30-4D66-9CEC-28572208F9E4}"/>
          </ac:spMkLst>
        </pc:spChg>
        <pc:spChg chg="add mod">
          <ac:chgData name="ab3001@yandex.ru" userId="6f95847624ae7258" providerId="LiveId" clId="{E1AF6977-55E0-4993-BE61-D368DB740436}" dt="2022-01-09T15:44:07.649" v="1"/>
          <ac:spMkLst>
            <pc:docMk/>
            <pc:sldMk cId="769074349" sldId="256"/>
            <ac:spMk id="6" creationId="{9819DEF9-CC6A-41A3-9341-B3AC138C9D94}"/>
          </ac:spMkLst>
        </pc:spChg>
        <pc:spChg chg="add mod">
          <ac:chgData name="ab3001@yandex.ru" userId="6f95847624ae7258" providerId="LiveId" clId="{E1AF6977-55E0-4993-BE61-D368DB740436}" dt="2022-01-09T15:44:58.892" v="5" actId="20577"/>
          <ac:spMkLst>
            <pc:docMk/>
            <pc:sldMk cId="769074349" sldId="256"/>
            <ac:spMk id="7" creationId="{F853FB0E-E8CB-4CD1-A4B4-1D5A894962FA}"/>
          </ac:spMkLst>
        </pc:spChg>
      </pc:sldChg>
      <pc:sldChg chg="modSp mod">
        <pc:chgData name="ab3001@yandex.ru" userId="6f95847624ae7258" providerId="LiveId" clId="{E1AF6977-55E0-4993-BE61-D368DB740436}" dt="2022-01-09T15:55:28.730" v="91" actId="207"/>
        <pc:sldMkLst>
          <pc:docMk/>
          <pc:sldMk cId="1386159998" sldId="524"/>
        </pc:sldMkLst>
        <pc:spChg chg="mod">
          <ac:chgData name="ab3001@yandex.ru" userId="6f95847624ae7258" providerId="LiveId" clId="{E1AF6977-55E0-4993-BE61-D368DB740436}" dt="2022-01-09T15:54:55.171" v="88" actId="207"/>
          <ac:spMkLst>
            <pc:docMk/>
            <pc:sldMk cId="1386159998" sldId="524"/>
            <ac:spMk id="2" creationId="{C9393571-C28D-4954-ADBA-22F2F9E5130B}"/>
          </ac:spMkLst>
        </pc:spChg>
        <pc:spChg chg="mod">
          <ac:chgData name="ab3001@yandex.ru" userId="6f95847624ae7258" providerId="LiveId" clId="{E1AF6977-55E0-4993-BE61-D368DB740436}" dt="2022-01-09T15:55:28.730" v="91" actId="207"/>
          <ac:spMkLst>
            <pc:docMk/>
            <pc:sldMk cId="1386159998" sldId="524"/>
            <ac:spMk id="3" creationId="{796BD88A-0D28-4BE4-B40A-5B7184F3F06B}"/>
          </ac:spMkLst>
        </pc:spChg>
      </pc:sldChg>
      <pc:sldChg chg="addSp delSp modSp mod">
        <pc:chgData name="ab3001@yandex.ru" userId="6f95847624ae7258" providerId="LiveId" clId="{E1AF6977-55E0-4993-BE61-D368DB740436}" dt="2022-01-09T16:06:22.950" v="125"/>
        <pc:sldMkLst>
          <pc:docMk/>
          <pc:sldMk cId="1879350429" sldId="525"/>
        </pc:sldMkLst>
        <pc:spChg chg="mod">
          <ac:chgData name="ab3001@yandex.ru" userId="6f95847624ae7258" providerId="LiveId" clId="{E1AF6977-55E0-4993-BE61-D368DB740436}" dt="2022-01-09T16:05:37.347" v="123" actId="207"/>
          <ac:spMkLst>
            <pc:docMk/>
            <pc:sldMk cId="1879350429" sldId="525"/>
            <ac:spMk id="3" creationId="{796BD88A-0D28-4BE4-B40A-5B7184F3F06B}"/>
          </ac:spMkLst>
        </pc:spChg>
        <pc:spChg chg="add del mod">
          <ac:chgData name="ab3001@yandex.ru" userId="6f95847624ae7258" providerId="LiveId" clId="{E1AF6977-55E0-4993-BE61-D368DB740436}" dt="2022-01-09T16:06:22.950" v="125"/>
          <ac:spMkLst>
            <pc:docMk/>
            <pc:sldMk cId="1879350429" sldId="525"/>
            <ac:spMk id="5" creationId="{982652A6-5DBE-40BE-BBFA-1E024AC0C9B2}"/>
          </ac:spMkLst>
        </pc:spChg>
      </pc:sldChg>
      <pc:sldChg chg="modSp add mod">
        <pc:chgData name="ab3001@yandex.ru" userId="6f95847624ae7258" providerId="LiveId" clId="{E1AF6977-55E0-4993-BE61-D368DB740436}" dt="2022-01-09T15:56:00.669" v="99" actId="14100"/>
        <pc:sldMkLst>
          <pc:docMk/>
          <pc:sldMk cId="2548834008" sldId="526"/>
        </pc:sldMkLst>
        <pc:spChg chg="mod">
          <ac:chgData name="ab3001@yandex.ru" userId="6f95847624ae7258" providerId="LiveId" clId="{E1AF6977-55E0-4993-BE61-D368DB740436}" dt="2022-01-09T15:55:44.293" v="96" actId="207"/>
          <ac:spMkLst>
            <pc:docMk/>
            <pc:sldMk cId="2548834008" sldId="526"/>
            <ac:spMk id="2" creationId="{C9393571-C28D-4954-ADBA-22F2F9E5130B}"/>
          </ac:spMkLst>
        </pc:spChg>
        <pc:spChg chg="mod">
          <ac:chgData name="ab3001@yandex.ru" userId="6f95847624ae7258" providerId="LiveId" clId="{E1AF6977-55E0-4993-BE61-D368DB740436}" dt="2022-01-09T15:56:00.669" v="99" actId="14100"/>
          <ac:spMkLst>
            <pc:docMk/>
            <pc:sldMk cId="2548834008" sldId="526"/>
            <ac:spMk id="3" creationId="{796BD88A-0D28-4BE4-B40A-5B7184F3F06B}"/>
          </ac:spMkLst>
        </pc:spChg>
      </pc:sldChg>
      <pc:sldChg chg="addSp delSp modSp new mod">
        <pc:chgData name="ab3001@yandex.ru" userId="6f95847624ae7258" providerId="LiveId" clId="{E1AF6977-55E0-4993-BE61-D368DB740436}" dt="2022-01-09T16:13:50.081" v="135" actId="403"/>
        <pc:sldMkLst>
          <pc:docMk/>
          <pc:sldMk cId="2459543838" sldId="527"/>
        </pc:sldMkLst>
        <pc:spChg chg="del">
          <ac:chgData name="ab3001@yandex.ru" userId="6f95847624ae7258" providerId="LiveId" clId="{E1AF6977-55E0-4993-BE61-D368DB740436}" dt="2022-01-09T16:06:44.899" v="128" actId="478"/>
          <ac:spMkLst>
            <pc:docMk/>
            <pc:sldMk cId="2459543838" sldId="527"/>
            <ac:spMk id="2" creationId="{29EDB0CC-1782-491B-A421-D86F5DB4E1B1}"/>
          </ac:spMkLst>
        </pc:spChg>
        <pc:spChg chg="del">
          <ac:chgData name="ab3001@yandex.ru" userId="6f95847624ae7258" providerId="LiveId" clId="{E1AF6977-55E0-4993-BE61-D368DB740436}" dt="2022-01-09T16:06:42.134" v="127" actId="478"/>
          <ac:spMkLst>
            <pc:docMk/>
            <pc:sldMk cId="2459543838" sldId="527"/>
            <ac:spMk id="3" creationId="{D38BEA5B-F9BC-4AF5-8361-EE36FDA119F6}"/>
          </ac:spMkLst>
        </pc:spChg>
        <pc:spChg chg="add mod">
          <ac:chgData name="ab3001@yandex.ru" userId="6f95847624ae7258" providerId="LiveId" clId="{E1AF6977-55E0-4993-BE61-D368DB740436}" dt="2022-01-09T16:13:50.081" v="135" actId="403"/>
          <ac:spMkLst>
            <pc:docMk/>
            <pc:sldMk cId="2459543838" sldId="527"/>
            <ac:spMk id="5" creationId="{EC2DFE0B-211C-4779-A27C-1287F5ADCA9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F7E87-E90E-4883-998E-6E833A359412}" type="datetimeFigureOut">
              <a:rPr lang="ru-RU" smtClean="0"/>
              <a:t>11.01.2022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4115A0-A33A-445C-A4DF-C5F50C8B2ECF}" type="slidenum">
              <a:rPr lang="ru-RU" smtClean="0"/>
              <a:t>‹#›</a:t>
            </a:fld>
            <a:endParaRPr lang="ru-RU"/>
          </a:p>
        </p:txBody>
      </p:sp>
    </p:spTree>
    <p:extLst>
      <p:ext uri="{BB962C8B-B14F-4D97-AF65-F5344CB8AC3E}">
        <p14:creationId xmlns:p14="http://schemas.microsoft.com/office/powerpoint/2010/main" val="61392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t>
            </a:r>
          </a:p>
          <a:p>
            <a:r>
              <a:rPr lang="de-DE" dirty="0"/>
              <a:t>The </a:t>
            </a:r>
            <a:r>
              <a:rPr lang="de-DE" dirty="0" err="1"/>
              <a:t>group</a:t>
            </a:r>
            <a:r>
              <a:rPr lang="de-DE" dirty="0"/>
              <a:t> </a:t>
            </a:r>
            <a:r>
              <a:rPr lang="de-DE" dirty="0" err="1"/>
              <a:t>had</a:t>
            </a:r>
            <a:r>
              <a:rPr lang="de-DE" dirty="0"/>
              <a:t> divergent </a:t>
            </a:r>
            <a:r>
              <a:rPr lang="de-DE" dirty="0" err="1"/>
              <a:t>views</a:t>
            </a:r>
            <a:r>
              <a:rPr lang="de-DE" dirty="0"/>
              <a:t> on </a:t>
            </a:r>
            <a:r>
              <a:rPr lang="de-DE" dirty="0" err="1"/>
              <a:t>this</a:t>
            </a:r>
            <a:r>
              <a:rPr lang="de-DE" dirty="0"/>
              <a:t> item. </a:t>
            </a:r>
            <a:r>
              <a:rPr lang="de-DE" dirty="0" err="1"/>
              <a:t>While</a:t>
            </a:r>
            <a:r>
              <a:rPr lang="de-DE" dirty="0"/>
              <a:t> </a:t>
            </a:r>
            <a:r>
              <a:rPr lang="de-DE" dirty="0" err="1"/>
              <a:t>the</a:t>
            </a:r>
            <a:r>
              <a:rPr lang="de-DE" dirty="0"/>
              <a:t> </a:t>
            </a:r>
            <a:r>
              <a:rPr lang="de-DE" dirty="0" err="1"/>
              <a:t>contracting</a:t>
            </a:r>
            <a:r>
              <a:rPr lang="de-DE" dirty="0"/>
              <a:t> </a:t>
            </a:r>
            <a:r>
              <a:rPr lang="de-DE" dirty="0" err="1"/>
              <a:t>parties</a:t>
            </a:r>
            <a:r>
              <a:rPr lang="de-DE" dirty="0"/>
              <a:t> supported </a:t>
            </a:r>
            <a:r>
              <a:rPr lang="de-DE" dirty="0" err="1"/>
              <a:t>the</a:t>
            </a:r>
            <a:r>
              <a:rPr lang="de-DE" dirty="0"/>
              <a:t> </a:t>
            </a:r>
            <a:r>
              <a:rPr lang="de-DE" dirty="0" err="1"/>
              <a:t>position</a:t>
            </a:r>
            <a:r>
              <a:rPr lang="de-DE" dirty="0"/>
              <a:t> </a:t>
            </a:r>
            <a:r>
              <a:rPr lang="de-DE" dirty="0" err="1"/>
              <a:t>that</a:t>
            </a:r>
            <a:r>
              <a:rPr lang="de-DE" dirty="0"/>
              <a:t> </a:t>
            </a:r>
            <a:r>
              <a:rPr lang="de-DE" dirty="0" err="1"/>
              <a:t>the</a:t>
            </a:r>
            <a:r>
              <a:rPr lang="de-DE" dirty="0"/>
              <a:t> </a:t>
            </a:r>
            <a:r>
              <a:rPr lang="de-DE" dirty="0" err="1"/>
              <a:t>list</a:t>
            </a:r>
            <a:r>
              <a:rPr lang="de-DE" dirty="0"/>
              <a:t> </a:t>
            </a:r>
            <a:r>
              <a:rPr lang="de-DE" dirty="0" err="1"/>
              <a:t>of</a:t>
            </a:r>
            <a:r>
              <a:rPr lang="de-DE" dirty="0"/>
              <a:t> </a:t>
            </a:r>
            <a:r>
              <a:rPr lang="de-DE" dirty="0" err="1"/>
              <a:t>conditions</a:t>
            </a:r>
            <a:r>
              <a:rPr lang="de-DE" dirty="0"/>
              <a:t> </a:t>
            </a:r>
            <a:r>
              <a:rPr lang="de-DE" dirty="0" err="1"/>
              <a:t>from</a:t>
            </a:r>
            <a:r>
              <a:rPr lang="de-DE" dirty="0"/>
              <a:t> R152 </a:t>
            </a:r>
            <a:r>
              <a:rPr lang="de-DE" dirty="0" err="1"/>
              <a:t>should</a:t>
            </a:r>
            <a:r>
              <a:rPr lang="de-DE" dirty="0"/>
              <a:t> </a:t>
            </a:r>
            <a:r>
              <a:rPr lang="de-DE" dirty="0" err="1"/>
              <a:t>simply</a:t>
            </a:r>
            <a:r>
              <a:rPr lang="de-DE" dirty="0"/>
              <a:t> </a:t>
            </a:r>
            <a:r>
              <a:rPr lang="de-DE" dirty="0" err="1"/>
              <a:t>be</a:t>
            </a:r>
            <a:r>
              <a:rPr lang="de-DE" dirty="0"/>
              <a:t> </a:t>
            </a:r>
            <a:r>
              <a:rPr lang="de-DE" dirty="0" err="1"/>
              <a:t>adjusted</a:t>
            </a:r>
            <a:r>
              <a:rPr lang="de-DE" dirty="0"/>
              <a:t> </a:t>
            </a:r>
            <a:r>
              <a:rPr lang="de-DE" dirty="0" err="1"/>
              <a:t>for</a:t>
            </a:r>
            <a:r>
              <a:rPr lang="de-DE" dirty="0"/>
              <a:t> truck-</a:t>
            </a:r>
            <a:r>
              <a:rPr lang="de-DE" dirty="0" err="1"/>
              <a:t>specific</a:t>
            </a:r>
            <a:r>
              <a:rPr lang="de-DE" dirty="0"/>
              <a:t> additional </a:t>
            </a:r>
            <a:r>
              <a:rPr lang="de-DE" dirty="0" err="1"/>
              <a:t>constraints</a:t>
            </a:r>
            <a:r>
              <a:rPr lang="de-DE" dirty="0"/>
              <a:t> and </a:t>
            </a:r>
            <a:r>
              <a:rPr lang="de-DE" dirty="0" err="1"/>
              <a:t>otherwise</a:t>
            </a:r>
            <a:r>
              <a:rPr lang="de-DE" dirty="0"/>
              <a:t> </a:t>
            </a:r>
            <a:r>
              <a:rPr lang="de-DE" dirty="0" err="1"/>
              <a:t>the</a:t>
            </a:r>
            <a:r>
              <a:rPr lang="de-DE" dirty="0"/>
              <a:t> </a:t>
            </a:r>
            <a:r>
              <a:rPr lang="de-DE" dirty="0" err="1"/>
              <a:t>wording</a:t>
            </a:r>
            <a:r>
              <a:rPr lang="de-DE" dirty="0"/>
              <a:t> </a:t>
            </a:r>
            <a:r>
              <a:rPr lang="de-DE" dirty="0" err="1"/>
              <a:t>should</a:t>
            </a:r>
            <a:r>
              <a:rPr lang="de-DE" dirty="0"/>
              <a:t> </a:t>
            </a:r>
            <a:r>
              <a:rPr lang="de-DE" dirty="0" err="1"/>
              <a:t>be</a:t>
            </a:r>
            <a:r>
              <a:rPr lang="de-DE" dirty="0"/>
              <a:t> </a:t>
            </a:r>
            <a:r>
              <a:rPr lang="de-DE" dirty="0" err="1"/>
              <a:t>kept</a:t>
            </a:r>
            <a:r>
              <a:rPr lang="de-DE" dirty="0"/>
              <a:t>, </a:t>
            </a:r>
            <a:r>
              <a:rPr lang="de-DE" dirty="0" err="1"/>
              <a:t>while</a:t>
            </a:r>
            <a:r>
              <a:rPr lang="de-DE" dirty="0"/>
              <a:t> Industry was </a:t>
            </a:r>
            <a:r>
              <a:rPr lang="de-DE" dirty="0" err="1"/>
              <a:t>asking</a:t>
            </a:r>
            <a:r>
              <a:rPr lang="de-DE" dirty="0"/>
              <a:t> </a:t>
            </a:r>
            <a:r>
              <a:rPr lang="de-DE" dirty="0" err="1"/>
              <a:t>for</a:t>
            </a:r>
            <a:r>
              <a:rPr lang="de-DE" dirty="0"/>
              <a:t> additional </a:t>
            </a:r>
            <a:r>
              <a:rPr lang="de-DE" dirty="0" err="1"/>
              <a:t>conditions</a:t>
            </a:r>
            <a:r>
              <a:rPr lang="de-DE" dirty="0"/>
              <a:t> </a:t>
            </a:r>
            <a:r>
              <a:rPr lang="de-DE" dirty="0" err="1"/>
              <a:t>to</a:t>
            </a:r>
            <a:r>
              <a:rPr lang="de-DE" dirty="0"/>
              <a:t> </a:t>
            </a:r>
            <a:r>
              <a:rPr lang="de-DE" dirty="0" err="1"/>
              <a:t>be</a:t>
            </a:r>
            <a:r>
              <a:rPr lang="de-DE" dirty="0"/>
              <a:t> </a:t>
            </a:r>
            <a:r>
              <a:rPr lang="de-DE" dirty="0" err="1"/>
              <a:t>included</a:t>
            </a:r>
            <a:r>
              <a:rPr lang="de-DE" dirty="0"/>
              <a:t> </a:t>
            </a:r>
            <a:r>
              <a:rPr lang="de-DE" dirty="0" err="1"/>
              <a:t>which</a:t>
            </a:r>
            <a:r>
              <a:rPr lang="de-DE" dirty="0"/>
              <a:t> </a:t>
            </a:r>
            <a:r>
              <a:rPr lang="de-DE" dirty="0" err="1"/>
              <a:t>are</a:t>
            </a:r>
            <a:r>
              <a:rPr lang="de-DE" dirty="0"/>
              <a:t> not </a:t>
            </a:r>
            <a:r>
              <a:rPr lang="de-DE" dirty="0" err="1"/>
              <a:t>necesarily</a:t>
            </a:r>
            <a:r>
              <a:rPr lang="de-DE" dirty="0"/>
              <a:t> truck-</a:t>
            </a:r>
            <a:r>
              <a:rPr lang="de-DE" dirty="0" err="1"/>
              <a:t>specific</a:t>
            </a:r>
            <a:r>
              <a:rPr lang="de-DE" dirty="0"/>
              <a:t>, such </a:t>
            </a:r>
            <a:r>
              <a:rPr lang="de-DE" dirty="0" err="1"/>
              <a:t>as</a:t>
            </a:r>
            <a:r>
              <a:rPr lang="de-DE" dirty="0"/>
              <a:t> </a:t>
            </a:r>
            <a:r>
              <a:rPr lang="de-DE" dirty="0" err="1"/>
              <a:t>difficulties</a:t>
            </a:r>
            <a:r>
              <a:rPr lang="de-DE" dirty="0"/>
              <a:t> </a:t>
            </a:r>
            <a:r>
              <a:rPr lang="de-DE" dirty="0" err="1"/>
              <a:t>of</a:t>
            </a:r>
            <a:r>
              <a:rPr lang="de-DE" dirty="0"/>
              <a:t> </a:t>
            </a:r>
            <a:r>
              <a:rPr lang="de-DE" dirty="0" err="1"/>
              <a:t>the</a:t>
            </a:r>
            <a:r>
              <a:rPr lang="de-DE" dirty="0"/>
              <a:t> </a:t>
            </a:r>
            <a:r>
              <a:rPr lang="de-DE" dirty="0" err="1"/>
              <a:t>sensor</a:t>
            </a:r>
            <a:r>
              <a:rPr lang="de-DE" dirty="0"/>
              <a:t> </a:t>
            </a:r>
            <a:r>
              <a:rPr lang="de-DE" dirty="0" err="1"/>
              <a:t>system</a:t>
            </a:r>
            <a:r>
              <a:rPr lang="de-DE" dirty="0"/>
              <a:t> </a:t>
            </a:r>
            <a:r>
              <a:rPr lang="de-DE" dirty="0" err="1"/>
              <a:t>to</a:t>
            </a:r>
            <a:r>
              <a:rPr lang="de-DE" dirty="0"/>
              <a:t> </a:t>
            </a:r>
            <a:r>
              <a:rPr lang="de-DE" dirty="0" err="1"/>
              <a:t>interpret</a:t>
            </a:r>
            <a:r>
              <a:rPr lang="de-DE" dirty="0"/>
              <a:t> </a:t>
            </a:r>
            <a:r>
              <a:rPr lang="de-DE" dirty="0" err="1"/>
              <a:t>situations</a:t>
            </a:r>
            <a:r>
              <a:rPr lang="de-DE" dirty="0"/>
              <a:t> in </a:t>
            </a:r>
            <a:r>
              <a:rPr lang="de-DE" dirty="0" err="1"/>
              <a:t>the</a:t>
            </a:r>
            <a:r>
              <a:rPr lang="de-DE" dirty="0"/>
              <a:t> real </a:t>
            </a:r>
            <a:r>
              <a:rPr lang="de-DE" dirty="0" err="1"/>
              <a:t>world</a:t>
            </a:r>
            <a:r>
              <a:rPr lang="de-DE" dirty="0"/>
              <a: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There</a:t>
            </a:r>
            <a:r>
              <a:rPr lang="de-DE" dirty="0"/>
              <a:t> was also a </a:t>
            </a:r>
            <a:r>
              <a:rPr lang="de-DE" dirty="0" err="1"/>
              <a:t>debate</a:t>
            </a:r>
            <a:r>
              <a:rPr lang="de-DE" dirty="0"/>
              <a:t> </a:t>
            </a:r>
            <a:r>
              <a:rPr lang="de-DE" dirty="0" err="1"/>
              <a:t>about</a:t>
            </a:r>
            <a:r>
              <a:rPr lang="de-DE" dirty="0"/>
              <a:t> </a:t>
            </a:r>
            <a:r>
              <a:rPr lang="de-DE" dirty="0" err="1"/>
              <a:t>how</a:t>
            </a:r>
            <a:r>
              <a:rPr lang="de-DE" dirty="0"/>
              <a:t> </a:t>
            </a:r>
            <a:r>
              <a:rPr lang="de-DE" dirty="0" err="1"/>
              <a:t>to</a:t>
            </a:r>
            <a:r>
              <a:rPr lang="de-DE" dirty="0"/>
              <a:t> </a:t>
            </a:r>
            <a:r>
              <a:rPr lang="de-DE" dirty="0" err="1"/>
              <a:t>interpret</a:t>
            </a:r>
            <a:r>
              <a:rPr lang="de-DE" dirty="0"/>
              <a:t> </a:t>
            </a:r>
            <a:r>
              <a:rPr lang="de-DE" dirty="0" err="1"/>
              <a:t>the</a:t>
            </a:r>
            <a:r>
              <a:rPr lang="de-DE" dirty="0"/>
              <a:t> </a:t>
            </a:r>
            <a:r>
              <a:rPr lang="de-DE" dirty="0" err="1"/>
              <a:t>wording</a:t>
            </a:r>
            <a:r>
              <a:rPr lang="de-DE" dirty="0"/>
              <a:t> „</a:t>
            </a:r>
            <a:r>
              <a:rPr lang="en-US" sz="1200" dirty="0">
                <a:highlight>
                  <a:srgbClr val="FFFF00"/>
                </a:highlight>
                <a:latin typeface="Times New Roman" panose="02020603050405020304" pitchFamily="18" charset="0"/>
              </a:rPr>
              <a:t>It is </a:t>
            </a:r>
            <a:r>
              <a:rPr lang="en-US" sz="1200" dirty="0" err="1">
                <a:highlight>
                  <a:srgbClr val="FFFF00"/>
                </a:highlight>
                <a:latin typeface="Times New Roman" panose="02020603050405020304" pitchFamily="18" charset="0"/>
              </a:rPr>
              <a:t>recognised</a:t>
            </a:r>
            <a:r>
              <a:rPr lang="en-US" sz="1200" dirty="0">
                <a:highlight>
                  <a:srgbClr val="FFFF00"/>
                </a:highlight>
                <a:latin typeface="Times New Roman" panose="02020603050405020304" pitchFamily="18" charset="0"/>
              </a:rPr>
              <a:t> that the performances required in this table may not be fully achieved in other conditions than those listed above.”. Industry shared the interpretation that adding other parameters would break the performance requirements. Another interpretation could be that the list of conditions is exhaustive, so including other parameters would be irrelevant to the performance requirements, those would still have to be fulfilled. Note that if changes and clarifications would need to be made, this is relevant for at least R152, probably also R157 as well.</a:t>
            </a:r>
          </a:p>
          <a:p>
            <a:endParaRPr lang="en-US" sz="1200" dirty="0">
              <a:highlight>
                <a:srgbClr val="FFFF00"/>
              </a:highlight>
              <a:latin typeface="Times New Roman" panose="02020603050405020304" pitchFamily="18" charset="0"/>
            </a:endParaRPr>
          </a:p>
          <a:p>
            <a:r>
              <a:rPr lang="en-US" sz="1200" dirty="0">
                <a:highlight>
                  <a:srgbClr val="FFFF00"/>
                </a:highlight>
                <a:latin typeface="Times New Roman" panose="02020603050405020304" pitchFamily="18" charset="0"/>
              </a:rPr>
              <a:t>The question is now, how do the parties present in GRVA interpret this concept. </a:t>
            </a:r>
          </a:p>
          <a:p>
            <a:endParaRPr lang="en-US" sz="1200" dirty="0">
              <a:highlight>
                <a:srgbClr val="FFFF00"/>
              </a:highlight>
              <a:latin typeface="Times New Roman" panose="02020603050405020304" pitchFamily="18" charset="0"/>
            </a:endParaRPr>
          </a:p>
          <a:p>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9172624-B6B3-4191-9870-9619FEC38D1F}" type="slidenum">
              <a:rPr kumimoji="0" lang="de-DE" sz="1200" b="0" i="0" u="none" strike="noStrike" kern="1200" cap="none" spc="0" normalizeH="0" baseline="0" noProof="0" smtClean="0">
                <a:ln>
                  <a:noFill/>
                </a:ln>
                <a:solidFill>
                  <a:prstClr val="black"/>
                </a:solidFill>
                <a:effectLst/>
                <a:uLnTx/>
                <a:uFillTx/>
                <a:latin typeface="Verdan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Verdana" pitchFamily="34" charset="0"/>
              <a:ea typeface="+mn-ea"/>
              <a:cs typeface="+mn-cs"/>
            </a:endParaRPr>
          </a:p>
        </p:txBody>
      </p:sp>
    </p:spTree>
    <p:extLst>
      <p:ext uri="{BB962C8B-B14F-4D97-AF65-F5344CB8AC3E}">
        <p14:creationId xmlns:p14="http://schemas.microsoft.com/office/powerpoint/2010/main" val="2295935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F9A8DF-BAD4-4560-ABA9-4048251094B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56DE1C54-2DC8-4348-8F28-0427DDA465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4C851002-229B-474D-9FC8-FC3EEC1EF0CF}"/>
              </a:ext>
            </a:extLst>
          </p:cNvPr>
          <p:cNvSpPr>
            <a:spLocks noGrp="1"/>
          </p:cNvSpPr>
          <p:nvPr>
            <p:ph type="dt" sz="half" idx="10"/>
          </p:nvPr>
        </p:nvSpPr>
        <p:spPr/>
        <p:txBody>
          <a:bodyPr/>
          <a:lstStyle/>
          <a:p>
            <a:fld id="{8966B23B-F1B6-4C3E-B75F-58A4BE847771}" type="datetime1">
              <a:rPr lang="ru-RU" smtClean="0"/>
              <a:t>11.01.2022</a:t>
            </a:fld>
            <a:endParaRPr lang="ru-RU"/>
          </a:p>
        </p:txBody>
      </p:sp>
      <p:sp>
        <p:nvSpPr>
          <p:cNvPr id="5" name="Нижний колонтитул 4">
            <a:extLst>
              <a:ext uri="{FF2B5EF4-FFF2-40B4-BE49-F238E27FC236}">
                <a16:creationId xmlns:a16="http://schemas.microsoft.com/office/drawing/2014/main" id="{EF718906-FA0A-449E-9E0D-B458C00FAF8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9B7D16A-01E4-4506-80AF-47EBFEC3AD39}"/>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123493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E3EA11-9458-4F7D-8BD4-35CCCFC2F6AB}"/>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D2A2C6E2-DCF7-4822-92FB-DDDBC33B4E0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B63234E-3CC4-401F-BC18-697C95C6C8F7}"/>
              </a:ext>
            </a:extLst>
          </p:cNvPr>
          <p:cNvSpPr>
            <a:spLocks noGrp="1"/>
          </p:cNvSpPr>
          <p:nvPr>
            <p:ph type="dt" sz="half" idx="10"/>
          </p:nvPr>
        </p:nvSpPr>
        <p:spPr/>
        <p:txBody>
          <a:bodyPr/>
          <a:lstStyle/>
          <a:p>
            <a:fld id="{910265C1-90D1-4924-B6A0-F444F31D2962}" type="datetime1">
              <a:rPr lang="ru-RU" smtClean="0"/>
              <a:t>11.01.2022</a:t>
            </a:fld>
            <a:endParaRPr lang="ru-RU"/>
          </a:p>
        </p:txBody>
      </p:sp>
      <p:sp>
        <p:nvSpPr>
          <p:cNvPr id="5" name="Нижний колонтитул 4">
            <a:extLst>
              <a:ext uri="{FF2B5EF4-FFF2-40B4-BE49-F238E27FC236}">
                <a16:creationId xmlns:a16="http://schemas.microsoft.com/office/drawing/2014/main" id="{E0E6EBD2-F948-4EE1-9CA0-6ADD7A9E9D4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BFCB679-22E6-47FA-BA98-9252AD0E6521}"/>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879433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94051368-34C5-421E-A34B-B812418F4538}"/>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116A712-EF1A-46B8-8B15-F55AABC4C5FE}"/>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04B6215-BB17-44D5-AE58-8432906F6A0C}"/>
              </a:ext>
            </a:extLst>
          </p:cNvPr>
          <p:cNvSpPr>
            <a:spLocks noGrp="1"/>
          </p:cNvSpPr>
          <p:nvPr>
            <p:ph type="dt" sz="half" idx="10"/>
          </p:nvPr>
        </p:nvSpPr>
        <p:spPr/>
        <p:txBody>
          <a:bodyPr/>
          <a:lstStyle/>
          <a:p>
            <a:fld id="{EF613282-7C9E-41FC-BB95-E00E7175846B}" type="datetime1">
              <a:rPr lang="ru-RU" smtClean="0"/>
              <a:t>11.01.2022</a:t>
            </a:fld>
            <a:endParaRPr lang="ru-RU"/>
          </a:p>
        </p:txBody>
      </p:sp>
      <p:sp>
        <p:nvSpPr>
          <p:cNvPr id="5" name="Нижний колонтитул 4">
            <a:extLst>
              <a:ext uri="{FF2B5EF4-FFF2-40B4-BE49-F238E27FC236}">
                <a16:creationId xmlns:a16="http://schemas.microsoft.com/office/drawing/2014/main" id="{74EBFBA2-76D4-431D-A4CB-DFE09FCF2D4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43089CC-55CF-451C-B966-C958B5569724}"/>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66849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5877984" y="5894388"/>
            <a:ext cx="6043083" cy="381000"/>
          </a:xfrm>
          <a:prstGeom prst="rect">
            <a:avLst/>
          </a:prstGeom>
          <a:noFill/>
          <a:ln>
            <a:noFill/>
          </a:ln>
        </p:spPr>
        <p:txBody>
          <a:bodyPr/>
          <a:lstStyle>
            <a:lvl1pPr eaLnBrk="0" hangingPunct="0">
              <a:defRPr sz="2000">
                <a:solidFill>
                  <a:schemeClr val="tx1"/>
                </a:solidFill>
                <a:latin typeface="Verdana" pitchFamily="34" charset="0"/>
              </a:defRPr>
            </a:lvl1pPr>
            <a:lvl2pPr marL="742950" indent="-285750" eaLnBrk="0" hangingPunct="0">
              <a:defRPr sz="2000">
                <a:solidFill>
                  <a:schemeClr val="tx1"/>
                </a:solidFill>
                <a:latin typeface="Verdana" pitchFamily="34" charset="0"/>
              </a:defRPr>
            </a:lvl2pPr>
            <a:lvl3pPr marL="1143000" indent="-228600" eaLnBrk="0" hangingPunct="0">
              <a:defRPr sz="2000">
                <a:solidFill>
                  <a:schemeClr val="tx1"/>
                </a:solidFill>
                <a:latin typeface="Verdana" pitchFamily="34" charset="0"/>
              </a:defRPr>
            </a:lvl3pPr>
            <a:lvl4pPr marL="1600200" indent="-228600" eaLnBrk="0" hangingPunct="0">
              <a:defRPr sz="2000">
                <a:solidFill>
                  <a:schemeClr val="tx1"/>
                </a:solidFill>
                <a:latin typeface="Verdana" pitchFamily="34" charset="0"/>
              </a:defRPr>
            </a:lvl4pPr>
            <a:lvl5pPr marL="2057400" indent="-228600" eaLnBrk="0" hangingPunct="0">
              <a:defRPr sz="2000">
                <a:solidFill>
                  <a:schemeClr val="tx1"/>
                </a:solidFill>
                <a:latin typeface="Verdana" pitchFamily="34" charset="0"/>
              </a:defRPr>
            </a:lvl5pPr>
            <a:lvl6pPr marL="2514600" indent="-228600" algn="ctr" eaLnBrk="0" fontAlgn="base" hangingPunct="0">
              <a:spcBef>
                <a:spcPct val="0"/>
              </a:spcBef>
              <a:spcAft>
                <a:spcPct val="0"/>
              </a:spcAft>
              <a:defRPr sz="2000">
                <a:solidFill>
                  <a:schemeClr val="tx1"/>
                </a:solidFill>
                <a:latin typeface="Verdana" pitchFamily="34" charset="0"/>
              </a:defRPr>
            </a:lvl6pPr>
            <a:lvl7pPr marL="2971800" indent="-228600" algn="ctr" eaLnBrk="0" fontAlgn="base" hangingPunct="0">
              <a:spcBef>
                <a:spcPct val="0"/>
              </a:spcBef>
              <a:spcAft>
                <a:spcPct val="0"/>
              </a:spcAft>
              <a:defRPr sz="2000">
                <a:solidFill>
                  <a:schemeClr val="tx1"/>
                </a:solidFill>
                <a:latin typeface="Verdana" pitchFamily="34" charset="0"/>
              </a:defRPr>
            </a:lvl7pPr>
            <a:lvl8pPr marL="3429000" indent="-228600" algn="ctr" eaLnBrk="0" fontAlgn="base" hangingPunct="0">
              <a:spcBef>
                <a:spcPct val="0"/>
              </a:spcBef>
              <a:spcAft>
                <a:spcPct val="0"/>
              </a:spcAft>
              <a:defRPr sz="2000">
                <a:solidFill>
                  <a:schemeClr val="tx1"/>
                </a:solidFill>
                <a:latin typeface="Verdana" pitchFamily="34" charset="0"/>
              </a:defRPr>
            </a:lvl8pPr>
            <a:lvl9pPr marL="3886200" indent="-228600" algn="ctr" eaLnBrk="0" fontAlgn="base" hangingPunct="0">
              <a:spcBef>
                <a:spcPct val="0"/>
              </a:spcBef>
              <a:spcAft>
                <a:spcPct val="0"/>
              </a:spcAft>
              <a:defRPr sz="2000">
                <a:solidFill>
                  <a:schemeClr val="tx1"/>
                </a:solidFill>
                <a:latin typeface="Verdana" pitchFamily="34" charset="0"/>
              </a:defRPr>
            </a:lvl9pPr>
          </a:lstStyle>
          <a:p>
            <a:pPr algn="r">
              <a:spcBef>
                <a:spcPct val="50000"/>
              </a:spcBef>
              <a:defRPr/>
            </a:pPr>
            <a:endParaRPr lang="de-DE" sz="2400" dirty="0"/>
          </a:p>
        </p:txBody>
      </p:sp>
      <p:sp>
        <p:nvSpPr>
          <p:cNvPr id="4099" name="Rectangle 3"/>
          <p:cNvSpPr>
            <a:spLocks noGrp="1" noChangeArrowheads="1"/>
          </p:cNvSpPr>
          <p:nvPr>
            <p:ph type="subTitle" idx="1"/>
          </p:nvPr>
        </p:nvSpPr>
        <p:spPr>
          <a:xfrm>
            <a:off x="624417" y="2997200"/>
            <a:ext cx="8534400" cy="1752600"/>
          </a:xfrm>
          <a:prstGeom prst="rect">
            <a:avLst/>
          </a:prstGeom>
        </p:spPr>
        <p:txBody>
          <a:bodyPr/>
          <a:lstStyle>
            <a:lvl1pPr marL="0" indent="0">
              <a:buFontTx/>
              <a:buNone/>
              <a:defRPr sz="2133" b="1"/>
            </a:lvl1pPr>
          </a:lstStyle>
          <a:p>
            <a:r>
              <a:rPr lang="de-DE"/>
              <a:t>Master-Untertitelformat bearbeiten</a:t>
            </a:r>
            <a:endParaRPr lang="de-DE" dirty="0"/>
          </a:p>
        </p:txBody>
      </p:sp>
      <p:grpSp>
        <p:nvGrpSpPr>
          <p:cNvPr id="37" name="Group 55"/>
          <p:cNvGrpSpPr>
            <a:grpSpLocks/>
          </p:cNvGrpSpPr>
          <p:nvPr/>
        </p:nvGrpSpPr>
        <p:grpSpPr bwMode="auto">
          <a:xfrm>
            <a:off x="0" y="301629"/>
            <a:ext cx="12192000" cy="6103937"/>
            <a:chOff x="0" y="190"/>
            <a:chExt cx="5760" cy="3845"/>
          </a:xfrm>
        </p:grpSpPr>
        <p:sp>
          <p:nvSpPr>
            <p:cNvPr id="38" name="Line 8"/>
            <p:cNvSpPr>
              <a:spLocks noChangeShapeType="1"/>
            </p:cNvSpPr>
            <p:nvPr userDrawn="1"/>
          </p:nvSpPr>
          <p:spPr bwMode="auto">
            <a:xfrm>
              <a:off x="0" y="340"/>
              <a:ext cx="5760" cy="0"/>
            </a:xfrm>
            <a:prstGeom prst="line">
              <a:avLst/>
            </a:prstGeom>
            <a:noFill/>
            <a:ln w="19050">
              <a:solidFill>
                <a:schemeClr val="tx1"/>
              </a:solidFill>
              <a:round/>
              <a:headEnd/>
              <a:tailEnd/>
            </a:ln>
            <a:effectLst/>
          </p:spPr>
          <p:txBody>
            <a:bodyPr wrap="none" anchor="ctr"/>
            <a:lstStyle/>
            <a:p>
              <a:endParaRPr lang="de-DE" sz="2400"/>
            </a:p>
          </p:txBody>
        </p:sp>
        <p:sp>
          <p:nvSpPr>
            <p:cNvPr id="39" name="Line 9"/>
            <p:cNvSpPr>
              <a:spLocks noChangeShapeType="1"/>
            </p:cNvSpPr>
            <p:nvPr userDrawn="1"/>
          </p:nvSpPr>
          <p:spPr bwMode="auto">
            <a:xfrm>
              <a:off x="0" y="4035"/>
              <a:ext cx="5760" cy="0"/>
            </a:xfrm>
            <a:prstGeom prst="line">
              <a:avLst/>
            </a:prstGeom>
            <a:noFill/>
            <a:ln w="19050">
              <a:solidFill>
                <a:schemeClr val="tx1"/>
              </a:solidFill>
              <a:round/>
              <a:headEnd/>
              <a:tailEnd/>
            </a:ln>
            <a:effectLst/>
          </p:spPr>
          <p:txBody>
            <a:bodyPr wrap="none" anchor="ctr"/>
            <a:lstStyle/>
            <a:p>
              <a:endParaRPr lang="de-DE" sz="2400"/>
            </a:p>
          </p:txBody>
        </p:sp>
        <p:grpSp>
          <p:nvGrpSpPr>
            <p:cNvPr id="40" name="Group 41"/>
            <p:cNvGrpSpPr>
              <a:grpSpLocks/>
            </p:cNvGrpSpPr>
            <p:nvPr userDrawn="1"/>
          </p:nvGrpSpPr>
          <p:grpSpPr bwMode="auto">
            <a:xfrm>
              <a:off x="3910" y="190"/>
              <a:ext cx="959" cy="97"/>
              <a:chOff x="3910" y="190"/>
              <a:chExt cx="959" cy="97"/>
            </a:xfrm>
          </p:grpSpPr>
          <p:sp>
            <p:nvSpPr>
              <p:cNvPr id="41" name="AutoShape 42"/>
              <p:cNvSpPr>
                <a:spLocks noChangeAspect="1" noChangeArrowheads="1" noTextEdit="1"/>
              </p:cNvSpPr>
              <p:nvPr userDrawn="1"/>
            </p:nvSpPr>
            <p:spPr bwMode="auto">
              <a:xfrm>
                <a:off x="3910" y="190"/>
                <a:ext cx="959" cy="97"/>
              </a:xfrm>
              <a:prstGeom prst="rect">
                <a:avLst/>
              </a:prstGeom>
              <a:noFill/>
              <a:ln w="9525">
                <a:noFill/>
                <a:miter lim="800000"/>
                <a:headEnd/>
                <a:tailEnd/>
              </a:ln>
            </p:spPr>
            <p:txBody>
              <a:bodyPr/>
              <a:lstStyle/>
              <a:p>
                <a:endParaRPr lang="de-DE" sz="2400"/>
              </a:p>
            </p:txBody>
          </p:sp>
          <p:sp>
            <p:nvSpPr>
              <p:cNvPr id="42" name="Rectangle 43"/>
              <p:cNvSpPr>
                <a:spLocks noChangeArrowheads="1"/>
              </p:cNvSpPr>
              <p:nvPr userDrawn="1"/>
            </p:nvSpPr>
            <p:spPr bwMode="auto">
              <a:xfrm>
                <a:off x="3919" y="198"/>
                <a:ext cx="145" cy="81"/>
              </a:xfrm>
              <a:prstGeom prst="rect">
                <a:avLst/>
              </a:prstGeom>
              <a:solidFill>
                <a:srgbClr val="E77917"/>
              </a:solidFill>
              <a:ln w="9525">
                <a:noFill/>
                <a:miter lim="800000"/>
                <a:headEnd/>
                <a:tailEnd/>
              </a:ln>
            </p:spPr>
            <p:txBody>
              <a:bodyPr/>
              <a:lstStyle/>
              <a:p>
                <a:endParaRPr lang="de-DE" sz="2400"/>
              </a:p>
            </p:txBody>
          </p:sp>
          <p:sp>
            <p:nvSpPr>
              <p:cNvPr id="43" name="Freeform 44"/>
              <p:cNvSpPr>
                <a:spLocks noEditPoints="1"/>
              </p:cNvSpPr>
              <p:nvPr userDrawn="1"/>
            </p:nvSpPr>
            <p:spPr bwMode="auto">
              <a:xfrm>
                <a:off x="391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4" name="Rectangle 45"/>
              <p:cNvSpPr>
                <a:spLocks noChangeArrowheads="1"/>
              </p:cNvSpPr>
              <p:nvPr userDrawn="1"/>
            </p:nvSpPr>
            <p:spPr bwMode="auto">
              <a:xfrm>
                <a:off x="4078" y="198"/>
                <a:ext cx="146" cy="81"/>
              </a:xfrm>
              <a:prstGeom prst="rect">
                <a:avLst/>
              </a:prstGeom>
              <a:solidFill>
                <a:srgbClr val="CC8648"/>
              </a:solidFill>
              <a:ln w="9525">
                <a:noFill/>
                <a:miter lim="800000"/>
                <a:headEnd/>
                <a:tailEnd/>
              </a:ln>
            </p:spPr>
            <p:txBody>
              <a:bodyPr/>
              <a:lstStyle/>
              <a:p>
                <a:endParaRPr lang="de-DE" sz="2400"/>
              </a:p>
            </p:txBody>
          </p:sp>
          <p:sp>
            <p:nvSpPr>
              <p:cNvPr id="45" name="Freeform 46"/>
              <p:cNvSpPr>
                <a:spLocks noEditPoints="1"/>
              </p:cNvSpPr>
              <p:nvPr userDrawn="1"/>
            </p:nvSpPr>
            <p:spPr bwMode="auto">
              <a:xfrm>
                <a:off x="407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6" name="Rectangle 47"/>
              <p:cNvSpPr>
                <a:spLocks noChangeArrowheads="1"/>
              </p:cNvSpPr>
              <p:nvPr userDrawn="1"/>
            </p:nvSpPr>
            <p:spPr bwMode="auto">
              <a:xfrm>
                <a:off x="4237" y="198"/>
                <a:ext cx="145" cy="81"/>
              </a:xfrm>
              <a:prstGeom prst="rect">
                <a:avLst/>
              </a:prstGeom>
              <a:solidFill>
                <a:srgbClr val="EE251D"/>
              </a:solidFill>
              <a:ln w="9525">
                <a:noFill/>
                <a:miter lim="800000"/>
                <a:headEnd/>
                <a:tailEnd/>
              </a:ln>
            </p:spPr>
            <p:txBody>
              <a:bodyPr/>
              <a:lstStyle/>
              <a:p>
                <a:endParaRPr lang="de-DE" sz="2400"/>
              </a:p>
            </p:txBody>
          </p:sp>
          <p:sp>
            <p:nvSpPr>
              <p:cNvPr id="47" name="Freeform 48"/>
              <p:cNvSpPr>
                <a:spLocks noEditPoints="1"/>
              </p:cNvSpPr>
              <p:nvPr userDrawn="1"/>
            </p:nvSpPr>
            <p:spPr bwMode="auto">
              <a:xfrm>
                <a:off x="4235"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8" name="Rectangle 49"/>
              <p:cNvSpPr>
                <a:spLocks noChangeArrowheads="1"/>
              </p:cNvSpPr>
              <p:nvPr userDrawn="1"/>
            </p:nvSpPr>
            <p:spPr bwMode="auto">
              <a:xfrm>
                <a:off x="4397" y="198"/>
                <a:ext cx="145" cy="81"/>
              </a:xfrm>
              <a:prstGeom prst="rect">
                <a:avLst/>
              </a:prstGeom>
              <a:solidFill>
                <a:srgbClr val="667AB3"/>
              </a:solidFill>
              <a:ln w="9525">
                <a:noFill/>
                <a:miter lim="800000"/>
                <a:headEnd/>
                <a:tailEnd/>
              </a:ln>
            </p:spPr>
            <p:txBody>
              <a:bodyPr/>
              <a:lstStyle/>
              <a:p>
                <a:endParaRPr lang="de-DE" sz="2400"/>
              </a:p>
            </p:txBody>
          </p:sp>
          <p:sp>
            <p:nvSpPr>
              <p:cNvPr id="49" name="Freeform 50"/>
              <p:cNvSpPr>
                <a:spLocks noEditPoints="1"/>
              </p:cNvSpPr>
              <p:nvPr userDrawn="1"/>
            </p:nvSpPr>
            <p:spPr bwMode="auto">
              <a:xfrm>
                <a:off x="4394"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50" name="Rectangle 51"/>
              <p:cNvSpPr>
                <a:spLocks noChangeArrowheads="1"/>
              </p:cNvSpPr>
              <p:nvPr userDrawn="1"/>
            </p:nvSpPr>
            <p:spPr bwMode="auto">
              <a:xfrm>
                <a:off x="4555" y="198"/>
                <a:ext cx="147" cy="81"/>
              </a:xfrm>
              <a:prstGeom prst="rect">
                <a:avLst/>
              </a:prstGeom>
              <a:solidFill>
                <a:srgbClr val="FFF500"/>
              </a:solidFill>
              <a:ln w="9525">
                <a:noFill/>
                <a:miter lim="800000"/>
                <a:headEnd/>
                <a:tailEnd/>
              </a:ln>
            </p:spPr>
            <p:txBody>
              <a:bodyPr/>
              <a:lstStyle/>
              <a:p>
                <a:endParaRPr lang="de-DE" sz="2400"/>
              </a:p>
            </p:txBody>
          </p:sp>
          <p:sp>
            <p:nvSpPr>
              <p:cNvPr id="51" name="Freeform 52"/>
              <p:cNvSpPr>
                <a:spLocks noEditPoints="1"/>
              </p:cNvSpPr>
              <p:nvPr userDrawn="1"/>
            </p:nvSpPr>
            <p:spPr bwMode="auto">
              <a:xfrm>
                <a:off x="4553" y="195"/>
                <a:ext cx="151" cy="87"/>
              </a:xfrm>
              <a:custGeom>
                <a:avLst/>
                <a:gdLst/>
                <a:ahLst/>
                <a:cxnLst>
                  <a:cxn ang="0">
                    <a:pos x="844" y="500"/>
                  </a:cxn>
                  <a:cxn ang="0">
                    <a:pos x="831" y="521"/>
                  </a:cxn>
                  <a:cxn ang="0">
                    <a:pos x="14" y="521"/>
                  </a:cxn>
                  <a:cxn ang="0">
                    <a:pos x="14" y="486"/>
                  </a:cxn>
                  <a:cxn ang="0">
                    <a:pos x="831" y="486"/>
                  </a:cxn>
                  <a:cxn ang="0">
                    <a:pos x="844" y="500"/>
                  </a:cxn>
                  <a:cxn ang="0">
                    <a:pos x="844" y="500"/>
                  </a:cxn>
                  <a:cxn ang="0">
                    <a:pos x="844" y="521"/>
                  </a:cxn>
                  <a:cxn ang="0">
                    <a:pos x="831" y="521"/>
                  </a:cxn>
                  <a:cxn ang="0">
                    <a:pos x="844" y="500"/>
                  </a:cxn>
                  <a:cxn ang="0">
                    <a:pos x="831" y="0"/>
                  </a:cxn>
                  <a:cxn ang="0">
                    <a:pos x="844" y="21"/>
                  </a:cxn>
                  <a:cxn ang="0">
                    <a:pos x="844" y="500"/>
                  </a:cxn>
                  <a:cxn ang="0">
                    <a:pos x="817" y="500"/>
                  </a:cxn>
                  <a:cxn ang="0">
                    <a:pos x="817" y="21"/>
                  </a:cxn>
                  <a:cxn ang="0">
                    <a:pos x="831" y="0"/>
                  </a:cxn>
                  <a:cxn ang="0">
                    <a:pos x="831" y="0"/>
                  </a:cxn>
                  <a:cxn ang="0">
                    <a:pos x="844" y="0"/>
                  </a:cxn>
                  <a:cxn ang="0">
                    <a:pos x="844" y="21"/>
                  </a:cxn>
                  <a:cxn ang="0">
                    <a:pos x="831" y="0"/>
                  </a:cxn>
                  <a:cxn ang="0">
                    <a:pos x="0" y="21"/>
                  </a:cxn>
                  <a:cxn ang="0">
                    <a:pos x="14" y="0"/>
                  </a:cxn>
                  <a:cxn ang="0">
                    <a:pos x="831" y="0"/>
                  </a:cxn>
                  <a:cxn ang="0">
                    <a:pos x="831"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44" h="521">
                    <a:moveTo>
                      <a:pt x="844" y="500"/>
                    </a:moveTo>
                    <a:lnTo>
                      <a:pt x="831" y="521"/>
                    </a:lnTo>
                    <a:lnTo>
                      <a:pt x="14" y="521"/>
                    </a:lnTo>
                    <a:lnTo>
                      <a:pt x="14" y="486"/>
                    </a:lnTo>
                    <a:lnTo>
                      <a:pt x="831" y="486"/>
                    </a:lnTo>
                    <a:lnTo>
                      <a:pt x="844" y="500"/>
                    </a:lnTo>
                    <a:close/>
                    <a:moveTo>
                      <a:pt x="844" y="500"/>
                    </a:moveTo>
                    <a:lnTo>
                      <a:pt x="844" y="521"/>
                    </a:lnTo>
                    <a:lnTo>
                      <a:pt x="831" y="521"/>
                    </a:lnTo>
                    <a:lnTo>
                      <a:pt x="844" y="500"/>
                    </a:lnTo>
                    <a:close/>
                    <a:moveTo>
                      <a:pt x="831" y="0"/>
                    </a:moveTo>
                    <a:lnTo>
                      <a:pt x="844" y="21"/>
                    </a:lnTo>
                    <a:lnTo>
                      <a:pt x="844" y="500"/>
                    </a:lnTo>
                    <a:lnTo>
                      <a:pt x="817" y="500"/>
                    </a:lnTo>
                    <a:lnTo>
                      <a:pt x="817" y="21"/>
                    </a:lnTo>
                    <a:lnTo>
                      <a:pt x="831" y="0"/>
                    </a:lnTo>
                    <a:close/>
                    <a:moveTo>
                      <a:pt x="831" y="0"/>
                    </a:moveTo>
                    <a:lnTo>
                      <a:pt x="844" y="0"/>
                    </a:lnTo>
                    <a:lnTo>
                      <a:pt x="844" y="21"/>
                    </a:lnTo>
                    <a:lnTo>
                      <a:pt x="831" y="0"/>
                    </a:lnTo>
                    <a:close/>
                    <a:moveTo>
                      <a:pt x="0" y="21"/>
                    </a:moveTo>
                    <a:lnTo>
                      <a:pt x="14" y="0"/>
                    </a:lnTo>
                    <a:lnTo>
                      <a:pt x="831" y="0"/>
                    </a:lnTo>
                    <a:lnTo>
                      <a:pt x="831"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52" name="Rectangle 53"/>
              <p:cNvSpPr>
                <a:spLocks noChangeArrowheads="1"/>
              </p:cNvSpPr>
              <p:nvPr userDrawn="1"/>
            </p:nvSpPr>
            <p:spPr bwMode="auto">
              <a:xfrm>
                <a:off x="4715" y="198"/>
                <a:ext cx="145" cy="81"/>
              </a:xfrm>
              <a:prstGeom prst="rect">
                <a:avLst/>
              </a:prstGeom>
              <a:solidFill>
                <a:srgbClr val="54B631"/>
              </a:solidFill>
              <a:ln w="9525">
                <a:noFill/>
                <a:miter lim="800000"/>
                <a:headEnd/>
                <a:tailEnd/>
              </a:ln>
            </p:spPr>
            <p:txBody>
              <a:bodyPr/>
              <a:lstStyle/>
              <a:p>
                <a:endParaRPr lang="de-DE" sz="2400"/>
              </a:p>
            </p:txBody>
          </p:sp>
          <p:sp>
            <p:nvSpPr>
              <p:cNvPr id="53" name="Freeform 54"/>
              <p:cNvSpPr>
                <a:spLocks noEditPoints="1"/>
              </p:cNvSpPr>
              <p:nvPr userDrawn="1"/>
            </p:nvSpPr>
            <p:spPr bwMode="auto">
              <a:xfrm>
                <a:off x="4713"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grpSp>
      </p:grpSp>
      <p:pic>
        <p:nvPicPr>
          <p:cNvPr id="54" name="Picture 1" descr="S:\Medien\Grafiken\Logos\BASt\bast_transparent.png"/>
          <p:cNvPicPr>
            <a:picLocks noChangeAspect="1" noChangeArrowheads="1"/>
          </p:cNvPicPr>
          <p:nvPr/>
        </p:nvPicPr>
        <p:blipFill>
          <a:blip r:embed="rId2" cstate="print"/>
          <a:srcRect/>
          <a:stretch>
            <a:fillRect/>
          </a:stretch>
        </p:blipFill>
        <p:spPr bwMode="auto">
          <a:xfrm>
            <a:off x="10992546" y="68628"/>
            <a:ext cx="864095" cy="388617"/>
          </a:xfrm>
          <a:prstGeom prst="rect">
            <a:avLst/>
          </a:prstGeom>
          <a:noFill/>
        </p:spPr>
      </p:pic>
    </p:spTree>
    <p:extLst>
      <p:ext uri="{BB962C8B-B14F-4D97-AF65-F5344CB8AC3E}">
        <p14:creationId xmlns:p14="http://schemas.microsoft.com/office/powerpoint/2010/main" val="4040576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Bullets">
    <p:spTree>
      <p:nvGrpSpPr>
        <p:cNvPr id="1" name=""/>
        <p:cNvGrpSpPr/>
        <p:nvPr/>
      </p:nvGrpSpPr>
      <p:grpSpPr>
        <a:xfrm>
          <a:off x="0" y="0"/>
          <a:ext cx="0" cy="0"/>
          <a:chOff x="0" y="0"/>
          <a:chExt cx="0" cy="0"/>
        </a:xfrm>
      </p:grpSpPr>
      <p:sp>
        <p:nvSpPr>
          <p:cNvPr id="4" name="Title 21"/>
          <p:cNvSpPr>
            <a:spLocks noGrp="1"/>
          </p:cNvSpPr>
          <p:nvPr>
            <p:ph type="title"/>
          </p:nvPr>
        </p:nvSpPr>
        <p:spPr>
          <a:xfrm>
            <a:off x="353913" y="620688"/>
            <a:ext cx="9530027" cy="838200"/>
          </a:xfrm>
          <a:prstGeom prst="rect">
            <a:avLst/>
          </a:prstGeom>
        </p:spPr>
        <p:txBody>
          <a:bodyPr lIns="0"/>
          <a:lstStyle>
            <a:lvl1pPr marL="0" indent="0">
              <a:lnSpc>
                <a:spcPct val="120000"/>
              </a:lnSpc>
              <a:defRPr sz="2667" b="0"/>
            </a:lvl1pPr>
          </a:lstStyle>
          <a:p>
            <a:r>
              <a:rPr lang="de-DE"/>
              <a:t>Mastertitelformat bearbeiten</a:t>
            </a:r>
            <a:endParaRPr lang="en-US" dirty="0"/>
          </a:p>
        </p:txBody>
      </p:sp>
      <p:sp>
        <p:nvSpPr>
          <p:cNvPr id="5" name="Inhaltsplatzhalter 2"/>
          <p:cNvSpPr>
            <a:spLocks noGrp="1"/>
          </p:cNvSpPr>
          <p:nvPr>
            <p:ph idx="1"/>
          </p:nvPr>
        </p:nvSpPr>
        <p:spPr>
          <a:xfrm>
            <a:off x="335361" y="1854202"/>
            <a:ext cx="11247967" cy="4312684"/>
          </a:xfrm>
          <a:prstGeom prst="rect">
            <a:avLst/>
          </a:prstGeom>
        </p:spPr>
        <p:txBody>
          <a:bodyPr lIns="0"/>
          <a:lstStyle>
            <a:lvl1pPr marL="482588" indent="-482588">
              <a:lnSpc>
                <a:spcPct val="120000"/>
              </a:lnSpc>
              <a:buClr>
                <a:srgbClr val="55B631"/>
              </a:buClr>
              <a:buSzPct val="120000"/>
              <a:buFont typeface="Wingdings" pitchFamily="2" charset="2"/>
              <a:buChar char=""/>
              <a:defRPr sz="2400"/>
            </a:lvl1pPr>
            <a:lvl2pPr>
              <a:lnSpc>
                <a:spcPct val="120000"/>
              </a:lnSpc>
              <a:buClr>
                <a:srgbClr val="55B631"/>
              </a:buClr>
              <a:buSzPct val="120000"/>
              <a:buFont typeface="Verdana" pitchFamily="34" charset="0"/>
              <a:buChar char="•"/>
              <a:defRPr sz="2133"/>
            </a:lvl2pPr>
            <a:lvl3pPr>
              <a:lnSpc>
                <a:spcPct val="120000"/>
              </a:lnSpc>
              <a:buClr>
                <a:srgbClr val="55B631"/>
              </a:buClr>
              <a:buFont typeface="Verdana" pitchFamily="34" charset="0"/>
              <a:buChar char="–"/>
              <a:defRPr sz="1867"/>
            </a:lvl3pPr>
          </a:lstStyle>
          <a:p>
            <a:pPr lvl="0"/>
            <a:r>
              <a:rPr lang="de-DE"/>
              <a:t>Mastertextformat bearbeiten</a:t>
            </a:r>
          </a:p>
          <a:p>
            <a:pPr lvl="1"/>
            <a:r>
              <a:rPr lang="de-DE"/>
              <a:t>Zweite Ebene</a:t>
            </a:r>
          </a:p>
          <a:p>
            <a:pPr lvl="2"/>
            <a:r>
              <a:rPr lang="de-DE"/>
              <a:t>Dritte Ebene</a:t>
            </a:r>
          </a:p>
        </p:txBody>
      </p:sp>
      <p:sp>
        <p:nvSpPr>
          <p:cNvPr id="6" name="Textfeld 5"/>
          <p:cNvSpPr txBox="1"/>
          <p:nvPr/>
        </p:nvSpPr>
        <p:spPr>
          <a:xfrm>
            <a:off x="335361" y="6502115"/>
            <a:ext cx="2848414" cy="276999"/>
          </a:xfrm>
          <a:prstGeom prst="rect">
            <a:avLst/>
          </a:prstGeom>
          <a:noFill/>
        </p:spPr>
        <p:txBody>
          <a:bodyPr wrap="square" rtlCol="0">
            <a:spAutoFit/>
          </a:bodyPr>
          <a:lstStyle/>
          <a:p>
            <a:pPr algn="l"/>
            <a:r>
              <a:rPr lang="de-DE" sz="1200" dirty="0">
                <a:solidFill>
                  <a:schemeClr val="bg2"/>
                </a:solidFill>
              </a:rPr>
              <a:t>Toshiya Hirose &amp; Patrick Seiniger</a:t>
            </a:r>
          </a:p>
        </p:txBody>
      </p:sp>
    </p:spTree>
    <p:extLst>
      <p:ext uri="{BB962C8B-B14F-4D97-AF65-F5344CB8AC3E}">
        <p14:creationId xmlns:p14="http://schemas.microsoft.com/office/powerpoint/2010/main" val="784910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
        <p:nvSpPr>
          <p:cNvPr id="3" name="Title 21"/>
          <p:cNvSpPr>
            <a:spLocks noGrp="1"/>
          </p:cNvSpPr>
          <p:nvPr>
            <p:ph type="title"/>
          </p:nvPr>
        </p:nvSpPr>
        <p:spPr>
          <a:xfrm>
            <a:off x="353913" y="620688"/>
            <a:ext cx="9530027" cy="838200"/>
          </a:xfrm>
          <a:prstGeom prst="rect">
            <a:avLst/>
          </a:prstGeom>
        </p:spPr>
        <p:txBody>
          <a:bodyPr lIns="0"/>
          <a:lstStyle>
            <a:lvl1pPr>
              <a:lnSpc>
                <a:spcPct val="120000"/>
              </a:lnSpc>
              <a:defRPr sz="2667" b="0"/>
            </a:lvl1pPr>
          </a:lstStyle>
          <a:p>
            <a:r>
              <a:rPr lang="de-DE"/>
              <a:t>Mastertitelformat bearbeiten</a:t>
            </a:r>
            <a:endParaRPr lang="en-US" dirty="0"/>
          </a:p>
        </p:txBody>
      </p:sp>
    </p:spTree>
    <p:extLst>
      <p:ext uri="{BB962C8B-B14F-4D97-AF65-F5344CB8AC3E}">
        <p14:creationId xmlns:p14="http://schemas.microsoft.com/office/powerpoint/2010/main" val="4261891717"/>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850ACD-AE61-4C66-9FB9-596E42F71E57}"/>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9139694E-4930-47EB-AE3D-234ADEC24C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1F3B47CD-2118-4B4D-AAC6-E4E63A309BCA}"/>
              </a:ext>
            </a:extLst>
          </p:cNvPr>
          <p:cNvSpPr>
            <a:spLocks noGrp="1"/>
          </p:cNvSpPr>
          <p:nvPr>
            <p:ph type="dt" sz="half" idx="10"/>
          </p:nvPr>
        </p:nvSpPr>
        <p:spPr/>
        <p:txBody>
          <a:bodyPr/>
          <a:lstStyle/>
          <a:p>
            <a:fld id="{A8D24F0B-322E-4846-8072-CDC67435FD81}" type="datetimeFigureOut">
              <a:rPr lang="de-DE" smtClean="0"/>
              <a:t>11.01.2022</a:t>
            </a:fld>
            <a:endParaRPr lang="de-DE"/>
          </a:p>
        </p:txBody>
      </p:sp>
      <p:sp>
        <p:nvSpPr>
          <p:cNvPr id="5" name="Fußzeilenplatzhalter 4">
            <a:extLst>
              <a:ext uri="{FF2B5EF4-FFF2-40B4-BE49-F238E27FC236}">
                <a16:creationId xmlns:a16="http://schemas.microsoft.com/office/drawing/2014/main" id="{3F935561-E615-4280-B38C-EC41135F64F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D3DC0AA-C723-4848-A1D2-29DD7C5C4592}"/>
              </a:ext>
            </a:extLst>
          </p:cNvPr>
          <p:cNvSpPr>
            <a:spLocks noGrp="1"/>
          </p:cNvSpPr>
          <p:nvPr>
            <p:ph type="sldNum" sz="quarter" idx="12"/>
          </p:nvPr>
        </p:nvSpPr>
        <p:spPr/>
        <p:txBody>
          <a:bodyPr/>
          <a:lstStyle/>
          <a:p>
            <a:fld id="{02C5C84A-AD09-4A6C-8C13-949B07BDFAE3}" type="slidenum">
              <a:rPr lang="de-DE" smtClean="0"/>
              <a:t>‹#›</a:t>
            </a:fld>
            <a:endParaRPr lang="de-DE"/>
          </a:p>
        </p:txBody>
      </p:sp>
    </p:spTree>
    <p:extLst>
      <p:ext uri="{BB962C8B-B14F-4D97-AF65-F5344CB8AC3E}">
        <p14:creationId xmlns:p14="http://schemas.microsoft.com/office/powerpoint/2010/main" val="3225463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C81406-55B3-45A1-951F-3A110645A150}"/>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E0E94EA3-5AB3-492A-80AB-F3F93BCE3857}"/>
              </a:ext>
            </a:extLst>
          </p:cNvPr>
          <p:cNvSpPr>
            <a:spLocks noGrp="1"/>
          </p:cNvSpPr>
          <p:nvPr>
            <p:ph type="dt" sz="half" idx="10"/>
          </p:nvPr>
        </p:nvSpPr>
        <p:spPr/>
        <p:txBody>
          <a:bodyPr/>
          <a:lstStyle/>
          <a:p>
            <a:fld id="{9784C64F-DB04-4990-8817-80FF5A331631}" type="datetimeFigureOut">
              <a:rPr lang="en-GB" smtClean="0"/>
              <a:t>11/01/2022</a:t>
            </a:fld>
            <a:endParaRPr lang="en-GB"/>
          </a:p>
        </p:txBody>
      </p:sp>
      <p:sp>
        <p:nvSpPr>
          <p:cNvPr id="4" name="Espace réservé du pied de page 3">
            <a:extLst>
              <a:ext uri="{FF2B5EF4-FFF2-40B4-BE49-F238E27FC236}">
                <a16:creationId xmlns:a16="http://schemas.microsoft.com/office/drawing/2014/main" id="{5E609BDA-9C3F-4A45-86E4-5776E07487E4}"/>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17155E3D-F984-45EA-8747-D07CD918C7B9}"/>
              </a:ext>
            </a:extLst>
          </p:cNvPr>
          <p:cNvSpPr>
            <a:spLocks noGrp="1"/>
          </p:cNvSpPr>
          <p:nvPr>
            <p:ph type="sldNum" sz="quarter" idx="12"/>
          </p:nvPr>
        </p:nvSpPr>
        <p:spPr/>
        <p:txBody>
          <a:bodyPr/>
          <a:lstStyle/>
          <a:p>
            <a:fld id="{CDDEAB52-A2C1-451B-959D-280463EA09D8}" type="slidenum">
              <a:rPr lang="en-GB" smtClean="0"/>
              <a:t>‹#›</a:t>
            </a:fld>
            <a:endParaRPr lang="en-GB"/>
          </a:p>
        </p:txBody>
      </p:sp>
    </p:spTree>
    <p:extLst>
      <p:ext uri="{BB962C8B-B14F-4D97-AF65-F5344CB8AC3E}">
        <p14:creationId xmlns:p14="http://schemas.microsoft.com/office/powerpoint/2010/main" val="1690380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15931B-F6A6-4667-8078-DAFEF3F6518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8111B513-A4DF-4111-8E29-7722E25E4C4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28FF6A1-C49B-470F-ACFA-1E3489DE1613}"/>
              </a:ext>
            </a:extLst>
          </p:cNvPr>
          <p:cNvSpPr>
            <a:spLocks noGrp="1"/>
          </p:cNvSpPr>
          <p:nvPr>
            <p:ph type="dt" sz="half" idx="10"/>
          </p:nvPr>
        </p:nvSpPr>
        <p:spPr/>
        <p:txBody>
          <a:bodyPr/>
          <a:lstStyle/>
          <a:p>
            <a:fld id="{38E79EB6-35EF-456C-9EC5-A1A8C11AB575}" type="datetime1">
              <a:rPr lang="ru-RU" smtClean="0"/>
              <a:t>11.01.2022</a:t>
            </a:fld>
            <a:endParaRPr lang="ru-RU"/>
          </a:p>
        </p:txBody>
      </p:sp>
      <p:sp>
        <p:nvSpPr>
          <p:cNvPr id="5" name="Нижний колонтитул 4">
            <a:extLst>
              <a:ext uri="{FF2B5EF4-FFF2-40B4-BE49-F238E27FC236}">
                <a16:creationId xmlns:a16="http://schemas.microsoft.com/office/drawing/2014/main" id="{9A593260-DA56-4ED6-8B03-36ABE34C427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6E7E3D1-82BC-4474-A4E5-546B33837A68}"/>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035881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B7B1F1-9D2A-484D-B2DA-9F19B5D285F5}"/>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E3E280F-2F47-402A-AD78-E0DAAB9C78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32B260A-1CCE-414C-B0A0-71828D8E2823}"/>
              </a:ext>
            </a:extLst>
          </p:cNvPr>
          <p:cNvSpPr>
            <a:spLocks noGrp="1"/>
          </p:cNvSpPr>
          <p:nvPr>
            <p:ph type="dt" sz="half" idx="10"/>
          </p:nvPr>
        </p:nvSpPr>
        <p:spPr/>
        <p:txBody>
          <a:bodyPr/>
          <a:lstStyle/>
          <a:p>
            <a:fld id="{74AC208B-ED9F-447B-A14F-18303976673F}" type="datetime1">
              <a:rPr lang="ru-RU" smtClean="0"/>
              <a:t>11.01.2022</a:t>
            </a:fld>
            <a:endParaRPr lang="ru-RU"/>
          </a:p>
        </p:txBody>
      </p:sp>
      <p:sp>
        <p:nvSpPr>
          <p:cNvPr id="5" name="Нижний колонтитул 4">
            <a:extLst>
              <a:ext uri="{FF2B5EF4-FFF2-40B4-BE49-F238E27FC236}">
                <a16:creationId xmlns:a16="http://schemas.microsoft.com/office/drawing/2014/main" id="{343BD994-EC9B-43F4-A4FE-8AC7A2D4665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1FC210A-4B6A-464F-BCE2-4F916E73924C}"/>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251358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A97B53-F33A-484F-A47F-7611A73BCFA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EA87444-EC8E-47FE-BF22-71C52924B12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4A13821-D75F-4C98-86DE-27297876015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BD0D9CB1-37C4-4F89-B93B-99EDE223C386}"/>
              </a:ext>
            </a:extLst>
          </p:cNvPr>
          <p:cNvSpPr>
            <a:spLocks noGrp="1"/>
          </p:cNvSpPr>
          <p:nvPr>
            <p:ph type="dt" sz="half" idx="10"/>
          </p:nvPr>
        </p:nvSpPr>
        <p:spPr/>
        <p:txBody>
          <a:bodyPr/>
          <a:lstStyle/>
          <a:p>
            <a:fld id="{C5D5572A-BC58-4C8F-880E-F35AB64EB050}" type="datetime1">
              <a:rPr lang="ru-RU" smtClean="0"/>
              <a:t>11.01.2022</a:t>
            </a:fld>
            <a:endParaRPr lang="ru-RU"/>
          </a:p>
        </p:txBody>
      </p:sp>
      <p:sp>
        <p:nvSpPr>
          <p:cNvPr id="6" name="Нижний колонтитул 5">
            <a:extLst>
              <a:ext uri="{FF2B5EF4-FFF2-40B4-BE49-F238E27FC236}">
                <a16:creationId xmlns:a16="http://schemas.microsoft.com/office/drawing/2014/main" id="{85BC0691-562E-42F3-952F-6241FD841D3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3FB2695-C5E6-4BBB-88DA-FCD4432927B8}"/>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861674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78E5EE-A348-4457-882E-5DC7D38CC519}"/>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5D09D495-7CF2-4F9C-8827-9EBC0E4AED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2E61D350-A586-44BA-91DA-CAED228E034B}"/>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8F38C3B8-A1C5-4C14-A719-4821D543B0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751DA995-FD2A-444F-8D37-37998B8C490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B6B60B6-82C1-409A-96B1-1ACA47533CD0}"/>
              </a:ext>
            </a:extLst>
          </p:cNvPr>
          <p:cNvSpPr>
            <a:spLocks noGrp="1"/>
          </p:cNvSpPr>
          <p:nvPr>
            <p:ph type="dt" sz="half" idx="10"/>
          </p:nvPr>
        </p:nvSpPr>
        <p:spPr/>
        <p:txBody>
          <a:bodyPr/>
          <a:lstStyle/>
          <a:p>
            <a:fld id="{BDA762E2-BF4A-481F-B442-15C5A019E0E4}" type="datetime1">
              <a:rPr lang="ru-RU" smtClean="0"/>
              <a:t>11.01.2022</a:t>
            </a:fld>
            <a:endParaRPr lang="ru-RU"/>
          </a:p>
        </p:txBody>
      </p:sp>
      <p:sp>
        <p:nvSpPr>
          <p:cNvPr id="8" name="Нижний колонтитул 7">
            <a:extLst>
              <a:ext uri="{FF2B5EF4-FFF2-40B4-BE49-F238E27FC236}">
                <a16:creationId xmlns:a16="http://schemas.microsoft.com/office/drawing/2014/main" id="{8FD228F9-4BBB-431D-89D9-F7F69BD8E0F4}"/>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90F1E9F6-56C1-495A-B5EA-72647B8CD6FE}"/>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834637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4B4105-6590-4E10-8D35-BCACA03ACFC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7BE676B9-FE69-4C26-A43D-10477ECF08FB}"/>
              </a:ext>
            </a:extLst>
          </p:cNvPr>
          <p:cNvSpPr>
            <a:spLocks noGrp="1"/>
          </p:cNvSpPr>
          <p:nvPr>
            <p:ph type="dt" sz="half" idx="10"/>
          </p:nvPr>
        </p:nvSpPr>
        <p:spPr/>
        <p:txBody>
          <a:bodyPr/>
          <a:lstStyle/>
          <a:p>
            <a:fld id="{1AB25CDB-3883-4C05-BDDC-2FD5208EA980}" type="datetime1">
              <a:rPr lang="ru-RU" smtClean="0"/>
              <a:t>11.01.2022</a:t>
            </a:fld>
            <a:endParaRPr lang="ru-RU"/>
          </a:p>
        </p:txBody>
      </p:sp>
      <p:sp>
        <p:nvSpPr>
          <p:cNvPr id="4" name="Нижний колонтитул 3">
            <a:extLst>
              <a:ext uri="{FF2B5EF4-FFF2-40B4-BE49-F238E27FC236}">
                <a16:creationId xmlns:a16="http://schemas.microsoft.com/office/drawing/2014/main" id="{3F7D6D27-12AB-462A-AA4C-32EE9E18D1B5}"/>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3D4EDF2-9D5A-436B-899A-7D09EE0FC914}"/>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639187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6123AFB-A74D-4E37-BB86-A8EC622BC8BC}"/>
              </a:ext>
            </a:extLst>
          </p:cNvPr>
          <p:cNvSpPr>
            <a:spLocks noGrp="1"/>
          </p:cNvSpPr>
          <p:nvPr>
            <p:ph type="dt" sz="half" idx="10"/>
          </p:nvPr>
        </p:nvSpPr>
        <p:spPr/>
        <p:txBody>
          <a:bodyPr/>
          <a:lstStyle/>
          <a:p>
            <a:fld id="{2FAF536D-52A4-40CD-A1F9-F0E31C04C54A}" type="datetime1">
              <a:rPr lang="ru-RU" smtClean="0"/>
              <a:t>11.01.2022</a:t>
            </a:fld>
            <a:endParaRPr lang="ru-RU"/>
          </a:p>
        </p:txBody>
      </p:sp>
      <p:sp>
        <p:nvSpPr>
          <p:cNvPr id="3" name="Нижний колонтитул 2">
            <a:extLst>
              <a:ext uri="{FF2B5EF4-FFF2-40B4-BE49-F238E27FC236}">
                <a16:creationId xmlns:a16="http://schemas.microsoft.com/office/drawing/2014/main" id="{02F689C3-FCE6-4707-8D43-25C15FCFE44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2CBCB83-4192-4631-9885-AD5C7E1A9C5D}"/>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807536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BFF377-77CB-4CC0-9E7D-88DD20F3623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2B4735B2-8C9E-4883-AACE-90670E066A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5F4D491-23B5-4F40-8EE4-7B228C2DE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72DCB83-124A-4B20-97B8-6DC17CC3778E}"/>
              </a:ext>
            </a:extLst>
          </p:cNvPr>
          <p:cNvSpPr>
            <a:spLocks noGrp="1"/>
          </p:cNvSpPr>
          <p:nvPr>
            <p:ph type="dt" sz="half" idx="10"/>
          </p:nvPr>
        </p:nvSpPr>
        <p:spPr/>
        <p:txBody>
          <a:bodyPr/>
          <a:lstStyle/>
          <a:p>
            <a:fld id="{9F95F982-9C69-4865-9333-25BFC3F3A564}" type="datetime1">
              <a:rPr lang="ru-RU" smtClean="0"/>
              <a:t>11.01.2022</a:t>
            </a:fld>
            <a:endParaRPr lang="ru-RU"/>
          </a:p>
        </p:txBody>
      </p:sp>
      <p:sp>
        <p:nvSpPr>
          <p:cNvPr id="6" name="Нижний колонтитул 5">
            <a:extLst>
              <a:ext uri="{FF2B5EF4-FFF2-40B4-BE49-F238E27FC236}">
                <a16:creationId xmlns:a16="http://schemas.microsoft.com/office/drawing/2014/main" id="{42C273D0-7E88-4E96-894A-6CBEF0DFD22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10B59C3-077A-48B8-B94F-02D8C6CAE028}"/>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53275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95C124-5145-42B0-86A5-1222ACD062D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94C24C3-28BD-46FC-A946-43D33FD9DF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C14421C-A7F9-44B2-AEE3-2E71E230C7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757F3EC-8D39-44A2-9846-3286379943E7}"/>
              </a:ext>
            </a:extLst>
          </p:cNvPr>
          <p:cNvSpPr>
            <a:spLocks noGrp="1"/>
          </p:cNvSpPr>
          <p:nvPr>
            <p:ph type="dt" sz="half" idx="10"/>
          </p:nvPr>
        </p:nvSpPr>
        <p:spPr/>
        <p:txBody>
          <a:bodyPr/>
          <a:lstStyle/>
          <a:p>
            <a:fld id="{9075CC49-359E-4F1B-AB5C-8D24DC4CF5E4}" type="datetime1">
              <a:rPr lang="ru-RU" smtClean="0"/>
              <a:t>11.01.2022</a:t>
            </a:fld>
            <a:endParaRPr lang="ru-RU"/>
          </a:p>
        </p:txBody>
      </p:sp>
      <p:sp>
        <p:nvSpPr>
          <p:cNvPr id="6" name="Нижний колонтитул 5">
            <a:extLst>
              <a:ext uri="{FF2B5EF4-FFF2-40B4-BE49-F238E27FC236}">
                <a16:creationId xmlns:a16="http://schemas.microsoft.com/office/drawing/2014/main" id="{B97DEC16-5EC3-41BB-A59A-857184B1CA5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2F6F35C-7DC2-45C1-B8E3-65BF90CAAB30}"/>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669905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9659E1-245A-4D03-AB1F-40E96F2BF0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0AD31A2-ACBE-4A2D-8752-42D4ECE4FE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538C067-55E6-4C17-9F4D-189082A7AF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5DBD0-ED79-489D-8556-E932FEAD0D49}" type="datetime1">
              <a:rPr lang="ru-RU" smtClean="0"/>
              <a:t>11.01.2022</a:t>
            </a:fld>
            <a:endParaRPr lang="ru-RU"/>
          </a:p>
        </p:txBody>
      </p:sp>
      <p:sp>
        <p:nvSpPr>
          <p:cNvPr id="5" name="Нижний колонтитул 4">
            <a:extLst>
              <a:ext uri="{FF2B5EF4-FFF2-40B4-BE49-F238E27FC236}">
                <a16:creationId xmlns:a16="http://schemas.microsoft.com/office/drawing/2014/main" id="{37D3DAED-DEFA-44BB-BE25-41B993E75F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E5144EE9-A514-47E8-8440-73A02F251D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454B89-CEE9-4062-9E4E-C0CE3A049DED}" type="slidenum">
              <a:rPr lang="ru-RU" smtClean="0"/>
              <a:t>‹#›</a:t>
            </a:fld>
            <a:endParaRPr lang="ru-RU"/>
          </a:p>
        </p:txBody>
      </p:sp>
    </p:spTree>
    <p:extLst>
      <p:ext uri="{BB962C8B-B14F-4D97-AF65-F5344CB8AC3E}">
        <p14:creationId xmlns:p14="http://schemas.microsoft.com/office/powerpoint/2010/main" val="3087652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 name="Rectangle 5"/>
          <p:cNvSpPr txBox="1">
            <a:spLocks noChangeArrowheads="1"/>
          </p:cNvSpPr>
          <p:nvPr/>
        </p:nvSpPr>
        <p:spPr bwMode="auto">
          <a:xfrm>
            <a:off x="203200" y="6384709"/>
            <a:ext cx="3397251" cy="473291"/>
          </a:xfrm>
          <a:prstGeom prst="rect">
            <a:avLst/>
          </a:prstGeom>
          <a:noFill/>
          <a:ln w="9525">
            <a:noFill/>
            <a:miter lim="800000"/>
            <a:headEnd/>
            <a:tailEnd/>
          </a:ln>
          <a:effectLst/>
        </p:spPr>
        <p:txBody>
          <a:bodyPr anchor="ctr"/>
          <a:lstStyle>
            <a:lvl1pPr marL="0" marR="0" indent="0" algn="l" defTabSz="914400" rtl="0" eaLnBrk="1" fontAlgn="auto" latinLnBrk="0" hangingPunct="1">
              <a:lnSpc>
                <a:spcPct val="100000"/>
              </a:lnSpc>
              <a:spcBef>
                <a:spcPts val="0"/>
              </a:spcBef>
              <a:spcAft>
                <a:spcPts val="0"/>
              </a:spcAft>
              <a:buClrTx/>
              <a:buSzTx/>
              <a:buFontTx/>
              <a:buNone/>
              <a:tabLst/>
              <a:defRPr lang="de-DE" smtClean="0"/>
            </a:lvl1pPr>
          </a:lstStyle>
          <a:p>
            <a:pPr>
              <a:defRPr/>
            </a:pPr>
            <a:endParaRPr sz="1200" dirty="0">
              <a:solidFill>
                <a:schemeClr val="tx1">
                  <a:lumMod val="50000"/>
                  <a:lumOff val="50000"/>
                </a:schemeClr>
              </a:solidFill>
              <a:latin typeface="+mn-lt"/>
            </a:endParaRPr>
          </a:p>
        </p:txBody>
      </p:sp>
      <p:sp>
        <p:nvSpPr>
          <p:cNvPr id="30" name="Rectangle 6"/>
          <p:cNvSpPr txBox="1">
            <a:spLocks noChangeArrowheads="1"/>
          </p:cNvSpPr>
          <p:nvPr/>
        </p:nvSpPr>
        <p:spPr bwMode="auto">
          <a:xfrm>
            <a:off x="9264352" y="6481765"/>
            <a:ext cx="2699048" cy="260351"/>
          </a:xfrm>
          <a:prstGeom prst="rect">
            <a:avLst/>
          </a:prstGeom>
          <a:noFill/>
          <a:ln w="9525">
            <a:noFill/>
            <a:miter lim="800000"/>
            <a:headEnd/>
            <a:tailEnd/>
          </a:ln>
          <a:effectLst/>
        </p:spPr>
        <p:txBody>
          <a:bodyPr/>
          <a:lstStyle>
            <a:lvl1pPr algn="r">
              <a:defRPr sz="1100">
                <a:solidFill>
                  <a:schemeClr val="tx1">
                    <a:lumMod val="50000"/>
                    <a:lumOff val="50000"/>
                  </a:schemeClr>
                </a:solidFill>
                <a:latin typeface="Calibri" pitchFamily="34" charset="0"/>
              </a:defRPr>
            </a:lvl1pPr>
          </a:lstStyle>
          <a:p>
            <a:pPr marL="0" marR="0" indent="0" algn="r" defTabSz="1219170" rtl="0" eaLnBrk="1" fontAlgn="auto" latinLnBrk="0" hangingPunct="1">
              <a:lnSpc>
                <a:spcPct val="100000"/>
              </a:lnSpc>
              <a:spcBef>
                <a:spcPts val="0"/>
              </a:spcBef>
              <a:spcAft>
                <a:spcPts val="0"/>
              </a:spcAft>
              <a:buClrTx/>
              <a:buSzTx/>
              <a:buFontTx/>
              <a:buNone/>
              <a:tabLst/>
              <a:defRPr/>
            </a:pPr>
            <a:r>
              <a:rPr lang="de-DE" sz="1200" kern="1200" noProof="0" dirty="0">
                <a:solidFill>
                  <a:schemeClr val="tx1">
                    <a:lumMod val="50000"/>
                    <a:lumOff val="50000"/>
                  </a:schemeClr>
                </a:solidFill>
                <a:latin typeface="+mn-lt"/>
                <a:ea typeface="+mn-ea"/>
                <a:cs typeface="+mn-cs"/>
              </a:rPr>
              <a:t> </a:t>
            </a:r>
            <a:fld id="{D54BE9BA-BB05-491B-A2BB-816375A953A7}" type="slidenum">
              <a:rPr lang="de-DE" sz="1200" kern="1200" smtClean="0">
                <a:solidFill>
                  <a:schemeClr val="tx1">
                    <a:lumMod val="50000"/>
                    <a:lumOff val="50000"/>
                  </a:schemeClr>
                </a:solidFill>
                <a:latin typeface="+mn-lt"/>
                <a:ea typeface="+mn-ea"/>
                <a:cs typeface="+mn-cs"/>
              </a:rPr>
              <a:pPr marL="0" marR="0" indent="0" algn="r" defTabSz="1219170" rtl="0" eaLnBrk="1" fontAlgn="auto" latinLnBrk="0" hangingPunct="1">
                <a:lnSpc>
                  <a:spcPct val="100000"/>
                </a:lnSpc>
                <a:spcBef>
                  <a:spcPts val="0"/>
                </a:spcBef>
                <a:spcAft>
                  <a:spcPts val="0"/>
                </a:spcAft>
                <a:buClrTx/>
                <a:buSzTx/>
                <a:buFontTx/>
                <a:buNone/>
                <a:tabLst/>
                <a:defRPr/>
              </a:pPr>
              <a:t>‹#›</a:t>
            </a:fld>
            <a:endParaRPr lang="de-DE" sz="1200" kern="1200" dirty="0">
              <a:solidFill>
                <a:schemeClr val="tx1">
                  <a:lumMod val="50000"/>
                  <a:lumOff val="50000"/>
                </a:schemeClr>
              </a:solidFill>
              <a:latin typeface="+mn-lt"/>
              <a:ea typeface="+mn-ea"/>
              <a:cs typeface="+mn-cs"/>
            </a:endParaRPr>
          </a:p>
        </p:txBody>
      </p:sp>
      <p:grpSp>
        <p:nvGrpSpPr>
          <p:cNvPr id="22" name="Group 55"/>
          <p:cNvGrpSpPr>
            <a:grpSpLocks/>
          </p:cNvGrpSpPr>
          <p:nvPr/>
        </p:nvGrpSpPr>
        <p:grpSpPr bwMode="auto">
          <a:xfrm>
            <a:off x="0" y="301629"/>
            <a:ext cx="12192000" cy="6103937"/>
            <a:chOff x="0" y="190"/>
            <a:chExt cx="5760" cy="3845"/>
          </a:xfrm>
        </p:grpSpPr>
        <p:sp>
          <p:nvSpPr>
            <p:cNvPr id="23" name="Line 8"/>
            <p:cNvSpPr>
              <a:spLocks noChangeShapeType="1"/>
            </p:cNvSpPr>
            <p:nvPr userDrawn="1"/>
          </p:nvSpPr>
          <p:spPr bwMode="auto">
            <a:xfrm>
              <a:off x="0" y="340"/>
              <a:ext cx="5760" cy="0"/>
            </a:xfrm>
            <a:prstGeom prst="line">
              <a:avLst/>
            </a:prstGeom>
            <a:noFill/>
            <a:ln w="19050">
              <a:solidFill>
                <a:schemeClr val="tx1"/>
              </a:solidFill>
              <a:round/>
              <a:headEnd/>
              <a:tailEnd/>
            </a:ln>
            <a:effectLst/>
          </p:spPr>
          <p:txBody>
            <a:bodyPr wrap="none" anchor="ctr"/>
            <a:lstStyle/>
            <a:p>
              <a:endParaRPr lang="de-DE" sz="2400"/>
            </a:p>
          </p:txBody>
        </p:sp>
        <p:sp>
          <p:nvSpPr>
            <p:cNvPr id="24" name="Line 9"/>
            <p:cNvSpPr>
              <a:spLocks noChangeShapeType="1"/>
            </p:cNvSpPr>
            <p:nvPr userDrawn="1"/>
          </p:nvSpPr>
          <p:spPr bwMode="auto">
            <a:xfrm>
              <a:off x="0" y="4035"/>
              <a:ext cx="5760" cy="0"/>
            </a:xfrm>
            <a:prstGeom prst="line">
              <a:avLst/>
            </a:prstGeom>
            <a:noFill/>
            <a:ln w="19050">
              <a:solidFill>
                <a:schemeClr val="tx1"/>
              </a:solidFill>
              <a:round/>
              <a:headEnd/>
              <a:tailEnd/>
            </a:ln>
            <a:effectLst/>
          </p:spPr>
          <p:txBody>
            <a:bodyPr wrap="none" anchor="ctr"/>
            <a:lstStyle/>
            <a:p>
              <a:endParaRPr lang="de-DE" sz="2400"/>
            </a:p>
          </p:txBody>
        </p:sp>
        <p:grpSp>
          <p:nvGrpSpPr>
            <p:cNvPr id="25" name="Group 41"/>
            <p:cNvGrpSpPr>
              <a:grpSpLocks/>
            </p:cNvGrpSpPr>
            <p:nvPr userDrawn="1"/>
          </p:nvGrpSpPr>
          <p:grpSpPr bwMode="auto">
            <a:xfrm>
              <a:off x="3910" y="190"/>
              <a:ext cx="959" cy="97"/>
              <a:chOff x="3910" y="190"/>
              <a:chExt cx="959" cy="97"/>
            </a:xfrm>
          </p:grpSpPr>
          <p:sp>
            <p:nvSpPr>
              <p:cNvPr id="26" name="AutoShape 42"/>
              <p:cNvSpPr>
                <a:spLocks noChangeAspect="1" noChangeArrowheads="1" noTextEdit="1"/>
              </p:cNvSpPr>
              <p:nvPr userDrawn="1"/>
            </p:nvSpPr>
            <p:spPr bwMode="auto">
              <a:xfrm>
                <a:off x="3910" y="190"/>
                <a:ext cx="959" cy="97"/>
              </a:xfrm>
              <a:prstGeom prst="rect">
                <a:avLst/>
              </a:prstGeom>
              <a:noFill/>
              <a:ln w="9525">
                <a:noFill/>
                <a:miter lim="800000"/>
                <a:headEnd/>
                <a:tailEnd/>
              </a:ln>
            </p:spPr>
            <p:txBody>
              <a:bodyPr/>
              <a:lstStyle/>
              <a:p>
                <a:endParaRPr lang="de-DE" sz="2400"/>
              </a:p>
            </p:txBody>
          </p:sp>
          <p:sp>
            <p:nvSpPr>
              <p:cNvPr id="27" name="Rectangle 43"/>
              <p:cNvSpPr>
                <a:spLocks noChangeArrowheads="1"/>
              </p:cNvSpPr>
              <p:nvPr userDrawn="1"/>
            </p:nvSpPr>
            <p:spPr bwMode="auto">
              <a:xfrm>
                <a:off x="3919" y="198"/>
                <a:ext cx="145" cy="81"/>
              </a:xfrm>
              <a:prstGeom prst="rect">
                <a:avLst/>
              </a:prstGeom>
              <a:solidFill>
                <a:srgbClr val="E77917"/>
              </a:solidFill>
              <a:ln w="9525">
                <a:noFill/>
                <a:miter lim="800000"/>
                <a:headEnd/>
                <a:tailEnd/>
              </a:ln>
            </p:spPr>
            <p:txBody>
              <a:bodyPr/>
              <a:lstStyle/>
              <a:p>
                <a:endParaRPr lang="de-DE" sz="2400"/>
              </a:p>
            </p:txBody>
          </p:sp>
          <p:sp>
            <p:nvSpPr>
              <p:cNvPr id="31" name="Freeform 44"/>
              <p:cNvSpPr>
                <a:spLocks noEditPoints="1"/>
              </p:cNvSpPr>
              <p:nvPr userDrawn="1"/>
            </p:nvSpPr>
            <p:spPr bwMode="auto">
              <a:xfrm>
                <a:off x="391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2" name="Rectangle 45"/>
              <p:cNvSpPr>
                <a:spLocks noChangeArrowheads="1"/>
              </p:cNvSpPr>
              <p:nvPr userDrawn="1"/>
            </p:nvSpPr>
            <p:spPr bwMode="auto">
              <a:xfrm>
                <a:off x="4078" y="198"/>
                <a:ext cx="146" cy="81"/>
              </a:xfrm>
              <a:prstGeom prst="rect">
                <a:avLst/>
              </a:prstGeom>
              <a:solidFill>
                <a:srgbClr val="CC8648"/>
              </a:solidFill>
              <a:ln w="9525">
                <a:noFill/>
                <a:miter lim="800000"/>
                <a:headEnd/>
                <a:tailEnd/>
              </a:ln>
            </p:spPr>
            <p:txBody>
              <a:bodyPr/>
              <a:lstStyle/>
              <a:p>
                <a:endParaRPr lang="de-DE" sz="2400"/>
              </a:p>
            </p:txBody>
          </p:sp>
          <p:sp>
            <p:nvSpPr>
              <p:cNvPr id="33" name="Freeform 46"/>
              <p:cNvSpPr>
                <a:spLocks noEditPoints="1"/>
              </p:cNvSpPr>
              <p:nvPr userDrawn="1"/>
            </p:nvSpPr>
            <p:spPr bwMode="auto">
              <a:xfrm>
                <a:off x="407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4" name="Rectangle 47"/>
              <p:cNvSpPr>
                <a:spLocks noChangeArrowheads="1"/>
              </p:cNvSpPr>
              <p:nvPr userDrawn="1"/>
            </p:nvSpPr>
            <p:spPr bwMode="auto">
              <a:xfrm>
                <a:off x="4237" y="198"/>
                <a:ext cx="145" cy="81"/>
              </a:xfrm>
              <a:prstGeom prst="rect">
                <a:avLst/>
              </a:prstGeom>
              <a:solidFill>
                <a:srgbClr val="EE251D"/>
              </a:solidFill>
              <a:ln w="9525">
                <a:noFill/>
                <a:miter lim="800000"/>
                <a:headEnd/>
                <a:tailEnd/>
              </a:ln>
            </p:spPr>
            <p:txBody>
              <a:bodyPr/>
              <a:lstStyle/>
              <a:p>
                <a:endParaRPr lang="de-DE" sz="2400"/>
              </a:p>
            </p:txBody>
          </p:sp>
          <p:sp>
            <p:nvSpPr>
              <p:cNvPr id="35" name="Freeform 48"/>
              <p:cNvSpPr>
                <a:spLocks noEditPoints="1"/>
              </p:cNvSpPr>
              <p:nvPr userDrawn="1"/>
            </p:nvSpPr>
            <p:spPr bwMode="auto">
              <a:xfrm>
                <a:off x="4235"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6" name="Rectangle 49"/>
              <p:cNvSpPr>
                <a:spLocks noChangeArrowheads="1"/>
              </p:cNvSpPr>
              <p:nvPr userDrawn="1"/>
            </p:nvSpPr>
            <p:spPr bwMode="auto">
              <a:xfrm>
                <a:off x="4397" y="198"/>
                <a:ext cx="145" cy="81"/>
              </a:xfrm>
              <a:prstGeom prst="rect">
                <a:avLst/>
              </a:prstGeom>
              <a:solidFill>
                <a:srgbClr val="667AB3"/>
              </a:solidFill>
              <a:ln w="9525">
                <a:noFill/>
                <a:miter lim="800000"/>
                <a:headEnd/>
                <a:tailEnd/>
              </a:ln>
            </p:spPr>
            <p:txBody>
              <a:bodyPr/>
              <a:lstStyle/>
              <a:p>
                <a:endParaRPr lang="de-DE" sz="2400"/>
              </a:p>
            </p:txBody>
          </p:sp>
          <p:sp>
            <p:nvSpPr>
              <p:cNvPr id="37" name="Freeform 50"/>
              <p:cNvSpPr>
                <a:spLocks noEditPoints="1"/>
              </p:cNvSpPr>
              <p:nvPr userDrawn="1"/>
            </p:nvSpPr>
            <p:spPr bwMode="auto">
              <a:xfrm>
                <a:off x="4394"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8" name="Rectangle 51"/>
              <p:cNvSpPr>
                <a:spLocks noChangeArrowheads="1"/>
              </p:cNvSpPr>
              <p:nvPr userDrawn="1"/>
            </p:nvSpPr>
            <p:spPr bwMode="auto">
              <a:xfrm>
                <a:off x="4555" y="198"/>
                <a:ext cx="147" cy="81"/>
              </a:xfrm>
              <a:prstGeom prst="rect">
                <a:avLst/>
              </a:prstGeom>
              <a:solidFill>
                <a:srgbClr val="FFF500"/>
              </a:solidFill>
              <a:ln w="9525">
                <a:noFill/>
                <a:miter lim="800000"/>
                <a:headEnd/>
                <a:tailEnd/>
              </a:ln>
            </p:spPr>
            <p:txBody>
              <a:bodyPr/>
              <a:lstStyle/>
              <a:p>
                <a:endParaRPr lang="de-DE" sz="2400"/>
              </a:p>
            </p:txBody>
          </p:sp>
          <p:sp>
            <p:nvSpPr>
              <p:cNvPr id="39" name="Freeform 52"/>
              <p:cNvSpPr>
                <a:spLocks noEditPoints="1"/>
              </p:cNvSpPr>
              <p:nvPr userDrawn="1"/>
            </p:nvSpPr>
            <p:spPr bwMode="auto">
              <a:xfrm>
                <a:off x="4553" y="195"/>
                <a:ext cx="151" cy="87"/>
              </a:xfrm>
              <a:custGeom>
                <a:avLst/>
                <a:gdLst/>
                <a:ahLst/>
                <a:cxnLst>
                  <a:cxn ang="0">
                    <a:pos x="844" y="500"/>
                  </a:cxn>
                  <a:cxn ang="0">
                    <a:pos x="831" y="521"/>
                  </a:cxn>
                  <a:cxn ang="0">
                    <a:pos x="14" y="521"/>
                  </a:cxn>
                  <a:cxn ang="0">
                    <a:pos x="14" y="486"/>
                  </a:cxn>
                  <a:cxn ang="0">
                    <a:pos x="831" y="486"/>
                  </a:cxn>
                  <a:cxn ang="0">
                    <a:pos x="844" y="500"/>
                  </a:cxn>
                  <a:cxn ang="0">
                    <a:pos x="844" y="500"/>
                  </a:cxn>
                  <a:cxn ang="0">
                    <a:pos x="844" y="521"/>
                  </a:cxn>
                  <a:cxn ang="0">
                    <a:pos x="831" y="521"/>
                  </a:cxn>
                  <a:cxn ang="0">
                    <a:pos x="844" y="500"/>
                  </a:cxn>
                  <a:cxn ang="0">
                    <a:pos x="831" y="0"/>
                  </a:cxn>
                  <a:cxn ang="0">
                    <a:pos x="844" y="21"/>
                  </a:cxn>
                  <a:cxn ang="0">
                    <a:pos x="844" y="500"/>
                  </a:cxn>
                  <a:cxn ang="0">
                    <a:pos x="817" y="500"/>
                  </a:cxn>
                  <a:cxn ang="0">
                    <a:pos x="817" y="21"/>
                  </a:cxn>
                  <a:cxn ang="0">
                    <a:pos x="831" y="0"/>
                  </a:cxn>
                  <a:cxn ang="0">
                    <a:pos x="831" y="0"/>
                  </a:cxn>
                  <a:cxn ang="0">
                    <a:pos x="844" y="0"/>
                  </a:cxn>
                  <a:cxn ang="0">
                    <a:pos x="844" y="21"/>
                  </a:cxn>
                  <a:cxn ang="0">
                    <a:pos x="831" y="0"/>
                  </a:cxn>
                  <a:cxn ang="0">
                    <a:pos x="0" y="21"/>
                  </a:cxn>
                  <a:cxn ang="0">
                    <a:pos x="14" y="0"/>
                  </a:cxn>
                  <a:cxn ang="0">
                    <a:pos x="831" y="0"/>
                  </a:cxn>
                  <a:cxn ang="0">
                    <a:pos x="831"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44" h="521">
                    <a:moveTo>
                      <a:pt x="844" y="500"/>
                    </a:moveTo>
                    <a:lnTo>
                      <a:pt x="831" y="521"/>
                    </a:lnTo>
                    <a:lnTo>
                      <a:pt x="14" y="521"/>
                    </a:lnTo>
                    <a:lnTo>
                      <a:pt x="14" y="486"/>
                    </a:lnTo>
                    <a:lnTo>
                      <a:pt x="831" y="486"/>
                    </a:lnTo>
                    <a:lnTo>
                      <a:pt x="844" y="500"/>
                    </a:lnTo>
                    <a:close/>
                    <a:moveTo>
                      <a:pt x="844" y="500"/>
                    </a:moveTo>
                    <a:lnTo>
                      <a:pt x="844" y="521"/>
                    </a:lnTo>
                    <a:lnTo>
                      <a:pt x="831" y="521"/>
                    </a:lnTo>
                    <a:lnTo>
                      <a:pt x="844" y="500"/>
                    </a:lnTo>
                    <a:close/>
                    <a:moveTo>
                      <a:pt x="831" y="0"/>
                    </a:moveTo>
                    <a:lnTo>
                      <a:pt x="844" y="21"/>
                    </a:lnTo>
                    <a:lnTo>
                      <a:pt x="844" y="500"/>
                    </a:lnTo>
                    <a:lnTo>
                      <a:pt x="817" y="500"/>
                    </a:lnTo>
                    <a:lnTo>
                      <a:pt x="817" y="21"/>
                    </a:lnTo>
                    <a:lnTo>
                      <a:pt x="831" y="0"/>
                    </a:lnTo>
                    <a:close/>
                    <a:moveTo>
                      <a:pt x="831" y="0"/>
                    </a:moveTo>
                    <a:lnTo>
                      <a:pt x="844" y="0"/>
                    </a:lnTo>
                    <a:lnTo>
                      <a:pt x="844" y="21"/>
                    </a:lnTo>
                    <a:lnTo>
                      <a:pt x="831" y="0"/>
                    </a:lnTo>
                    <a:close/>
                    <a:moveTo>
                      <a:pt x="0" y="21"/>
                    </a:moveTo>
                    <a:lnTo>
                      <a:pt x="14" y="0"/>
                    </a:lnTo>
                    <a:lnTo>
                      <a:pt x="831" y="0"/>
                    </a:lnTo>
                    <a:lnTo>
                      <a:pt x="831"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0" name="Rectangle 53"/>
              <p:cNvSpPr>
                <a:spLocks noChangeArrowheads="1"/>
              </p:cNvSpPr>
              <p:nvPr userDrawn="1"/>
            </p:nvSpPr>
            <p:spPr bwMode="auto">
              <a:xfrm>
                <a:off x="4715" y="198"/>
                <a:ext cx="145" cy="81"/>
              </a:xfrm>
              <a:prstGeom prst="rect">
                <a:avLst/>
              </a:prstGeom>
              <a:solidFill>
                <a:srgbClr val="54B631"/>
              </a:solidFill>
              <a:ln w="9525">
                <a:noFill/>
                <a:miter lim="800000"/>
                <a:headEnd/>
                <a:tailEnd/>
              </a:ln>
            </p:spPr>
            <p:txBody>
              <a:bodyPr/>
              <a:lstStyle/>
              <a:p>
                <a:endParaRPr lang="de-DE" sz="2400"/>
              </a:p>
            </p:txBody>
          </p:sp>
          <p:sp>
            <p:nvSpPr>
              <p:cNvPr id="41" name="Freeform 54"/>
              <p:cNvSpPr>
                <a:spLocks noEditPoints="1"/>
              </p:cNvSpPr>
              <p:nvPr userDrawn="1"/>
            </p:nvSpPr>
            <p:spPr bwMode="auto">
              <a:xfrm>
                <a:off x="4713"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grpSp>
      </p:grpSp>
      <p:pic>
        <p:nvPicPr>
          <p:cNvPr id="42" name="Picture 1" descr="S:\Medien\Grafiken\Logos\BASt\bast_transparent.png"/>
          <p:cNvPicPr>
            <a:picLocks noChangeAspect="1" noChangeArrowheads="1"/>
          </p:cNvPicPr>
          <p:nvPr/>
        </p:nvPicPr>
        <p:blipFill>
          <a:blip r:embed="rId7" cstate="print"/>
          <a:srcRect/>
          <a:stretch>
            <a:fillRect/>
          </a:stretch>
        </p:blipFill>
        <p:spPr bwMode="auto">
          <a:xfrm>
            <a:off x="10992546" y="68628"/>
            <a:ext cx="864095" cy="388617"/>
          </a:xfrm>
          <a:prstGeom prst="rect">
            <a:avLst/>
          </a:prstGeom>
          <a:noFill/>
        </p:spPr>
      </p:pic>
    </p:spTree>
    <p:extLst>
      <p:ext uri="{BB962C8B-B14F-4D97-AF65-F5344CB8AC3E}">
        <p14:creationId xmlns:p14="http://schemas.microsoft.com/office/powerpoint/2010/main" val="407695193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Verdana" pitchFamily="34" charset="0"/>
        </a:defRPr>
      </a:lvl2pPr>
      <a:lvl3pPr algn="l" rtl="0" eaLnBrk="1" fontAlgn="base" hangingPunct="1">
        <a:spcBef>
          <a:spcPct val="0"/>
        </a:spcBef>
        <a:spcAft>
          <a:spcPct val="0"/>
        </a:spcAft>
        <a:defRPr sz="3200" b="1">
          <a:solidFill>
            <a:schemeClr val="tx2"/>
          </a:solidFill>
          <a:latin typeface="Verdana" pitchFamily="34" charset="0"/>
        </a:defRPr>
      </a:lvl3pPr>
      <a:lvl4pPr algn="l" rtl="0" eaLnBrk="1" fontAlgn="base" hangingPunct="1">
        <a:spcBef>
          <a:spcPct val="0"/>
        </a:spcBef>
        <a:spcAft>
          <a:spcPct val="0"/>
        </a:spcAft>
        <a:defRPr sz="3200" b="1">
          <a:solidFill>
            <a:schemeClr val="tx2"/>
          </a:solidFill>
          <a:latin typeface="Verdana" pitchFamily="34" charset="0"/>
        </a:defRPr>
      </a:lvl4pPr>
      <a:lvl5pPr algn="l" rtl="0" eaLnBrk="1" fontAlgn="base" hangingPunct="1">
        <a:spcBef>
          <a:spcPct val="0"/>
        </a:spcBef>
        <a:spcAft>
          <a:spcPct val="0"/>
        </a:spcAft>
        <a:defRPr sz="3200" b="1">
          <a:solidFill>
            <a:schemeClr val="tx2"/>
          </a:solidFill>
          <a:latin typeface="Verdana" pitchFamily="34" charset="0"/>
        </a:defRPr>
      </a:lvl5pPr>
      <a:lvl6pPr marL="609585" algn="l" rtl="0" eaLnBrk="1" fontAlgn="base" hangingPunct="1">
        <a:spcBef>
          <a:spcPct val="0"/>
        </a:spcBef>
        <a:spcAft>
          <a:spcPct val="0"/>
        </a:spcAft>
        <a:defRPr sz="3200" b="1">
          <a:solidFill>
            <a:schemeClr val="tx2"/>
          </a:solidFill>
          <a:latin typeface="Verdana" pitchFamily="34" charset="0"/>
        </a:defRPr>
      </a:lvl6pPr>
      <a:lvl7pPr marL="1219170" algn="l" rtl="0" eaLnBrk="1" fontAlgn="base" hangingPunct="1">
        <a:spcBef>
          <a:spcPct val="0"/>
        </a:spcBef>
        <a:spcAft>
          <a:spcPct val="0"/>
        </a:spcAft>
        <a:defRPr sz="3200" b="1">
          <a:solidFill>
            <a:schemeClr val="tx2"/>
          </a:solidFill>
          <a:latin typeface="Verdana" pitchFamily="34" charset="0"/>
        </a:defRPr>
      </a:lvl7pPr>
      <a:lvl8pPr marL="1828754" algn="l" rtl="0" eaLnBrk="1" fontAlgn="base" hangingPunct="1">
        <a:spcBef>
          <a:spcPct val="0"/>
        </a:spcBef>
        <a:spcAft>
          <a:spcPct val="0"/>
        </a:spcAft>
        <a:defRPr sz="3200" b="1">
          <a:solidFill>
            <a:schemeClr val="tx2"/>
          </a:solidFill>
          <a:latin typeface="Verdana" pitchFamily="34" charset="0"/>
        </a:defRPr>
      </a:lvl8pPr>
      <a:lvl9pPr marL="2438339" algn="l" rtl="0" eaLnBrk="1" fontAlgn="base" hangingPunct="1">
        <a:spcBef>
          <a:spcPct val="0"/>
        </a:spcBef>
        <a:spcAft>
          <a:spcPct val="0"/>
        </a:spcAft>
        <a:defRPr sz="3200" b="1">
          <a:solidFill>
            <a:schemeClr val="tx2"/>
          </a:solidFill>
          <a:latin typeface="Verdana" pitchFamily="34" charset="0"/>
        </a:defRPr>
      </a:lvl9pPr>
    </p:titleStyle>
    <p:bodyStyle>
      <a:lvl1pPr marL="482588" indent="-482588" algn="l" rtl="0" eaLnBrk="1" fontAlgn="base" hangingPunct="1">
        <a:spcBef>
          <a:spcPct val="20000"/>
        </a:spcBef>
        <a:spcAft>
          <a:spcPct val="0"/>
        </a:spcAft>
        <a:buChar char="•"/>
        <a:defRPr sz="2667">
          <a:solidFill>
            <a:schemeClr val="tx1"/>
          </a:solidFill>
          <a:latin typeface="+mn-lt"/>
          <a:ea typeface="+mn-ea"/>
          <a:cs typeface="+mn-cs"/>
        </a:defRPr>
      </a:lvl1pPr>
      <a:lvl2pPr marL="1193770" indent="-472006" algn="l" rtl="0" eaLnBrk="1" fontAlgn="base" hangingPunct="1">
        <a:spcBef>
          <a:spcPct val="20000"/>
        </a:spcBef>
        <a:spcAft>
          <a:spcPct val="0"/>
        </a:spcAft>
        <a:buChar char="–"/>
        <a:defRPr sz="2667">
          <a:solidFill>
            <a:schemeClr val="tx1"/>
          </a:solidFill>
          <a:latin typeface="+mn-lt"/>
        </a:defRPr>
      </a:lvl2pPr>
      <a:lvl3pPr marL="1913419" indent="-480472" algn="l" rtl="0" eaLnBrk="1" fontAlgn="base" hangingPunct="1">
        <a:spcBef>
          <a:spcPct val="20000"/>
        </a:spcBef>
        <a:spcAft>
          <a:spcPct val="0"/>
        </a:spcAft>
        <a:buFont typeface="Wingdings" pitchFamily="2" charset="2"/>
        <a:buChar char="§"/>
        <a:defRPr>
          <a:solidFill>
            <a:schemeClr val="tx1"/>
          </a:solidFill>
          <a:latin typeface="+mn-lt"/>
        </a:defRPr>
      </a:lvl3pPr>
      <a:lvl4pPr marL="2633068" indent="-480472" algn="l" rtl="0" eaLnBrk="1" fontAlgn="base" hangingPunct="1">
        <a:spcBef>
          <a:spcPct val="20000"/>
        </a:spcBef>
        <a:spcAft>
          <a:spcPct val="0"/>
        </a:spcAft>
        <a:buFont typeface="Verdana" pitchFamily="34" charset="0"/>
        <a:buChar char="»"/>
        <a:defRPr sz="2133">
          <a:solidFill>
            <a:schemeClr val="tx1"/>
          </a:solidFill>
          <a:latin typeface="+mn-lt"/>
        </a:defRPr>
      </a:lvl4pPr>
      <a:lvl5pPr marL="3352716" indent="-480472" algn="l" rtl="0" eaLnBrk="1" fontAlgn="base" hangingPunct="1">
        <a:spcBef>
          <a:spcPct val="20000"/>
        </a:spcBef>
        <a:spcAft>
          <a:spcPct val="0"/>
        </a:spcAft>
        <a:buChar char="o"/>
        <a:defRPr sz="2133">
          <a:solidFill>
            <a:schemeClr val="tx1"/>
          </a:solidFill>
          <a:latin typeface="+mn-lt"/>
        </a:defRPr>
      </a:lvl5pPr>
      <a:lvl6pPr marL="3962301" indent="-480472" algn="l" rtl="0" eaLnBrk="1" fontAlgn="base" hangingPunct="1">
        <a:spcBef>
          <a:spcPct val="20000"/>
        </a:spcBef>
        <a:spcAft>
          <a:spcPct val="0"/>
        </a:spcAft>
        <a:buChar char="o"/>
        <a:defRPr sz="2133">
          <a:solidFill>
            <a:schemeClr val="tx1"/>
          </a:solidFill>
          <a:latin typeface="+mn-lt"/>
        </a:defRPr>
      </a:lvl6pPr>
      <a:lvl7pPr marL="4571886" indent="-480472" algn="l" rtl="0" eaLnBrk="1" fontAlgn="base" hangingPunct="1">
        <a:spcBef>
          <a:spcPct val="20000"/>
        </a:spcBef>
        <a:spcAft>
          <a:spcPct val="0"/>
        </a:spcAft>
        <a:buChar char="o"/>
        <a:defRPr sz="2133">
          <a:solidFill>
            <a:schemeClr val="tx1"/>
          </a:solidFill>
          <a:latin typeface="+mn-lt"/>
        </a:defRPr>
      </a:lvl7pPr>
      <a:lvl8pPr marL="5181470" indent="-480472" algn="l" rtl="0" eaLnBrk="1" fontAlgn="base" hangingPunct="1">
        <a:spcBef>
          <a:spcPct val="20000"/>
        </a:spcBef>
        <a:spcAft>
          <a:spcPct val="0"/>
        </a:spcAft>
        <a:buChar char="o"/>
        <a:defRPr sz="2133">
          <a:solidFill>
            <a:schemeClr val="tx1"/>
          </a:solidFill>
          <a:latin typeface="+mn-lt"/>
        </a:defRPr>
      </a:lvl8pPr>
      <a:lvl9pPr marL="5791055" indent="-480472" algn="l" rtl="0" eaLnBrk="1" fontAlgn="base" hangingPunct="1">
        <a:spcBef>
          <a:spcPct val="20000"/>
        </a:spcBef>
        <a:spcAft>
          <a:spcPct val="0"/>
        </a:spcAft>
        <a:buChar char="o"/>
        <a:defRPr sz="2133">
          <a:solidFill>
            <a:schemeClr val="tx1"/>
          </a:solidFill>
          <a:latin typeface="+mn-lt"/>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3684B9-D3E4-4687-AC39-91BAD2F9AF4E}"/>
              </a:ext>
            </a:extLst>
          </p:cNvPr>
          <p:cNvSpPr>
            <a:spLocks noGrp="1"/>
          </p:cNvSpPr>
          <p:nvPr>
            <p:ph type="ctrTitle"/>
          </p:nvPr>
        </p:nvSpPr>
        <p:spPr>
          <a:xfrm>
            <a:off x="1553592" y="2927659"/>
            <a:ext cx="9661865" cy="2387600"/>
          </a:xfrm>
        </p:spPr>
        <p:txBody>
          <a:bodyPr>
            <a:normAutofit fontScale="90000"/>
          </a:bodyPr>
          <a:lstStyle/>
          <a:p>
            <a:r>
              <a:rPr lang="en-US" dirty="0"/>
              <a:t>A Follow-up </a:t>
            </a:r>
            <a:br>
              <a:rPr lang="en-US" dirty="0"/>
            </a:br>
            <a:r>
              <a:rPr lang="en-US" dirty="0"/>
              <a:t>to the Interpretation Question Raised by AEBS-HDV IWG </a:t>
            </a:r>
            <a:br>
              <a:rPr lang="en-US" dirty="0"/>
            </a:br>
            <a:r>
              <a:rPr lang="en-US" dirty="0"/>
              <a:t>to the 11</a:t>
            </a:r>
            <a:r>
              <a:rPr lang="en-US" baseline="30000" dirty="0"/>
              <a:t>th</a:t>
            </a:r>
            <a:r>
              <a:rPr lang="en-US" dirty="0"/>
              <a:t> GRVA Session</a:t>
            </a:r>
            <a:endParaRPr lang="ru-RU" dirty="0"/>
          </a:p>
        </p:txBody>
      </p:sp>
      <p:sp>
        <p:nvSpPr>
          <p:cNvPr id="3" name="Подзаголовок 2">
            <a:extLst>
              <a:ext uri="{FF2B5EF4-FFF2-40B4-BE49-F238E27FC236}">
                <a16:creationId xmlns:a16="http://schemas.microsoft.com/office/drawing/2014/main" id="{BD1C98C0-361E-4CCF-AB95-F0C151640EFB}"/>
              </a:ext>
            </a:extLst>
          </p:cNvPr>
          <p:cNvSpPr>
            <a:spLocks noGrp="1"/>
          </p:cNvSpPr>
          <p:nvPr>
            <p:ph type="subTitle" idx="1"/>
          </p:nvPr>
        </p:nvSpPr>
        <p:spPr>
          <a:xfrm>
            <a:off x="1553592" y="5710562"/>
            <a:ext cx="9368901" cy="1147438"/>
          </a:xfrm>
        </p:spPr>
        <p:txBody>
          <a:bodyPr/>
          <a:lstStyle/>
          <a:p>
            <a:r>
              <a:rPr lang="en-US" dirty="0"/>
              <a:t>Reference: GRVA-11-27-Rev.1</a:t>
            </a:r>
            <a:endParaRPr lang="ru-RU" dirty="0"/>
          </a:p>
        </p:txBody>
      </p:sp>
      <p:sp>
        <p:nvSpPr>
          <p:cNvPr id="5" name="TextBox 4">
            <a:extLst>
              <a:ext uri="{FF2B5EF4-FFF2-40B4-BE49-F238E27FC236}">
                <a16:creationId xmlns:a16="http://schemas.microsoft.com/office/drawing/2014/main" id="{86517DA0-DA30-4D66-9CEC-28572208F9E4}"/>
              </a:ext>
            </a:extLst>
          </p:cNvPr>
          <p:cNvSpPr txBox="1"/>
          <p:nvPr/>
        </p:nvSpPr>
        <p:spPr>
          <a:xfrm>
            <a:off x="10591060" y="196733"/>
            <a:ext cx="1381957" cy="369332"/>
          </a:xfrm>
          <a:prstGeom prst="rect">
            <a:avLst/>
          </a:prstGeom>
          <a:noFill/>
        </p:spPr>
        <p:txBody>
          <a:bodyPr wrap="square" rtlCol="0">
            <a:spAutoFit/>
          </a:bodyPr>
          <a:lstStyle/>
          <a:p>
            <a:pPr algn="r"/>
            <a:r>
              <a:rPr lang="en-US" dirty="0"/>
              <a:t>ADAS-</a:t>
            </a:r>
            <a:r>
              <a:rPr lang="ru-RU" dirty="0"/>
              <a:t>10</a:t>
            </a:r>
            <a:r>
              <a:rPr lang="en-US" dirty="0"/>
              <a:t>-05</a:t>
            </a:r>
            <a:endParaRPr lang="ru-RU" dirty="0"/>
          </a:p>
        </p:txBody>
      </p:sp>
      <p:sp>
        <p:nvSpPr>
          <p:cNvPr id="6" name="Подзаголовок 2">
            <a:extLst>
              <a:ext uri="{FF2B5EF4-FFF2-40B4-BE49-F238E27FC236}">
                <a16:creationId xmlns:a16="http://schemas.microsoft.com/office/drawing/2014/main" id="{9819DEF9-CC6A-41A3-9341-B3AC138C9D94}"/>
              </a:ext>
            </a:extLst>
          </p:cNvPr>
          <p:cNvSpPr txBox="1">
            <a:spLocks/>
          </p:cNvSpPr>
          <p:nvPr/>
        </p:nvSpPr>
        <p:spPr>
          <a:xfrm>
            <a:off x="218983" y="269402"/>
            <a:ext cx="4572001" cy="5933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t>Submitted by the </a:t>
            </a:r>
            <a:br>
              <a:rPr lang="en-US" sz="1800" dirty="0"/>
            </a:br>
            <a:r>
              <a:rPr lang="en-US" sz="1800" dirty="0"/>
              <a:t>TF on ADAS Co-Chairs</a:t>
            </a:r>
            <a:endParaRPr lang="ru-RU" sz="1800" dirty="0"/>
          </a:p>
        </p:txBody>
      </p:sp>
      <p:sp>
        <p:nvSpPr>
          <p:cNvPr id="7" name="Подзаголовок 2">
            <a:extLst>
              <a:ext uri="{FF2B5EF4-FFF2-40B4-BE49-F238E27FC236}">
                <a16:creationId xmlns:a16="http://schemas.microsoft.com/office/drawing/2014/main" id="{F853FB0E-E8CB-4CD1-A4B4-1D5A894962FA}"/>
              </a:ext>
            </a:extLst>
          </p:cNvPr>
          <p:cNvSpPr txBox="1">
            <a:spLocks/>
          </p:cNvSpPr>
          <p:nvPr/>
        </p:nvSpPr>
        <p:spPr>
          <a:xfrm>
            <a:off x="6238043" y="645564"/>
            <a:ext cx="5816355" cy="105894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spcBef>
                <a:spcPts val="0"/>
              </a:spcBef>
            </a:pPr>
            <a:r>
              <a:rPr lang="en-US" sz="2000" u="sng" dirty="0"/>
              <a:t>Informal document </a:t>
            </a:r>
            <a:r>
              <a:rPr lang="en-US" sz="2000" b="1" dirty="0"/>
              <a:t>GRVA-1</a:t>
            </a:r>
            <a:r>
              <a:rPr lang="ru-RU" sz="2000" b="1" dirty="0"/>
              <a:t>2</a:t>
            </a:r>
            <a:r>
              <a:rPr lang="en-US" sz="2000" b="1" dirty="0"/>
              <a:t>-XX </a:t>
            </a:r>
          </a:p>
          <a:p>
            <a:pPr algn="r">
              <a:spcBef>
                <a:spcPts val="0"/>
              </a:spcBef>
            </a:pPr>
            <a:r>
              <a:rPr lang="en-US" sz="2000" dirty="0"/>
              <a:t>12</a:t>
            </a:r>
            <a:r>
              <a:rPr lang="en-US" sz="2000" baseline="30000" dirty="0"/>
              <a:t>th</a:t>
            </a:r>
            <a:r>
              <a:rPr lang="en-US" sz="2000" dirty="0"/>
              <a:t> GRVA session 24-28 Jan. 2022</a:t>
            </a:r>
          </a:p>
          <a:p>
            <a:pPr algn="r">
              <a:spcBef>
                <a:spcPts val="0"/>
              </a:spcBef>
            </a:pPr>
            <a:r>
              <a:rPr lang="en-US" sz="2000" dirty="0"/>
              <a:t>Provisional agenda item 7</a:t>
            </a:r>
            <a:endParaRPr lang="ru-RU" sz="2000" dirty="0"/>
          </a:p>
        </p:txBody>
      </p:sp>
    </p:spTree>
    <p:extLst>
      <p:ext uri="{BB962C8B-B14F-4D97-AF65-F5344CB8AC3E}">
        <p14:creationId xmlns:p14="http://schemas.microsoft.com/office/powerpoint/2010/main" val="769074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p:txBody>
          <a:bodyPr/>
          <a:lstStyle/>
          <a:p>
            <a:r>
              <a:rPr lang="en-US" dirty="0"/>
              <a:t>Background</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2008187"/>
            <a:ext cx="10515600" cy="2137685"/>
          </a:xfrm>
        </p:spPr>
        <p:txBody>
          <a:bodyPr>
            <a:normAutofit/>
          </a:bodyPr>
          <a:lstStyle/>
          <a:p>
            <a:r>
              <a:rPr lang="en-GB" sz="2400" dirty="0"/>
              <a:t>GRVA noted the interpretation question raised in GRVA-11-27-Rev.1. GRVA invited the Special Interest Group (SIG) on Regulation No. 157 and the Task Force on ADAS to check it at a future occasion and agreed to discuss it back at the next GRVA session.</a:t>
            </a:r>
          </a:p>
          <a:p>
            <a:r>
              <a:rPr lang="en-GB" sz="2400" dirty="0"/>
              <a:t>The next three slides (6-8 from GRVA-11-27-Rev.1) explain the issue.</a:t>
            </a:r>
            <a:endParaRPr lang="en-US" sz="2400" dirty="0"/>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2</a:t>
            </a:fld>
            <a:endParaRPr lang="ru-RU"/>
          </a:p>
        </p:txBody>
      </p:sp>
    </p:spTree>
    <p:extLst>
      <p:ext uri="{BB962C8B-B14F-4D97-AF65-F5344CB8AC3E}">
        <p14:creationId xmlns:p14="http://schemas.microsoft.com/office/powerpoint/2010/main" val="201795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66B9CF-5C47-4CE3-ABF2-45E0E8EA165F}"/>
              </a:ext>
            </a:extLst>
          </p:cNvPr>
          <p:cNvSpPr>
            <a:spLocks noGrp="1"/>
          </p:cNvSpPr>
          <p:nvPr>
            <p:ph type="title"/>
          </p:nvPr>
        </p:nvSpPr>
        <p:spPr>
          <a:xfrm>
            <a:off x="85466" y="0"/>
            <a:ext cx="9530027" cy="838200"/>
          </a:xfrm>
        </p:spPr>
        <p:txBody>
          <a:bodyPr/>
          <a:lstStyle/>
          <a:p>
            <a:r>
              <a:rPr lang="de-DE" dirty="0"/>
              <a:t>Open </a:t>
            </a:r>
            <a:r>
              <a:rPr lang="de-DE" dirty="0" err="1"/>
              <a:t>issues</a:t>
            </a:r>
            <a:endParaRPr lang="de-DE" dirty="0"/>
          </a:p>
        </p:txBody>
      </p:sp>
      <p:sp>
        <p:nvSpPr>
          <p:cNvPr id="3" name="Inhaltsplatzhalter 2">
            <a:extLst>
              <a:ext uri="{FF2B5EF4-FFF2-40B4-BE49-F238E27FC236}">
                <a16:creationId xmlns:a16="http://schemas.microsoft.com/office/drawing/2014/main" id="{C30521E7-57A0-44F9-AAC0-CE3E00D3361E}"/>
              </a:ext>
            </a:extLst>
          </p:cNvPr>
          <p:cNvSpPr>
            <a:spLocks noGrp="1"/>
          </p:cNvSpPr>
          <p:nvPr>
            <p:ph idx="1"/>
          </p:nvPr>
        </p:nvSpPr>
        <p:spPr>
          <a:xfrm>
            <a:off x="335361" y="679508"/>
            <a:ext cx="11247967" cy="5487378"/>
          </a:xfrm>
        </p:spPr>
        <p:txBody>
          <a:bodyPr/>
          <a:lstStyle/>
          <a:p>
            <a:pPr marL="0" indent="0">
              <a:buNone/>
            </a:pPr>
            <a:r>
              <a:rPr lang="de-DE" u="sng" dirty="0" err="1"/>
              <a:t>Deactivation</a:t>
            </a:r>
            <a:r>
              <a:rPr lang="de-DE" u="sng" dirty="0"/>
              <a:t> </a:t>
            </a:r>
            <a:r>
              <a:rPr lang="de-DE" u="sng" dirty="0" err="1"/>
              <a:t>of</a:t>
            </a:r>
            <a:r>
              <a:rPr lang="de-DE" u="sng" dirty="0"/>
              <a:t> AEBS</a:t>
            </a:r>
          </a:p>
          <a:p>
            <a:r>
              <a:rPr lang="de-DE" dirty="0"/>
              <a:t>An </a:t>
            </a:r>
            <a:r>
              <a:rPr lang="de-DE" dirty="0" err="1"/>
              <a:t>agreement</a:t>
            </a:r>
            <a:r>
              <a:rPr lang="de-DE" dirty="0"/>
              <a:t> on </a:t>
            </a:r>
            <a:r>
              <a:rPr lang="de-DE" dirty="0" err="1"/>
              <a:t>the</a:t>
            </a:r>
            <a:r>
              <a:rPr lang="de-DE" dirty="0"/>
              <a:t> </a:t>
            </a:r>
            <a:r>
              <a:rPr lang="de-DE" dirty="0" err="1"/>
              <a:t>deactivation</a:t>
            </a:r>
            <a:r>
              <a:rPr lang="de-DE" dirty="0"/>
              <a:t> </a:t>
            </a:r>
            <a:r>
              <a:rPr lang="de-DE" dirty="0" err="1"/>
              <a:t>procedure</a:t>
            </a:r>
            <a:r>
              <a:rPr lang="de-DE" dirty="0"/>
              <a:t> </a:t>
            </a:r>
            <a:r>
              <a:rPr lang="de-DE" dirty="0" err="1"/>
              <a:t>is</a:t>
            </a:r>
            <a:r>
              <a:rPr lang="de-DE" dirty="0"/>
              <a:t> not </a:t>
            </a:r>
            <a:r>
              <a:rPr lang="de-DE" dirty="0" err="1"/>
              <a:t>yet</a:t>
            </a:r>
            <a:r>
              <a:rPr lang="de-DE" dirty="0"/>
              <a:t> </a:t>
            </a:r>
            <a:r>
              <a:rPr lang="de-DE" dirty="0" err="1"/>
              <a:t>reached</a:t>
            </a:r>
            <a:endParaRPr lang="de-DE" dirty="0"/>
          </a:p>
          <a:p>
            <a:r>
              <a:rPr lang="de-DE" dirty="0" err="1"/>
              <a:t>Specifically</a:t>
            </a:r>
            <a:r>
              <a:rPr lang="de-DE" dirty="0"/>
              <a:t>:</a:t>
            </a:r>
          </a:p>
          <a:p>
            <a:pPr lvl="1"/>
            <a:r>
              <a:rPr lang="de-DE" dirty="0" err="1"/>
              <a:t>Deactivation</a:t>
            </a:r>
            <a:r>
              <a:rPr lang="de-DE" dirty="0"/>
              <a:t> possible </a:t>
            </a:r>
            <a:r>
              <a:rPr lang="de-DE" dirty="0" err="1"/>
              <a:t>only</a:t>
            </a:r>
            <a:r>
              <a:rPr lang="de-DE" dirty="0"/>
              <a:t> </a:t>
            </a:r>
            <a:r>
              <a:rPr lang="de-DE" dirty="0" err="1"/>
              <a:t>below</a:t>
            </a:r>
            <a:r>
              <a:rPr lang="de-DE" dirty="0"/>
              <a:t> 10 km/h </a:t>
            </a:r>
            <a:r>
              <a:rPr lang="de-DE" dirty="0">
                <a:sym typeface="Wingdings" panose="05000000000000000000" pitchFamily="2" charset="2"/>
              </a:rPr>
              <a:t> </a:t>
            </a:r>
            <a:r>
              <a:rPr lang="de-DE" dirty="0" err="1">
                <a:sym typeface="Wingdings" panose="05000000000000000000" pitchFamily="2" charset="2"/>
              </a:rPr>
              <a:t>from</a:t>
            </a:r>
            <a:r>
              <a:rPr lang="de-DE" dirty="0">
                <a:sym typeface="Wingdings" panose="05000000000000000000" pitchFamily="2" charset="2"/>
              </a:rPr>
              <a:t> R152</a:t>
            </a:r>
          </a:p>
          <a:p>
            <a:pPr lvl="1"/>
            <a:r>
              <a:rPr lang="de-DE" dirty="0">
                <a:sym typeface="Wingdings" panose="05000000000000000000" pitchFamily="2" charset="2"/>
              </a:rPr>
              <a:t>Request </a:t>
            </a:r>
            <a:r>
              <a:rPr lang="de-DE" dirty="0" err="1">
                <a:sym typeface="Wingdings" panose="05000000000000000000" pitchFamily="2" charset="2"/>
              </a:rPr>
              <a:t>for</a:t>
            </a:r>
            <a:r>
              <a:rPr lang="de-DE" dirty="0">
                <a:sym typeface="Wingdings" panose="05000000000000000000" pitchFamily="2" charset="2"/>
              </a:rPr>
              <a:t> </a:t>
            </a:r>
            <a:r>
              <a:rPr lang="de-DE" dirty="0" err="1">
                <a:sym typeface="Wingdings" panose="05000000000000000000" pitchFamily="2" charset="2"/>
              </a:rPr>
              <a:t>guidance</a:t>
            </a:r>
            <a:r>
              <a:rPr lang="de-DE" dirty="0">
                <a:sym typeface="Wingdings" panose="05000000000000000000" pitchFamily="2" charset="2"/>
              </a:rPr>
              <a:t> </a:t>
            </a:r>
            <a:r>
              <a:rPr lang="de-DE" dirty="0" err="1">
                <a:sym typeface="Wingdings" panose="05000000000000000000" pitchFamily="2" charset="2"/>
              </a:rPr>
              <a:t>from</a:t>
            </a:r>
            <a:r>
              <a:rPr lang="de-DE" dirty="0">
                <a:sym typeface="Wingdings" panose="05000000000000000000" pitchFamily="2" charset="2"/>
              </a:rPr>
              <a:t> GRVA-11</a:t>
            </a:r>
          </a:p>
          <a:p>
            <a:pPr marL="0" indent="0">
              <a:buNone/>
            </a:pPr>
            <a:r>
              <a:rPr lang="de-DE" u="sng" dirty="0">
                <a:sym typeface="Wingdings" panose="05000000000000000000" pitchFamily="2" charset="2"/>
              </a:rPr>
              <a:t>Definition </a:t>
            </a:r>
            <a:r>
              <a:rPr lang="de-DE" u="sng" dirty="0" err="1">
                <a:sym typeface="Wingdings" panose="05000000000000000000" pitchFamily="2" charset="2"/>
              </a:rPr>
              <a:t>of</a:t>
            </a:r>
            <a:r>
              <a:rPr lang="de-DE" u="sng" dirty="0">
                <a:sym typeface="Wingdings" panose="05000000000000000000" pitchFamily="2" charset="2"/>
              </a:rPr>
              <a:t> </a:t>
            </a:r>
            <a:r>
              <a:rPr lang="de-DE" u="sng" dirty="0" err="1">
                <a:sym typeface="Wingdings" panose="05000000000000000000" pitchFamily="2" charset="2"/>
              </a:rPr>
              <a:t>performance</a:t>
            </a:r>
            <a:r>
              <a:rPr lang="de-DE" u="sng" dirty="0">
                <a:sym typeface="Wingdings" panose="05000000000000000000" pitchFamily="2" charset="2"/>
              </a:rPr>
              <a:t> </a:t>
            </a:r>
            <a:r>
              <a:rPr lang="de-DE" u="sng" dirty="0" err="1">
                <a:sym typeface="Wingdings" panose="05000000000000000000" pitchFamily="2" charset="2"/>
              </a:rPr>
              <a:t>requirements</a:t>
            </a:r>
            <a:endParaRPr lang="de-DE" u="sng" dirty="0">
              <a:sym typeface="Wingdings" panose="05000000000000000000" pitchFamily="2" charset="2"/>
            </a:endParaRPr>
          </a:p>
          <a:p>
            <a:r>
              <a:rPr lang="de-DE" dirty="0">
                <a:sym typeface="Wingdings" panose="05000000000000000000" pitchFamily="2" charset="2"/>
              </a:rPr>
              <a:t>As in R152, </a:t>
            </a:r>
            <a:r>
              <a:rPr lang="de-DE" dirty="0" err="1">
                <a:sym typeface="Wingdings" panose="05000000000000000000" pitchFamily="2" charset="2"/>
              </a:rPr>
              <a:t>performance</a:t>
            </a:r>
            <a:r>
              <a:rPr lang="de-DE" dirty="0">
                <a:sym typeface="Wingdings" panose="05000000000000000000" pitchFamily="2" charset="2"/>
              </a:rPr>
              <a:t> </a:t>
            </a:r>
            <a:r>
              <a:rPr lang="de-DE" dirty="0" err="1">
                <a:sym typeface="Wingdings" panose="05000000000000000000" pitchFamily="2" charset="2"/>
              </a:rPr>
              <a:t>requirements</a:t>
            </a:r>
            <a:r>
              <a:rPr lang="de-DE" dirty="0">
                <a:sym typeface="Wingdings" panose="05000000000000000000" pitchFamily="2" charset="2"/>
              </a:rPr>
              <a:t> </a:t>
            </a:r>
            <a:r>
              <a:rPr lang="de-DE" dirty="0" err="1">
                <a:sym typeface="Wingdings" panose="05000000000000000000" pitchFamily="2" charset="2"/>
              </a:rPr>
              <a:t>are</a:t>
            </a:r>
            <a:r>
              <a:rPr lang="de-DE" dirty="0">
                <a:sym typeface="Wingdings" panose="05000000000000000000" pitchFamily="2" charset="2"/>
              </a:rPr>
              <a:t> </a:t>
            </a:r>
            <a:r>
              <a:rPr lang="de-DE" dirty="0" err="1">
                <a:sym typeface="Wingdings" panose="05000000000000000000" pitchFamily="2" charset="2"/>
              </a:rPr>
              <a:t>given</a:t>
            </a:r>
            <a:r>
              <a:rPr lang="de-DE" dirty="0">
                <a:sym typeface="Wingdings" panose="05000000000000000000" pitchFamily="2" charset="2"/>
              </a:rPr>
              <a:t> </a:t>
            </a:r>
            <a:r>
              <a:rPr lang="de-DE" dirty="0" err="1">
                <a:sym typeface="Wingdings" panose="05000000000000000000" pitchFamily="2" charset="2"/>
              </a:rPr>
              <a:t>together</a:t>
            </a:r>
            <a:r>
              <a:rPr lang="de-DE" dirty="0">
                <a:sym typeface="Wingdings" panose="05000000000000000000" pitchFamily="2" charset="2"/>
              </a:rPr>
              <a:t> </a:t>
            </a:r>
            <a:r>
              <a:rPr lang="de-DE" dirty="0" err="1">
                <a:sym typeface="Wingdings" panose="05000000000000000000" pitchFamily="2" charset="2"/>
              </a:rPr>
              <a:t>with</a:t>
            </a:r>
            <a:r>
              <a:rPr lang="de-DE" dirty="0">
                <a:sym typeface="Wingdings" panose="05000000000000000000" pitchFamily="2" charset="2"/>
              </a:rPr>
              <a:t> </a:t>
            </a:r>
            <a:r>
              <a:rPr lang="de-DE" dirty="0" err="1">
                <a:sym typeface="Wingdings" panose="05000000000000000000" pitchFamily="2" charset="2"/>
              </a:rPr>
              <a:t>boundary</a:t>
            </a:r>
            <a:r>
              <a:rPr lang="de-DE" dirty="0">
                <a:sym typeface="Wingdings" panose="05000000000000000000" pitchFamily="2" charset="2"/>
              </a:rPr>
              <a:t> </a:t>
            </a:r>
            <a:r>
              <a:rPr lang="de-DE" dirty="0" err="1">
                <a:sym typeface="Wingdings" panose="05000000000000000000" pitchFamily="2" charset="2"/>
              </a:rPr>
              <a:t>requirements</a:t>
            </a:r>
            <a:endParaRPr lang="de-DE" dirty="0">
              <a:sym typeface="Wingdings" panose="05000000000000000000" pitchFamily="2" charset="2"/>
            </a:endParaRPr>
          </a:p>
          <a:p>
            <a:r>
              <a:rPr lang="de-DE" dirty="0">
                <a:sym typeface="Wingdings" panose="05000000000000000000" pitchFamily="2" charset="2"/>
              </a:rPr>
              <a:t>Different </a:t>
            </a:r>
            <a:r>
              <a:rPr lang="de-DE" dirty="0" err="1">
                <a:sym typeface="Wingdings" panose="05000000000000000000" pitchFamily="2" charset="2"/>
              </a:rPr>
              <a:t>interpretations</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err="1">
                <a:sym typeface="Wingdings" panose="05000000000000000000" pitchFamily="2" charset="2"/>
              </a:rPr>
              <a:t>the</a:t>
            </a:r>
            <a:r>
              <a:rPr lang="de-DE" dirty="0">
                <a:sym typeface="Wingdings" panose="05000000000000000000" pitchFamily="2" charset="2"/>
              </a:rPr>
              <a:t> </a:t>
            </a:r>
            <a:r>
              <a:rPr lang="de-DE" dirty="0" err="1">
                <a:sym typeface="Wingdings" panose="05000000000000000000" pitchFamily="2" charset="2"/>
              </a:rPr>
              <a:t>text</a:t>
            </a:r>
            <a:r>
              <a:rPr lang="de-DE" dirty="0">
                <a:sym typeface="Wingdings" panose="05000000000000000000" pitchFamily="2" charset="2"/>
              </a:rPr>
              <a:t> (</a:t>
            </a:r>
            <a:r>
              <a:rPr lang="de-DE" dirty="0" err="1">
                <a:sym typeface="Wingdings" panose="05000000000000000000" pitchFamily="2" charset="2"/>
              </a:rPr>
              <a:t>copied</a:t>
            </a:r>
            <a:r>
              <a:rPr lang="de-DE" dirty="0">
                <a:sym typeface="Wingdings" panose="05000000000000000000" pitchFamily="2" charset="2"/>
              </a:rPr>
              <a:t> </a:t>
            </a:r>
            <a:r>
              <a:rPr lang="de-DE" dirty="0" err="1">
                <a:sym typeface="Wingdings" panose="05000000000000000000" pitchFamily="2" charset="2"/>
              </a:rPr>
              <a:t>from</a:t>
            </a:r>
            <a:r>
              <a:rPr lang="de-DE" dirty="0">
                <a:sym typeface="Wingdings" panose="05000000000000000000" pitchFamily="2" charset="2"/>
              </a:rPr>
              <a:t> R152) possible</a:t>
            </a:r>
          </a:p>
          <a:p>
            <a:r>
              <a:rPr lang="de-DE" dirty="0">
                <a:sym typeface="Wingdings" panose="05000000000000000000" pitchFamily="2" charset="2"/>
              </a:rPr>
              <a:t>See </a:t>
            </a:r>
            <a:r>
              <a:rPr lang="de-DE" dirty="0" err="1">
                <a:sym typeface="Wingdings" panose="05000000000000000000" pitchFamily="2" charset="2"/>
              </a:rPr>
              <a:t>next</a:t>
            </a:r>
            <a:r>
              <a:rPr lang="de-DE" dirty="0">
                <a:sym typeface="Wingdings" panose="05000000000000000000" pitchFamily="2" charset="2"/>
              </a:rPr>
              <a:t> </a:t>
            </a:r>
            <a:r>
              <a:rPr lang="de-DE" dirty="0" err="1">
                <a:sym typeface="Wingdings" panose="05000000000000000000" pitchFamily="2" charset="2"/>
              </a:rPr>
              <a:t>two</a:t>
            </a:r>
            <a:r>
              <a:rPr lang="de-DE" dirty="0">
                <a:sym typeface="Wingdings" panose="05000000000000000000" pitchFamily="2" charset="2"/>
              </a:rPr>
              <a:t> </a:t>
            </a:r>
            <a:r>
              <a:rPr lang="de-DE" dirty="0" err="1">
                <a:sym typeface="Wingdings" panose="05000000000000000000" pitchFamily="2" charset="2"/>
              </a:rPr>
              <a:t>slides</a:t>
            </a:r>
            <a:r>
              <a:rPr lang="de-DE" dirty="0">
                <a:sym typeface="Wingdings" panose="05000000000000000000" pitchFamily="2" charset="2"/>
              </a:rPr>
              <a:t> </a:t>
            </a:r>
            <a:r>
              <a:rPr lang="de-DE" dirty="0" err="1">
                <a:sym typeface="Wingdings" panose="05000000000000000000" pitchFamily="2" charset="2"/>
              </a:rPr>
              <a:t>for</a:t>
            </a:r>
            <a:r>
              <a:rPr lang="de-DE" dirty="0">
                <a:sym typeface="Wingdings" panose="05000000000000000000" pitchFamily="2" charset="2"/>
              </a:rPr>
              <a:t> an </a:t>
            </a:r>
            <a:r>
              <a:rPr lang="de-DE" dirty="0" err="1">
                <a:sym typeface="Wingdings" panose="05000000000000000000" pitchFamily="2" charset="2"/>
              </a:rPr>
              <a:t>introduction</a:t>
            </a:r>
            <a:endParaRPr lang="de-DE" dirty="0">
              <a:sym typeface="Wingdings" panose="05000000000000000000" pitchFamily="2" charset="2"/>
            </a:endParaRPr>
          </a:p>
          <a:p>
            <a:r>
              <a:rPr lang="de-DE" i="1" dirty="0">
                <a:sym typeface="Wingdings" panose="05000000000000000000" pitchFamily="2" charset="2"/>
              </a:rPr>
              <a:t>After </a:t>
            </a:r>
            <a:r>
              <a:rPr lang="de-DE" i="1" dirty="0" err="1">
                <a:sym typeface="Wingdings" panose="05000000000000000000" pitchFamily="2" charset="2"/>
              </a:rPr>
              <a:t>clarifying</a:t>
            </a:r>
            <a:r>
              <a:rPr lang="de-DE" i="1" dirty="0">
                <a:sym typeface="Wingdings" panose="05000000000000000000" pitchFamily="2" charset="2"/>
              </a:rPr>
              <a:t>, </a:t>
            </a:r>
            <a:r>
              <a:rPr lang="de-DE" i="1" dirty="0" err="1">
                <a:sym typeface="Wingdings" panose="05000000000000000000" pitchFamily="2" charset="2"/>
              </a:rPr>
              <a:t>the</a:t>
            </a:r>
            <a:r>
              <a:rPr lang="de-DE" i="1" dirty="0">
                <a:sym typeface="Wingdings" panose="05000000000000000000" pitchFamily="2" charset="2"/>
              </a:rPr>
              <a:t> </a:t>
            </a:r>
            <a:r>
              <a:rPr lang="de-DE" i="1" dirty="0" err="1">
                <a:sym typeface="Wingdings" panose="05000000000000000000" pitchFamily="2" charset="2"/>
              </a:rPr>
              <a:t>text</a:t>
            </a:r>
            <a:r>
              <a:rPr lang="de-DE" i="1" dirty="0">
                <a:sym typeface="Wingdings" panose="05000000000000000000" pitchFamily="2" charset="2"/>
              </a:rPr>
              <a:t> in R152 </a:t>
            </a:r>
            <a:r>
              <a:rPr lang="de-DE" i="1" dirty="0" err="1">
                <a:sym typeface="Wingdings" panose="05000000000000000000" pitchFamily="2" charset="2"/>
              </a:rPr>
              <a:t>might</a:t>
            </a:r>
            <a:r>
              <a:rPr lang="de-DE" i="1" dirty="0">
                <a:sym typeface="Wingdings" panose="05000000000000000000" pitchFamily="2" charset="2"/>
              </a:rPr>
              <a:t> </a:t>
            </a:r>
            <a:r>
              <a:rPr lang="de-DE" i="1" dirty="0" err="1">
                <a:sym typeface="Wingdings" panose="05000000000000000000" pitchFamily="2" charset="2"/>
              </a:rPr>
              <a:t>need</a:t>
            </a:r>
            <a:r>
              <a:rPr lang="de-DE" i="1" dirty="0">
                <a:sym typeface="Wingdings" panose="05000000000000000000" pitchFamily="2" charset="2"/>
              </a:rPr>
              <a:t> </a:t>
            </a:r>
            <a:r>
              <a:rPr lang="de-DE" i="1" dirty="0" err="1">
                <a:sym typeface="Wingdings" panose="05000000000000000000" pitchFamily="2" charset="2"/>
              </a:rPr>
              <a:t>to</a:t>
            </a:r>
            <a:r>
              <a:rPr lang="de-DE" i="1" dirty="0">
                <a:sym typeface="Wingdings" panose="05000000000000000000" pitchFamily="2" charset="2"/>
              </a:rPr>
              <a:t> </a:t>
            </a:r>
            <a:r>
              <a:rPr lang="de-DE" i="1" dirty="0" err="1">
                <a:sym typeface="Wingdings" panose="05000000000000000000" pitchFamily="2" charset="2"/>
              </a:rPr>
              <a:t>be</a:t>
            </a:r>
            <a:r>
              <a:rPr lang="de-DE" i="1" dirty="0">
                <a:sym typeface="Wingdings" panose="05000000000000000000" pitchFamily="2" charset="2"/>
              </a:rPr>
              <a:t> </a:t>
            </a:r>
            <a:r>
              <a:rPr lang="de-DE" i="1" dirty="0" err="1">
                <a:sym typeface="Wingdings" panose="05000000000000000000" pitchFamily="2" charset="2"/>
              </a:rPr>
              <a:t>aligned</a:t>
            </a:r>
            <a:r>
              <a:rPr lang="de-DE" i="1" dirty="0">
                <a:sym typeface="Wingdings" panose="05000000000000000000" pitchFamily="2" charset="2"/>
              </a:rPr>
              <a:t> </a:t>
            </a:r>
            <a:r>
              <a:rPr lang="de-DE" i="1" dirty="0" err="1">
                <a:sym typeface="Wingdings" panose="05000000000000000000" pitchFamily="2" charset="2"/>
              </a:rPr>
              <a:t>as</a:t>
            </a:r>
            <a:r>
              <a:rPr lang="de-DE" i="1" dirty="0">
                <a:sym typeface="Wingdings" panose="05000000000000000000" pitchFamily="2" charset="2"/>
              </a:rPr>
              <a:t> </a:t>
            </a:r>
            <a:r>
              <a:rPr lang="de-DE" i="1" dirty="0" err="1">
                <a:sym typeface="Wingdings" panose="05000000000000000000" pitchFamily="2" charset="2"/>
              </a:rPr>
              <a:t>well</a:t>
            </a:r>
            <a:r>
              <a:rPr lang="de-DE" i="1" dirty="0">
                <a:sym typeface="Wingdings" panose="05000000000000000000" pitchFamily="2" charset="2"/>
              </a:rPr>
              <a:t>.</a:t>
            </a:r>
          </a:p>
          <a:p>
            <a:endParaRPr lang="de-DE" dirty="0">
              <a:sym typeface="Wingdings" panose="05000000000000000000" pitchFamily="2" charset="2"/>
            </a:endParaRPr>
          </a:p>
          <a:p>
            <a:endParaRPr lang="de-DE" dirty="0"/>
          </a:p>
        </p:txBody>
      </p:sp>
    </p:spTree>
    <p:extLst>
      <p:ext uri="{BB962C8B-B14F-4D97-AF65-F5344CB8AC3E}">
        <p14:creationId xmlns:p14="http://schemas.microsoft.com/office/powerpoint/2010/main" val="2222760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38E56C-57D0-496A-8906-73B882A1CBF0}"/>
              </a:ext>
            </a:extLst>
          </p:cNvPr>
          <p:cNvSpPr>
            <a:spLocks noGrp="1"/>
          </p:cNvSpPr>
          <p:nvPr>
            <p:ph type="title"/>
          </p:nvPr>
        </p:nvSpPr>
        <p:spPr>
          <a:xfrm>
            <a:off x="119694" y="0"/>
            <a:ext cx="9530027" cy="838200"/>
          </a:xfrm>
        </p:spPr>
        <p:txBody>
          <a:bodyPr/>
          <a:lstStyle/>
          <a:p>
            <a:r>
              <a:rPr lang="de-DE" dirty="0"/>
              <a:t>Performance </a:t>
            </a:r>
            <a:r>
              <a:rPr lang="de-DE" dirty="0" err="1"/>
              <a:t>Req‘s</a:t>
            </a:r>
            <a:r>
              <a:rPr lang="de-DE" dirty="0"/>
              <a:t> (</a:t>
            </a:r>
            <a:r>
              <a:rPr lang="de-DE" dirty="0" err="1"/>
              <a:t>comparable</a:t>
            </a:r>
            <a:r>
              <a:rPr lang="de-DE" dirty="0"/>
              <a:t> </a:t>
            </a:r>
            <a:r>
              <a:rPr lang="de-DE" dirty="0" err="1"/>
              <a:t>to</a:t>
            </a:r>
            <a:r>
              <a:rPr lang="de-DE" dirty="0"/>
              <a:t> R152)</a:t>
            </a:r>
          </a:p>
        </p:txBody>
      </p:sp>
      <p:sp>
        <p:nvSpPr>
          <p:cNvPr id="3" name="Inhaltsplatzhalter 2">
            <a:extLst>
              <a:ext uri="{FF2B5EF4-FFF2-40B4-BE49-F238E27FC236}">
                <a16:creationId xmlns:a16="http://schemas.microsoft.com/office/drawing/2014/main" id="{F949393C-F6AD-4B3E-8AA9-8CA7E63E334C}"/>
              </a:ext>
            </a:extLst>
          </p:cNvPr>
          <p:cNvSpPr>
            <a:spLocks noGrp="1"/>
          </p:cNvSpPr>
          <p:nvPr>
            <p:ph idx="1"/>
          </p:nvPr>
        </p:nvSpPr>
        <p:spPr>
          <a:xfrm>
            <a:off x="119694" y="713064"/>
            <a:ext cx="11247967" cy="4796777"/>
          </a:xfrm>
        </p:spPr>
        <p:txBody>
          <a:bodyPr/>
          <a:lstStyle/>
          <a:p>
            <a:pPr marL="2116" marR="11340" indent="0" algn="just">
              <a:buNone/>
            </a:pPr>
            <a:r>
              <a:rPr lang="en-US" sz="2000" dirty="0">
                <a:latin typeface="Times New Roman" panose="02020603050405020304" pitchFamily="18" charset="0"/>
              </a:rPr>
              <a:t>5.2.1.4.	Speed reduction by braking demand </a:t>
            </a:r>
          </a:p>
          <a:p>
            <a:pPr marL="713298" marR="11340" lvl="1" indent="0" algn="just">
              <a:buNone/>
            </a:pPr>
            <a:r>
              <a:rPr lang="en-US" sz="2000" dirty="0">
                <a:latin typeface="Times New Roman" panose="02020603050405020304" pitchFamily="18" charset="0"/>
              </a:rPr>
              <a:t>In absence of driver’s input which would lead to interruption according to paragraph 5.3.2., the AEBS shall be able to achieve a relative impact speed that is less or equal to the maximum relative impact speed as shown in the following table: </a:t>
            </a:r>
          </a:p>
          <a:p>
            <a:pPr marL="713298" marR="11340" lvl="1" indent="0" algn="just">
              <a:buNone/>
            </a:pPr>
            <a:r>
              <a:rPr lang="en-US" sz="2000" dirty="0">
                <a:latin typeface="Times New Roman" panose="02020603050405020304" pitchFamily="18" charset="0"/>
              </a:rPr>
              <a:t>(a)	For collisions</a:t>
            </a:r>
            <a:r>
              <a:rPr lang="en-US" sz="2000" b="1" dirty="0">
                <a:latin typeface="Times New Roman" panose="02020603050405020304" pitchFamily="18" charset="0"/>
              </a:rPr>
              <a:t> </a:t>
            </a:r>
            <a:r>
              <a:rPr lang="en-US" sz="2000" dirty="0">
                <a:latin typeface="Times New Roman" panose="02020603050405020304" pitchFamily="18" charset="0"/>
              </a:rPr>
              <a:t>with unobstructed and constantly travelling or stationary targets;</a:t>
            </a:r>
          </a:p>
          <a:p>
            <a:pPr marL="713298" marR="11340" lvl="1" indent="0" algn="just">
              <a:buNone/>
            </a:pPr>
            <a:r>
              <a:rPr lang="en-US" sz="2000" dirty="0">
                <a:latin typeface="Times New Roman" panose="02020603050405020304" pitchFamily="18" charset="0"/>
              </a:rPr>
              <a:t>(b)	On flat, horizontal and dry roads affording good adhesion;</a:t>
            </a:r>
          </a:p>
          <a:p>
            <a:pPr marL="713298" marR="11340" lvl="1" indent="0" algn="just">
              <a:buNone/>
            </a:pPr>
            <a:r>
              <a:rPr lang="en-US" sz="2000" dirty="0">
                <a:latin typeface="Times New Roman" panose="02020603050405020304" pitchFamily="18" charset="0"/>
              </a:rPr>
              <a:t>(c)	No trailer is coupled to the motor vehicle and the mass of the motor vehicle is between 			maximum mass and mass in running order conditions;</a:t>
            </a:r>
          </a:p>
          <a:p>
            <a:pPr marL="713298" marR="11340" lvl="1" indent="0" algn="just">
              <a:buNone/>
            </a:pPr>
            <a:r>
              <a:rPr lang="en-US" sz="2000" dirty="0">
                <a:latin typeface="Times New Roman" panose="02020603050405020304" pitchFamily="18" charset="0"/>
              </a:rPr>
              <a:t>(d)	…</a:t>
            </a:r>
          </a:p>
          <a:p>
            <a:pPr marL="713298" marR="11340" lvl="1" indent="0" algn="just">
              <a:buNone/>
            </a:pPr>
            <a:r>
              <a:rPr lang="en-US" sz="2000" dirty="0">
                <a:highlight>
                  <a:srgbClr val="FFFF00"/>
                </a:highlight>
                <a:latin typeface="Times New Roman" panose="02020603050405020304" pitchFamily="18" charset="0"/>
              </a:rPr>
              <a:t>It is </a:t>
            </a:r>
            <a:r>
              <a:rPr lang="en-US" sz="2000" dirty="0" err="1">
                <a:highlight>
                  <a:srgbClr val="FFFF00"/>
                </a:highlight>
                <a:latin typeface="Times New Roman" panose="02020603050405020304" pitchFamily="18" charset="0"/>
              </a:rPr>
              <a:t>recognised</a:t>
            </a:r>
            <a:r>
              <a:rPr lang="en-US" sz="2000" dirty="0">
                <a:highlight>
                  <a:srgbClr val="FFFF00"/>
                </a:highlight>
                <a:latin typeface="Times New Roman" panose="02020603050405020304" pitchFamily="18" charset="0"/>
              </a:rPr>
              <a:t> that the performances required in this table may not be fully achieved in other conditions than those listed above. </a:t>
            </a:r>
            <a:r>
              <a:rPr lang="en-US" sz="2000" dirty="0">
                <a:latin typeface="Times New Roman" panose="02020603050405020304" pitchFamily="18" charset="0"/>
              </a:rPr>
              <a:t>However, the system shall not deactivate or unreasonably</a:t>
            </a:r>
            <a:r>
              <a:rPr lang="en-US" sz="2000" b="1" dirty="0">
                <a:latin typeface="Times New Roman" panose="02020603050405020304" pitchFamily="18" charset="0"/>
              </a:rPr>
              <a:t> </a:t>
            </a:r>
            <a:r>
              <a:rPr lang="en-US" sz="2000" dirty="0">
                <a:latin typeface="Times New Roman" panose="02020603050405020304" pitchFamily="18" charset="0"/>
              </a:rPr>
              <a:t>switch the control strategy in these other conditions. This shall be demonstrated in accordance with Annex 3 of this Regulation.</a:t>
            </a:r>
          </a:p>
          <a:p>
            <a:pPr marL="713298" marR="11340" lvl="1" indent="0" algn="just">
              <a:buNone/>
            </a:pPr>
            <a:r>
              <a:rPr lang="en-US" sz="2000" dirty="0">
                <a:latin typeface="Times New Roman" panose="02020603050405020304" pitchFamily="18" charset="0"/>
              </a:rPr>
              <a:t>[… Performance requirements table …]</a:t>
            </a:r>
          </a:p>
          <a:p>
            <a:pPr marL="0" indent="0">
              <a:buNone/>
            </a:pPr>
            <a:endParaRPr lang="de-DE" dirty="0"/>
          </a:p>
        </p:txBody>
      </p:sp>
      <p:sp>
        <p:nvSpPr>
          <p:cNvPr id="4" name="Rechteck 3">
            <a:extLst>
              <a:ext uri="{FF2B5EF4-FFF2-40B4-BE49-F238E27FC236}">
                <a16:creationId xmlns:a16="http://schemas.microsoft.com/office/drawing/2014/main" id="{8105B1A3-00CB-4611-81FF-93DFB6EDE0BF}"/>
              </a:ext>
            </a:extLst>
          </p:cNvPr>
          <p:cNvSpPr/>
          <p:nvPr/>
        </p:nvSpPr>
        <p:spPr bwMode="auto">
          <a:xfrm>
            <a:off x="620785" y="2290194"/>
            <a:ext cx="11098635" cy="2122415"/>
          </a:xfrm>
          <a:prstGeom prst="rect">
            <a:avLst/>
          </a:prstGeom>
          <a:noFill/>
          <a:ln w="57150" cap="flat" cmpd="sng" algn="ctr">
            <a:solidFill>
              <a:srgbClr val="00B0F0"/>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no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Condition</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list</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in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which</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the</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requirements</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have</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to</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be</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fulfilled</a:t>
            </a:r>
            <a:endPar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endParaRPr>
          </a:p>
        </p:txBody>
      </p:sp>
      <p:sp>
        <p:nvSpPr>
          <p:cNvPr id="5" name="Rechteck 4">
            <a:extLst>
              <a:ext uri="{FF2B5EF4-FFF2-40B4-BE49-F238E27FC236}">
                <a16:creationId xmlns:a16="http://schemas.microsoft.com/office/drawing/2014/main" id="{C710352F-3F16-4543-9116-C83338F8AA8B}"/>
              </a:ext>
            </a:extLst>
          </p:cNvPr>
          <p:cNvSpPr/>
          <p:nvPr/>
        </p:nvSpPr>
        <p:spPr bwMode="auto">
          <a:xfrm>
            <a:off x="620785" y="4448634"/>
            <a:ext cx="11098635" cy="1415970"/>
          </a:xfrm>
          <a:prstGeom prst="rect">
            <a:avLst/>
          </a:prstGeom>
          <a:noFill/>
          <a:ln w="57150" cap="flat" cmpd="sng" algn="ctr">
            <a:solidFill>
              <a:srgbClr val="00B0F0"/>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no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How</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to</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treat</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situations</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when</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conditions</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above</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are</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not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met</a:t>
            </a:r>
            <a:endPar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endParaRPr>
          </a:p>
        </p:txBody>
      </p:sp>
      <p:sp>
        <p:nvSpPr>
          <p:cNvPr id="6" name="Rechteck 5">
            <a:extLst>
              <a:ext uri="{FF2B5EF4-FFF2-40B4-BE49-F238E27FC236}">
                <a16:creationId xmlns:a16="http://schemas.microsoft.com/office/drawing/2014/main" id="{76B78BBF-C418-4E0A-B16D-8FE8E228FE91}"/>
              </a:ext>
            </a:extLst>
          </p:cNvPr>
          <p:cNvSpPr/>
          <p:nvPr/>
        </p:nvSpPr>
        <p:spPr bwMode="auto">
          <a:xfrm>
            <a:off x="620784" y="5900628"/>
            <a:ext cx="11098635" cy="435157"/>
          </a:xfrm>
          <a:prstGeom prst="rect">
            <a:avLst/>
          </a:prstGeom>
          <a:noFill/>
          <a:ln w="57150" cap="flat" cmpd="sng" algn="ctr">
            <a:solidFill>
              <a:srgbClr val="00B0F0"/>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no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Performance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requirements</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in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conditions</a:t>
            </a:r>
            <a:r>
              <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rPr>
              <a:t> </a:t>
            </a:r>
            <a:r>
              <a:rPr kumimoji="0" lang="de-DE" sz="2000" b="0" i="0" u="none" strike="noStrike" kern="1200" cap="none" spc="0" normalizeH="0" baseline="0" noProof="0" dirty="0" err="1">
                <a:ln>
                  <a:noFill/>
                </a:ln>
                <a:solidFill>
                  <a:srgbClr val="00B0F0"/>
                </a:solidFill>
                <a:effectLst/>
                <a:uLnTx/>
                <a:uFillTx/>
                <a:latin typeface="Verdana" pitchFamily="34" charset="0"/>
                <a:ea typeface="+mn-ea"/>
                <a:cs typeface="+mn-cs"/>
              </a:rPr>
              <a:t>above</a:t>
            </a:r>
            <a:endParaRPr kumimoji="0" lang="de-DE" sz="2000" b="0" i="0" u="none" strike="noStrike" kern="1200" cap="none" spc="0" normalizeH="0" baseline="0" noProof="0" dirty="0">
              <a:ln>
                <a:noFill/>
              </a:ln>
              <a:solidFill>
                <a:srgbClr val="00B0F0"/>
              </a:solidFill>
              <a:effectLst/>
              <a:uLnTx/>
              <a:uFillTx/>
              <a:latin typeface="Verdana" pitchFamily="34" charset="0"/>
              <a:ea typeface="+mn-ea"/>
              <a:cs typeface="+mn-cs"/>
            </a:endParaRPr>
          </a:p>
        </p:txBody>
      </p:sp>
    </p:spTree>
    <p:extLst>
      <p:ext uri="{BB962C8B-B14F-4D97-AF65-F5344CB8AC3E}">
        <p14:creationId xmlns:p14="http://schemas.microsoft.com/office/powerpoint/2010/main" val="1725870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B9E78D-7BDF-49A7-A81A-0A699C44C207}"/>
              </a:ext>
            </a:extLst>
          </p:cNvPr>
          <p:cNvSpPr>
            <a:spLocks noGrp="1"/>
          </p:cNvSpPr>
          <p:nvPr>
            <p:ph type="title"/>
          </p:nvPr>
        </p:nvSpPr>
        <p:spPr>
          <a:xfrm>
            <a:off x="77076" y="0"/>
            <a:ext cx="9530027" cy="838200"/>
          </a:xfrm>
        </p:spPr>
        <p:txBody>
          <a:bodyPr/>
          <a:lstStyle/>
          <a:p>
            <a:r>
              <a:rPr lang="de-DE" dirty="0"/>
              <a:t>Problem Description</a:t>
            </a:r>
          </a:p>
        </p:txBody>
      </p:sp>
      <p:sp>
        <p:nvSpPr>
          <p:cNvPr id="3" name="Inhaltsplatzhalter 2">
            <a:extLst>
              <a:ext uri="{FF2B5EF4-FFF2-40B4-BE49-F238E27FC236}">
                <a16:creationId xmlns:a16="http://schemas.microsoft.com/office/drawing/2014/main" id="{44FF312A-F1A4-46B8-BB57-EB6F955F96AE}"/>
              </a:ext>
            </a:extLst>
          </p:cNvPr>
          <p:cNvSpPr>
            <a:spLocks noGrp="1"/>
          </p:cNvSpPr>
          <p:nvPr>
            <p:ph idx="1"/>
          </p:nvPr>
        </p:nvSpPr>
        <p:spPr>
          <a:xfrm>
            <a:off x="335361" y="738231"/>
            <a:ext cx="11247967" cy="5612235"/>
          </a:xfrm>
        </p:spPr>
        <p:txBody>
          <a:bodyPr/>
          <a:lstStyle/>
          <a:p>
            <a:r>
              <a:rPr lang="en-GB" dirty="0"/>
              <a:t>Clear:</a:t>
            </a:r>
          </a:p>
          <a:p>
            <a:pPr lvl="1"/>
            <a:r>
              <a:rPr lang="en-GB" dirty="0"/>
              <a:t>Not </a:t>
            </a:r>
            <a:r>
              <a:rPr lang="en-GB" u="sng" dirty="0"/>
              <a:t>all</a:t>
            </a:r>
            <a:r>
              <a:rPr lang="en-GB" dirty="0"/>
              <a:t> conditions (a) – (…) are fulfilled</a:t>
            </a:r>
          </a:p>
          <a:p>
            <a:pPr lvl="1"/>
            <a:r>
              <a:rPr lang="en-GB" dirty="0"/>
              <a:t>Performance targets not required, but changing strategy not allowed</a:t>
            </a:r>
          </a:p>
          <a:p>
            <a:r>
              <a:rPr lang="en-GB" dirty="0"/>
              <a:t>Unclear</a:t>
            </a:r>
          </a:p>
          <a:p>
            <a:pPr lvl="1"/>
            <a:r>
              <a:rPr lang="en-GB" dirty="0"/>
              <a:t>All conditions (a) – (…) are fulfilled</a:t>
            </a:r>
          </a:p>
          <a:p>
            <a:pPr lvl="1"/>
            <a:r>
              <a:rPr lang="en-GB" dirty="0"/>
              <a:t>An additional parameter (e.g. lane markings, lamp posts, fog, anything else) is introduced</a:t>
            </a:r>
          </a:p>
          <a:p>
            <a:r>
              <a:rPr lang="en-GB" i="1" dirty="0">
                <a:solidFill>
                  <a:srgbClr val="FF0000"/>
                </a:solidFill>
              </a:rPr>
              <a:t>How to deal with parameters not explicitly listed in the requirements, but obviously influencing the performance?</a:t>
            </a:r>
          </a:p>
          <a:p>
            <a:r>
              <a:rPr lang="en-GB" dirty="0"/>
              <a:t>Request for Guidance from GRVA: </a:t>
            </a:r>
            <a:r>
              <a:rPr lang="en-GB" dirty="0">
                <a:highlight>
                  <a:srgbClr val="FFFF00"/>
                </a:highlight>
              </a:rPr>
              <a:t>What is GRVA’s interpretation?</a:t>
            </a:r>
          </a:p>
        </p:txBody>
      </p:sp>
    </p:spTree>
    <p:extLst>
      <p:ext uri="{BB962C8B-B14F-4D97-AF65-F5344CB8AC3E}">
        <p14:creationId xmlns:p14="http://schemas.microsoft.com/office/powerpoint/2010/main" val="3974471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136525"/>
            <a:ext cx="10515600" cy="961517"/>
          </a:xfrm>
        </p:spPr>
        <p:txBody>
          <a:bodyPr/>
          <a:lstStyle/>
          <a:p>
            <a:r>
              <a:rPr lang="en-US" dirty="0">
                <a:solidFill>
                  <a:srgbClr val="00B050"/>
                </a:solidFill>
              </a:rPr>
              <a:t>Consideration (1)</a:t>
            </a:r>
            <a:endParaRPr lang="ru-RU" dirty="0">
              <a:solidFill>
                <a:srgbClr val="00B050"/>
              </a:solidFill>
            </a:endParaRPr>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1225057"/>
            <a:ext cx="10515600" cy="4057157"/>
          </a:xfrm>
        </p:spPr>
        <p:txBody>
          <a:bodyPr>
            <a:normAutofit/>
          </a:bodyPr>
          <a:lstStyle/>
          <a:p>
            <a:r>
              <a:rPr lang="en-GB" sz="2400" dirty="0">
                <a:solidFill>
                  <a:srgbClr val="00B050"/>
                </a:solidFill>
              </a:rPr>
              <a:t>The raised question relates </a:t>
            </a:r>
            <a:r>
              <a:rPr lang="en-GB" sz="2400" dirty="0"/>
              <a:t>to the description of system boundaries.</a:t>
            </a:r>
          </a:p>
          <a:p>
            <a:r>
              <a:rPr lang="en-GB" sz="2400" dirty="0"/>
              <a:t>The manufacturers establish boundaries for AEBS operation:</a:t>
            </a:r>
          </a:p>
          <a:p>
            <a:pPr lvl="1"/>
            <a:r>
              <a:rPr lang="en-GB" sz="2000" dirty="0"/>
              <a:t>Where AEBS meets the performance requirements of UN R 131/152;</a:t>
            </a:r>
          </a:p>
          <a:p>
            <a:pPr lvl="1"/>
            <a:r>
              <a:rPr lang="en-GB" sz="2000" dirty="0"/>
              <a:t>Where AEBS is operational and can mitigate the consequences of the collision;</a:t>
            </a:r>
          </a:p>
          <a:p>
            <a:pPr lvl="1"/>
            <a:r>
              <a:rPr lang="en-US" sz="2000" dirty="0">
                <a:solidFill>
                  <a:srgbClr val="00B050"/>
                </a:solidFill>
              </a:rPr>
              <a:t>These boundaries include parameters </a:t>
            </a:r>
            <a:r>
              <a:rPr lang="en-US" sz="2000" dirty="0"/>
              <a:t>influencing AEBS operation and had been taken into account by the manufacturers at the design stage;</a:t>
            </a:r>
          </a:p>
          <a:p>
            <a:pPr lvl="1"/>
            <a:r>
              <a:rPr lang="en-US" sz="2000" dirty="0"/>
              <a:t>The manufacturers should describe all such boundaries in the type-approval documentation.</a:t>
            </a:r>
            <a:endParaRPr lang="ru-RU" sz="2000" dirty="0"/>
          </a:p>
          <a:p>
            <a:r>
              <a:rPr lang="en-US" sz="2400" dirty="0">
                <a:solidFill>
                  <a:srgbClr val="00B050"/>
                </a:solidFill>
              </a:rPr>
              <a:t>The intent is to have the manufacturers proactively outline some conditions, which may impact system performance, and which the type-approval authorities can take into account at the compliance assessment process. </a:t>
            </a: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6</a:t>
            </a:fld>
            <a:endParaRPr lang="ru-RU"/>
          </a:p>
        </p:txBody>
      </p:sp>
    </p:spTree>
    <p:extLst>
      <p:ext uri="{BB962C8B-B14F-4D97-AF65-F5344CB8AC3E}">
        <p14:creationId xmlns:p14="http://schemas.microsoft.com/office/powerpoint/2010/main" val="1386159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136525"/>
            <a:ext cx="10515600" cy="961517"/>
          </a:xfrm>
        </p:spPr>
        <p:txBody>
          <a:bodyPr/>
          <a:lstStyle/>
          <a:p>
            <a:r>
              <a:rPr lang="en-US" dirty="0">
                <a:solidFill>
                  <a:srgbClr val="00B050"/>
                </a:solidFill>
              </a:rPr>
              <a:t>Consideration (2)</a:t>
            </a:r>
            <a:endParaRPr lang="ru-RU" dirty="0">
              <a:solidFill>
                <a:srgbClr val="00B050"/>
              </a:solidFill>
            </a:endParaRPr>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1225058"/>
            <a:ext cx="10515600" cy="4172566"/>
          </a:xfrm>
        </p:spPr>
        <p:txBody>
          <a:bodyPr>
            <a:normAutofit/>
          </a:bodyPr>
          <a:lstStyle/>
          <a:p>
            <a:r>
              <a:rPr lang="en-US" sz="2400" dirty="0"/>
              <a:t>UN R 131/152 also can establish mandatory boundaries, within which AEBS shall be operational.</a:t>
            </a:r>
          </a:p>
          <a:p>
            <a:r>
              <a:rPr lang="en-US" sz="2400" dirty="0"/>
              <a:t>The manufacturers’ documentation should specify the conditions, where AEBS is operational:</a:t>
            </a:r>
          </a:p>
          <a:p>
            <a:pPr lvl="1"/>
            <a:r>
              <a:rPr lang="en-US" sz="2000" dirty="0"/>
              <a:t>Those mandated by UN R 131/152;</a:t>
            </a:r>
          </a:p>
          <a:p>
            <a:pPr lvl="1"/>
            <a:r>
              <a:rPr lang="en-US" sz="2000" dirty="0"/>
              <a:t>Additional boundaries that had been taken into account by the manufacturers at the design stage.</a:t>
            </a:r>
          </a:p>
          <a:p>
            <a:r>
              <a:rPr lang="en-US" sz="2400" dirty="0"/>
              <a:t>The AEBS performance can be verified under UN R 131/152:</a:t>
            </a:r>
          </a:p>
          <a:p>
            <a:pPr lvl="1"/>
            <a:r>
              <a:rPr lang="en-US" sz="2000" dirty="0"/>
              <a:t>At mandatory conditions of UN R 131/152;</a:t>
            </a:r>
          </a:p>
          <a:p>
            <a:pPr lvl="1"/>
            <a:r>
              <a:rPr lang="en-US" sz="2000" dirty="0"/>
              <a:t>At additional conditions according to the manufacturer’s documentation, if so is stipulated in UN R 131/152.</a:t>
            </a: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7</a:t>
            </a:fld>
            <a:endParaRPr lang="ru-RU"/>
          </a:p>
        </p:txBody>
      </p:sp>
    </p:spTree>
    <p:extLst>
      <p:ext uri="{BB962C8B-B14F-4D97-AF65-F5344CB8AC3E}">
        <p14:creationId xmlns:p14="http://schemas.microsoft.com/office/powerpoint/2010/main" val="2548834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272479"/>
            <a:ext cx="10515600" cy="961517"/>
          </a:xfrm>
        </p:spPr>
        <p:txBody>
          <a:bodyPr/>
          <a:lstStyle/>
          <a:p>
            <a:r>
              <a:rPr lang="en-US" dirty="0"/>
              <a:t>Relevance to the ADAS TF Activity</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1726707"/>
            <a:ext cx="10515600" cy="1895381"/>
          </a:xfrm>
        </p:spPr>
        <p:txBody>
          <a:bodyPr>
            <a:normAutofit fontScale="92500"/>
          </a:bodyPr>
          <a:lstStyle/>
          <a:p>
            <a:r>
              <a:rPr lang="en-GB" sz="2400" dirty="0"/>
              <a:t>The description of system boundaries is also relevant for DCAS and </a:t>
            </a:r>
            <a:r>
              <a:rPr lang="en-US" sz="2400" dirty="0">
                <a:solidFill>
                  <a:srgbClr val="00B050"/>
                </a:solidFill>
              </a:rPr>
              <a:t>the declaration of such</a:t>
            </a:r>
            <a:r>
              <a:rPr lang="en-US" sz="1800" dirty="0">
                <a:solidFill>
                  <a:srgbClr val="00B050"/>
                </a:solidFill>
                <a:effectLst/>
                <a:latin typeface="Times New Roman" panose="02020603050405020304" pitchFamily="18" charset="0"/>
                <a:ea typeface="Calibri" panose="020F0502020204030204" pitchFamily="34" charset="0"/>
              </a:rPr>
              <a:t> </a:t>
            </a:r>
            <a:r>
              <a:rPr lang="en-GB" sz="2400" dirty="0"/>
              <a:t>should be reflected in the draft UN Regulation.</a:t>
            </a:r>
          </a:p>
          <a:p>
            <a:pPr lvl="1"/>
            <a:r>
              <a:rPr lang="en-US" dirty="0">
                <a:solidFill>
                  <a:srgbClr val="00B050"/>
                </a:solidFill>
              </a:rPr>
              <a:t>This proposal does not suggest an exhaustive list to be declared by the manufacturer, but rather would request the manufacturer to declare the conditions which were used as part in the manufacturer’s system design stage. </a:t>
            </a:r>
            <a:endParaRPr lang="en-GB" dirty="0">
              <a:solidFill>
                <a:srgbClr val="00B050"/>
              </a:solidFill>
            </a:endParaRP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8</a:t>
            </a:fld>
            <a:endParaRPr lang="ru-RU"/>
          </a:p>
        </p:txBody>
      </p:sp>
    </p:spTree>
    <p:extLst>
      <p:ext uri="{BB962C8B-B14F-4D97-AF65-F5344CB8AC3E}">
        <p14:creationId xmlns:p14="http://schemas.microsoft.com/office/powerpoint/2010/main" val="1879350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DAD8BD6A-3543-4718-97E2-7C76BF52CA31}"/>
              </a:ext>
            </a:extLst>
          </p:cNvPr>
          <p:cNvSpPr>
            <a:spLocks noGrp="1"/>
          </p:cNvSpPr>
          <p:nvPr>
            <p:ph type="sldNum" sz="quarter" idx="12"/>
          </p:nvPr>
        </p:nvSpPr>
        <p:spPr/>
        <p:txBody>
          <a:bodyPr/>
          <a:lstStyle/>
          <a:p>
            <a:fld id="{E6454B89-CEE9-4062-9E4E-C0CE3A049DED}" type="slidenum">
              <a:rPr lang="ru-RU" smtClean="0"/>
              <a:t>9</a:t>
            </a:fld>
            <a:endParaRPr lang="ru-RU"/>
          </a:p>
        </p:txBody>
      </p:sp>
      <p:sp>
        <p:nvSpPr>
          <p:cNvPr id="5" name="Заголовок 1">
            <a:extLst>
              <a:ext uri="{FF2B5EF4-FFF2-40B4-BE49-F238E27FC236}">
                <a16:creationId xmlns:a16="http://schemas.microsoft.com/office/drawing/2014/main" id="{EC2DFE0B-211C-4779-A27C-1287F5ADCA99}"/>
              </a:ext>
            </a:extLst>
          </p:cNvPr>
          <p:cNvSpPr>
            <a:spLocks noGrp="1"/>
          </p:cNvSpPr>
          <p:nvPr>
            <p:ph type="title"/>
          </p:nvPr>
        </p:nvSpPr>
        <p:spPr>
          <a:xfrm>
            <a:off x="838200" y="2691407"/>
            <a:ext cx="10515600" cy="1503978"/>
          </a:xfrm>
        </p:spPr>
        <p:txBody>
          <a:bodyPr>
            <a:normAutofit/>
          </a:bodyPr>
          <a:lstStyle/>
          <a:p>
            <a:r>
              <a:rPr lang="en-US" sz="4800" dirty="0"/>
              <a:t>Thank you for your attention!</a:t>
            </a:r>
            <a:endParaRPr lang="ru-RU" sz="4800" dirty="0"/>
          </a:p>
        </p:txBody>
      </p:sp>
    </p:spTree>
    <p:extLst>
      <p:ext uri="{BB962C8B-B14F-4D97-AF65-F5344CB8AC3E}">
        <p14:creationId xmlns:p14="http://schemas.microsoft.com/office/powerpoint/2010/main" val="245954383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stmuster07">
  <a:themeElements>
    <a:clrScheme name="bastmuster07 1">
      <a:dk1>
        <a:srgbClr val="000000"/>
      </a:dk1>
      <a:lt1>
        <a:srgbClr val="F4FAF4"/>
      </a:lt1>
      <a:dk2>
        <a:srgbClr val="000000"/>
      </a:dk2>
      <a:lt2>
        <a:srgbClr val="808080"/>
      </a:lt2>
      <a:accent1>
        <a:srgbClr val="54B631"/>
      </a:accent1>
      <a:accent2>
        <a:srgbClr val="CC8648"/>
      </a:accent2>
      <a:accent3>
        <a:srgbClr val="F8FCF8"/>
      </a:accent3>
      <a:accent4>
        <a:srgbClr val="000000"/>
      </a:accent4>
      <a:accent5>
        <a:srgbClr val="B3D7AD"/>
      </a:accent5>
      <a:accent6>
        <a:srgbClr val="B97940"/>
      </a:accent6>
      <a:hlink>
        <a:srgbClr val="667AB3"/>
      </a:hlink>
      <a:folHlink>
        <a:srgbClr val="FFF500"/>
      </a:folHlink>
    </a:clrScheme>
    <a:fontScheme name="bastmuster07">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bastmuster07 1">
        <a:dk1>
          <a:srgbClr val="000000"/>
        </a:dk1>
        <a:lt1>
          <a:srgbClr val="F4FAF4"/>
        </a:lt1>
        <a:dk2>
          <a:srgbClr val="000000"/>
        </a:dk2>
        <a:lt2>
          <a:srgbClr val="808080"/>
        </a:lt2>
        <a:accent1>
          <a:srgbClr val="54B631"/>
        </a:accent1>
        <a:accent2>
          <a:srgbClr val="CC8648"/>
        </a:accent2>
        <a:accent3>
          <a:srgbClr val="F8FCF8"/>
        </a:accent3>
        <a:accent4>
          <a:srgbClr val="000000"/>
        </a:accent4>
        <a:accent5>
          <a:srgbClr val="B3D7AD"/>
        </a:accent5>
        <a:accent6>
          <a:srgbClr val="B97940"/>
        </a:accent6>
        <a:hlink>
          <a:srgbClr val="667AB3"/>
        </a:hlink>
        <a:folHlink>
          <a:srgbClr val="FFF500"/>
        </a:folHlink>
      </a:clrScheme>
      <a:clrMap bg1="lt1" tx1="dk1" bg2="lt2" tx2="dk2" accent1="accent1" accent2="accent2" accent3="accent3" accent4="accent4" accent5="accent5" accent6="accent6" hlink="hlink" folHlink="folHlink"/>
    </a:extraClrScheme>
    <a:extraClrScheme>
      <a:clrScheme name="bastmuster07 2">
        <a:dk1>
          <a:srgbClr val="000000"/>
        </a:dk1>
        <a:lt1>
          <a:srgbClr val="FFFFFF"/>
        </a:lt1>
        <a:dk2>
          <a:srgbClr val="000000"/>
        </a:dk2>
        <a:lt2>
          <a:srgbClr val="808080"/>
        </a:lt2>
        <a:accent1>
          <a:srgbClr val="54B631"/>
        </a:accent1>
        <a:accent2>
          <a:srgbClr val="CC8648"/>
        </a:accent2>
        <a:accent3>
          <a:srgbClr val="FFFFFF"/>
        </a:accent3>
        <a:accent4>
          <a:srgbClr val="000000"/>
        </a:accent4>
        <a:accent5>
          <a:srgbClr val="B3D7AD"/>
        </a:accent5>
        <a:accent6>
          <a:srgbClr val="B97940"/>
        </a:accent6>
        <a:hlink>
          <a:srgbClr val="667AB3"/>
        </a:hlink>
        <a:folHlink>
          <a:srgbClr val="FFF500"/>
        </a:folHlink>
      </a:clrScheme>
      <a:clrMap bg1="lt1" tx1="dk1" bg2="lt2" tx2="dk2" accent1="accent1" accent2="accent2" accent3="accent3" accent4="accent4" accent5="accent5" accent6="accent6" hlink="hlink" folHlink="folHlink"/>
    </a:extraClrScheme>
    <a:extraClrScheme>
      <a:clrScheme name="bastmuster07 3">
        <a:dk1>
          <a:srgbClr val="000000"/>
        </a:dk1>
        <a:lt1>
          <a:srgbClr val="F4FAF4"/>
        </a:lt1>
        <a:dk2>
          <a:srgbClr val="6E6E6E"/>
        </a:dk2>
        <a:lt2>
          <a:srgbClr val="AAAAAA"/>
        </a:lt2>
        <a:accent1>
          <a:srgbClr val="8CD26E"/>
        </a:accent1>
        <a:accent2>
          <a:srgbClr val="DCB48C"/>
        </a:accent2>
        <a:accent3>
          <a:srgbClr val="F8FCF8"/>
        </a:accent3>
        <a:accent4>
          <a:srgbClr val="000000"/>
        </a:accent4>
        <a:accent5>
          <a:srgbClr val="C5E5BA"/>
        </a:accent5>
        <a:accent6>
          <a:srgbClr val="C7A37E"/>
        </a:accent6>
        <a:hlink>
          <a:srgbClr val="A0AAC8"/>
        </a:hlink>
        <a:folHlink>
          <a:srgbClr val="FAF05A"/>
        </a:folHlink>
      </a:clrScheme>
      <a:clrMap bg1="lt1" tx1="dk1" bg2="lt2" tx2="dk2" accent1="accent1" accent2="accent2" accent3="accent3" accent4="accent4" accent5="accent5" accent6="accent6" hlink="hlink" folHlink="folHlink"/>
    </a:extraClrScheme>
    <a:extraClrScheme>
      <a:clrScheme name="bastmuster07 4">
        <a:dk1>
          <a:srgbClr val="000000"/>
        </a:dk1>
        <a:lt1>
          <a:srgbClr val="F4FAF4"/>
        </a:lt1>
        <a:dk2>
          <a:srgbClr val="000000"/>
        </a:dk2>
        <a:lt2>
          <a:srgbClr val="808080"/>
        </a:lt2>
        <a:accent1>
          <a:srgbClr val="32641E"/>
        </a:accent1>
        <a:accent2>
          <a:srgbClr val="8C5A28"/>
        </a:accent2>
        <a:accent3>
          <a:srgbClr val="F8FCF8"/>
        </a:accent3>
        <a:accent4>
          <a:srgbClr val="000000"/>
        </a:accent4>
        <a:accent5>
          <a:srgbClr val="ADB8AB"/>
        </a:accent5>
        <a:accent6>
          <a:srgbClr val="7E5123"/>
        </a:accent6>
        <a:hlink>
          <a:srgbClr val="3C5078"/>
        </a:hlink>
        <a:folHlink>
          <a:srgbClr val="C8BE00"/>
        </a:folHlink>
      </a:clrScheme>
      <a:clrMap bg1="lt1" tx1="dk1" bg2="lt2" tx2="dk2" accent1="accent1" accent2="accent2" accent3="accent3" accent4="accent4" accent5="accent5" accent6="accent6" hlink="hlink" folHlink="folHlink"/>
    </a:extraClrScheme>
    <a:extraClrScheme>
      <a:clrScheme name="bastmuster07 5">
        <a:dk1>
          <a:srgbClr val="000000"/>
        </a:dk1>
        <a:lt1>
          <a:srgbClr val="96C896"/>
        </a:lt1>
        <a:dk2>
          <a:srgbClr val="000000"/>
        </a:dk2>
        <a:lt2>
          <a:srgbClr val="808080"/>
        </a:lt2>
        <a:accent1>
          <a:srgbClr val="32641E"/>
        </a:accent1>
        <a:accent2>
          <a:srgbClr val="8C5A28"/>
        </a:accent2>
        <a:accent3>
          <a:srgbClr val="C9E0C9"/>
        </a:accent3>
        <a:accent4>
          <a:srgbClr val="000000"/>
        </a:accent4>
        <a:accent5>
          <a:srgbClr val="ADB8AB"/>
        </a:accent5>
        <a:accent6>
          <a:srgbClr val="7E5123"/>
        </a:accent6>
        <a:hlink>
          <a:srgbClr val="3C5078"/>
        </a:hlink>
        <a:folHlink>
          <a:srgbClr val="C8BE00"/>
        </a:folHlink>
      </a:clrScheme>
      <a:clrMap bg1="lt1" tx1="dk1" bg2="lt2" tx2="dk2" accent1="accent1" accent2="accent2" accent3="accent3" accent4="accent4" accent5="accent5" accent6="accent6" hlink="hlink" folHlink="folHlink"/>
    </a:extraClrScheme>
    <a:extraClrScheme>
      <a:clrScheme name="bastmuster07 6">
        <a:dk1>
          <a:srgbClr val="000000"/>
        </a:dk1>
        <a:lt1>
          <a:srgbClr val="3399FF"/>
        </a:lt1>
        <a:dk2>
          <a:srgbClr val="000000"/>
        </a:dk2>
        <a:lt2>
          <a:srgbClr val="808080"/>
        </a:lt2>
        <a:accent1>
          <a:srgbClr val="99CCFF"/>
        </a:accent1>
        <a:accent2>
          <a:srgbClr val="CCCCFF"/>
        </a:accent2>
        <a:accent3>
          <a:srgbClr val="ADCA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stmuster07 7">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stmuster07 8">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stmuster07 9">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4339</TotalTime>
  <Words>974</Words>
  <Application>Microsoft Office PowerPoint</Application>
  <PresentationFormat>Widescreen</PresentationFormat>
  <Paragraphs>76</Paragraphs>
  <Slides>9</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Calibri Light</vt:lpstr>
      <vt:lpstr>Times New Roman</vt:lpstr>
      <vt:lpstr>Verdana</vt:lpstr>
      <vt:lpstr>Wingdings</vt:lpstr>
      <vt:lpstr>Тема Office</vt:lpstr>
      <vt:lpstr>bastmuster07</vt:lpstr>
      <vt:lpstr>A Follow-up  to the Interpretation Question Raised by AEBS-HDV IWG  to the 11th GRVA Session</vt:lpstr>
      <vt:lpstr>Background</vt:lpstr>
      <vt:lpstr>Open issues</vt:lpstr>
      <vt:lpstr>Performance Req‘s (comparable to R152)</vt:lpstr>
      <vt:lpstr>Problem Description</vt:lpstr>
      <vt:lpstr>Consideration (1)</vt:lpstr>
      <vt:lpstr>Consideration (2)</vt:lpstr>
      <vt:lpstr>Relevance to the ADAS TF Activity</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Bocharov</dc:creator>
  <cp:lastModifiedBy>Marc Van Impe</cp:lastModifiedBy>
  <cp:revision>24</cp:revision>
  <dcterms:created xsi:type="dcterms:W3CDTF">2021-11-18T10:54:01Z</dcterms:created>
  <dcterms:modified xsi:type="dcterms:W3CDTF">2022-01-11T08:45:32Z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2d06e56-1756-4005-87f1-1edc72dd4bdf_Enabled">
    <vt:lpwstr>true</vt:lpwstr>
  </property>
  <property fmtid="{D5CDD505-2E9C-101B-9397-08002B2CF9AE}" pid="3" name="MSIP_Label_52d06e56-1756-4005-87f1-1edc72dd4bdf_SetDate">
    <vt:lpwstr>2021-11-25T11:03:05Z</vt:lpwstr>
  </property>
  <property fmtid="{D5CDD505-2E9C-101B-9397-08002B2CF9AE}" pid="4" name="MSIP_Label_52d06e56-1756-4005-87f1-1edc72dd4bdf_Method">
    <vt:lpwstr>Standard</vt:lpwstr>
  </property>
  <property fmtid="{D5CDD505-2E9C-101B-9397-08002B2CF9AE}" pid="5" name="MSIP_Label_52d06e56-1756-4005-87f1-1edc72dd4bdf_Name">
    <vt:lpwstr>General</vt:lpwstr>
  </property>
  <property fmtid="{D5CDD505-2E9C-101B-9397-08002B2CF9AE}" pid="6" name="MSIP_Label_52d06e56-1756-4005-87f1-1edc72dd4bdf_SiteId">
    <vt:lpwstr>9026c5f4-86d0-4b9f-bd39-b7d4d0fb4674</vt:lpwstr>
  </property>
  <property fmtid="{D5CDD505-2E9C-101B-9397-08002B2CF9AE}" pid="7" name="MSIP_Label_52d06e56-1756-4005-87f1-1edc72dd4bdf_ActionId">
    <vt:lpwstr>485a9c1b-3ffe-4137-af3f-00001b38ba12</vt:lpwstr>
  </property>
  <property fmtid="{D5CDD505-2E9C-101B-9397-08002B2CF9AE}" pid="8" name="MSIP_Label_52d06e56-1756-4005-87f1-1edc72dd4bdf_ContentBits">
    <vt:lpwstr>0</vt:lpwstr>
  </property>
</Properties>
</file>