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60" r:id="rId3"/>
    <p:sldId id="524" r:id="rId4"/>
    <p:sldId id="525" r:id="rId5"/>
    <p:sldId id="528" r:id="rId6"/>
    <p:sldId id="527" r:id="rId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0" d="100"/>
          <a:sy n="110" d="100"/>
        </p:scale>
        <p:origin x="55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b3001@yandex.ru" userId="6f95847624ae7258" providerId="LiveId" clId="{9B3245DA-F20E-4135-A4B8-A997DA3FE27B}"/>
    <pc:docChg chg="custSel addSld delSld modSld delMainMaster">
      <pc:chgData name="ab3001@yandex.ru" userId="6f95847624ae7258" providerId="LiveId" clId="{9B3245DA-F20E-4135-A4B8-A997DA3FE27B}" dt="2022-01-10T16:40:40.177" v="1165" actId="1076"/>
      <pc:docMkLst>
        <pc:docMk/>
      </pc:docMkLst>
      <pc:sldChg chg="modSp mod">
        <pc:chgData name="ab3001@yandex.ru" userId="6f95847624ae7258" providerId="LiveId" clId="{9B3245DA-F20E-4135-A4B8-A997DA3FE27B}" dt="2022-01-09T16:13:11.326" v="106" actId="1076"/>
        <pc:sldMkLst>
          <pc:docMk/>
          <pc:sldMk cId="769074349" sldId="256"/>
        </pc:sldMkLst>
        <pc:spChg chg="mod">
          <ac:chgData name="ab3001@yandex.ru" userId="6f95847624ae7258" providerId="LiveId" clId="{9B3245DA-F20E-4135-A4B8-A997DA3FE27B}" dt="2022-01-09T16:13:08.427" v="105" actId="1076"/>
          <ac:spMkLst>
            <pc:docMk/>
            <pc:sldMk cId="769074349" sldId="256"/>
            <ac:spMk id="2" creationId="{643684B9-D3E4-4687-AC39-91BAD2F9AF4E}"/>
          </ac:spMkLst>
        </pc:spChg>
        <pc:spChg chg="mod">
          <ac:chgData name="ab3001@yandex.ru" userId="6f95847624ae7258" providerId="LiveId" clId="{9B3245DA-F20E-4135-A4B8-A997DA3FE27B}" dt="2022-01-09T16:13:11.326" v="106" actId="1076"/>
          <ac:spMkLst>
            <pc:docMk/>
            <pc:sldMk cId="769074349" sldId="256"/>
            <ac:spMk id="3" creationId="{BD1C98C0-361E-4CCF-AB95-F0C151640EFB}"/>
          </ac:spMkLst>
        </pc:spChg>
        <pc:spChg chg="mod">
          <ac:chgData name="ab3001@yandex.ru" userId="6f95847624ae7258" providerId="LiveId" clId="{9B3245DA-F20E-4135-A4B8-A997DA3FE27B}" dt="2022-01-09T16:11:07.741" v="25" actId="20577"/>
          <ac:spMkLst>
            <pc:docMk/>
            <pc:sldMk cId="769074349" sldId="256"/>
            <ac:spMk id="4" creationId="{C3FC0A3B-6B10-4475-B707-595140F31D67}"/>
          </ac:spMkLst>
        </pc:spChg>
      </pc:sldChg>
      <pc:sldChg chg="modSp mod">
        <pc:chgData name="ab3001@yandex.ru" userId="6f95847624ae7258" providerId="LiveId" clId="{9B3245DA-F20E-4135-A4B8-A997DA3FE27B}" dt="2022-01-09T16:21:40.841" v="363" actId="20577"/>
        <pc:sldMkLst>
          <pc:docMk/>
          <pc:sldMk cId="201795472" sldId="260"/>
        </pc:sldMkLst>
        <pc:spChg chg="mod">
          <ac:chgData name="ab3001@yandex.ru" userId="6f95847624ae7258" providerId="LiveId" clId="{9B3245DA-F20E-4135-A4B8-A997DA3FE27B}" dt="2022-01-09T16:14:43.933" v="115" actId="20577"/>
          <ac:spMkLst>
            <pc:docMk/>
            <pc:sldMk cId="201795472" sldId="260"/>
            <ac:spMk id="2" creationId="{C9393571-C28D-4954-ADBA-22F2F9E5130B}"/>
          </ac:spMkLst>
        </pc:spChg>
        <pc:spChg chg="mod">
          <ac:chgData name="ab3001@yandex.ru" userId="6f95847624ae7258" providerId="LiveId" clId="{9B3245DA-F20E-4135-A4B8-A997DA3FE27B}" dt="2022-01-09T16:21:40.841" v="363" actId="20577"/>
          <ac:spMkLst>
            <pc:docMk/>
            <pc:sldMk cId="201795472" sldId="260"/>
            <ac:spMk id="3" creationId="{796BD88A-0D28-4BE4-B40A-5B7184F3F06B}"/>
          </ac:spMkLst>
        </pc:spChg>
      </pc:sldChg>
      <pc:sldChg chg="del">
        <pc:chgData name="ab3001@yandex.ru" userId="6f95847624ae7258" providerId="LiveId" clId="{9B3245DA-F20E-4135-A4B8-A997DA3FE27B}" dt="2022-01-09T16:13:18.875" v="107" actId="47"/>
        <pc:sldMkLst>
          <pc:docMk/>
          <pc:sldMk cId="2222760571" sldId="521"/>
        </pc:sldMkLst>
      </pc:sldChg>
      <pc:sldChg chg="del">
        <pc:chgData name="ab3001@yandex.ru" userId="6f95847624ae7258" providerId="LiveId" clId="{9B3245DA-F20E-4135-A4B8-A997DA3FE27B}" dt="2022-01-09T16:13:18.875" v="107" actId="47"/>
        <pc:sldMkLst>
          <pc:docMk/>
          <pc:sldMk cId="1725870954" sldId="522"/>
        </pc:sldMkLst>
      </pc:sldChg>
      <pc:sldChg chg="del">
        <pc:chgData name="ab3001@yandex.ru" userId="6f95847624ae7258" providerId="LiveId" clId="{9B3245DA-F20E-4135-A4B8-A997DA3FE27B}" dt="2022-01-09T16:13:18.875" v="107" actId="47"/>
        <pc:sldMkLst>
          <pc:docMk/>
          <pc:sldMk cId="3974471151" sldId="523"/>
        </pc:sldMkLst>
      </pc:sldChg>
      <pc:sldChg chg="modSp mod">
        <pc:chgData name="ab3001@yandex.ru" userId="6f95847624ae7258" providerId="LiveId" clId="{9B3245DA-F20E-4135-A4B8-A997DA3FE27B}" dt="2022-01-09T16:40:02.429" v="711" actId="27636"/>
        <pc:sldMkLst>
          <pc:docMk/>
          <pc:sldMk cId="1386159998" sldId="524"/>
        </pc:sldMkLst>
        <pc:spChg chg="mod">
          <ac:chgData name="ab3001@yandex.ru" userId="6f95847624ae7258" providerId="LiveId" clId="{9B3245DA-F20E-4135-A4B8-A997DA3FE27B}" dt="2022-01-09T16:22:47.002" v="379" actId="20577"/>
          <ac:spMkLst>
            <pc:docMk/>
            <pc:sldMk cId="1386159998" sldId="524"/>
            <ac:spMk id="2" creationId="{C9393571-C28D-4954-ADBA-22F2F9E5130B}"/>
          </ac:spMkLst>
        </pc:spChg>
        <pc:spChg chg="mod">
          <ac:chgData name="ab3001@yandex.ru" userId="6f95847624ae7258" providerId="LiveId" clId="{9B3245DA-F20E-4135-A4B8-A997DA3FE27B}" dt="2022-01-09T16:40:02.429" v="711" actId="27636"/>
          <ac:spMkLst>
            <pc:docMk/>
            <pc:sldMk cId="1386159998" sldId="524"/>
            <ac:spMk id="3" creationId="{796BD88A-0D28-4BE4-B40A-5B7184F3F06B}"/>
          </ac:spMkLst>
        </pc:spChg>
      </pc:sldChg>
      <pc:sldChg chg="modSp mod">
        <pc:chgData name="ab3001@yandex.ru" userId="6f95847624ae7258" providerId="LiveId" clId="{9B3245DA-F20E-4135-A4B8-A997DA3FE27B}" dt="2022-01-10T16:40:40.177" v="1165" actId="1076"/>
        <pc:sldMkLst>
          <pc:docMk/>
          <pc:sldMk cId="1879350429" sldId="525"/>
        </pc:sldMkLst>
        <pc:spChg chg="mod">
          <ac:chgData name="ab3001@yandex.ru" userId="6f95847624ae7258" providerId="LiveId" clId="{9B3245DA-F20E-4135-A4B8-A997DA3FE27B}" dt="2022-01-09T16:28:42.789" v="536" actId="20577"/>
          <ac:spMkLst>
            <pc:docMk/>
            <pc:sldMk cId="1879350429" sldId="525"/>
            <ac:spMk id="2" creationId="{C9393571-C28D-4954-ADBA-22F2F9E5130B}"/>
          </ac:spMkLst>
        </pc:spChg>
        <pc:spChg chg="mod">
          <ac:chgData name="ab3001@yandex.ru" userId="6f95847624ae7258" providerId="LiveId" clId="{9B3245DA-F20E-4135-A4B8-A997DA3FE27B}" dt="2022-01-10T16:40:40.177" v="1165" actId="1076"/>
          <ac:spMkLst>
            <pc:docMk/>
            <pc:sldMk cId="1879350429" sldId="525"/>
            <ac:spMk id="3" creationId="{796BD88A-0D28-4BE4-B40A-5B7184F3F06B}"/>
          </ac:spMkLst>
        </pc:spChg>
      </pc:sldChg>
      <pc:sldChg chg="modSp add mod">
        <pc:chgData name="ab3001@yandex.ru" userId="6f95847624ae7258" providerId="LiveId" clId="{9B3245DA-F20E-4135-A4B8-A997DA3FE27B}" dt="2022-01-10T15:35:10.839" v="1053" actId="1076"/>
        <pc:sldMkLst>
          <pc:docMk/>
          <pc:sldMk cId="2459543838" sldId="527"/>
        </pc:sldMkLst>
        <pc:spChg chg="mod">
          <ac:chgData name="ab3001@yandex.ru" userId="6f95847624ae7258" providerId="LiveId" clId="{9B3245DA-F20E-4135-A4B8-A997DA3FE27B}" dt="2022-01-10T15:35:10.839" v="1053" actId="1076"/>
          <ac:spMkLst>
            <pc:docMk/>
            <pc:sldMk cId="2459543838" sldId="527"/>
            <ac:spMk id="5" creationId="{EC2DFE0B-211C-4779-A27C-1287F5ADCA99}"/>
          </ac:spMkLst>
        </pc:spChg>
      </pc:sldChg>
      <pc:sldChg chg="modSp add mod">
        <pc:chgData name="ab3001@yandex.ru" userId="6f95847624ae7258" providerId="LiveId" clId="{9B3245DA-F20E-4135-A4B8-A997DA3FE27B}" dt="2022-01-10T15:34:40.424" v="1052" actId="20577"/>
        <pc:sldMkLst>
          <pc:docMk/>
          <pc:sldMk cId="2341890287" sldId="528"/>
        </pc:sldMkLst>
        <pc:spChg chg="mod">
          <ac:chgData name="ab3001@yandex.ru" userId="6f95847624ae7258" providerId="LiveId" clId="{9B3245DA-F20E-4135-A4B8-A997DA3FE27B}" dt="2022-01-10T15:34:40.424" v="1052" actId="20577"/>
          <ac:spMkLst>
            <pc:docMk/>
            <pc:sldMk cId="2341890287" sldId="528"/>
            <ac:spMk id="3" creationId="{796BD88A-0D28-4BE4-B40A-5B7184F3F06B}"/>
          </ac:spMkLst>
        </pc:spChg>
      </pc:sldChg>
      <pc:sldMasterChg chg="del delSldLayout">
        <pc:chgData name="ab3001@yandex.ru" userId="6f95847624ae7258" providerId="LiveId" clId="{9B3245DA-F20E-4135-A4B8-A997DA3FE27B}" dt="2022-01-09T16:13:18.875" v="107" actId="47"/>
        <pc:sldMasterMkLst>
          <pc:docMk/>
          <pc:sldMasterMk cId="4076951936" sldId="2147483661"/>
        </pc:sldMasterMkLst>
        <pc:sldLayoutChg chg="del">
          <pc:chgData name="ab3001@yandex.ru" userId="6f95847624ae7258" providerId="LiveId" clId="{9B3245DA-F20E-4135-A4B8-A997DA3FE27B}" dt="2022-01-09T16:13:18.875" v="107" actId="47"/>
          <pc:sldLayoutMkLst>
            <pc:docMk/>
            <pc:sldMasterMk cId="4076951936" sldId="2147483661"/>
            <pc:sldLayoutMk cId="4040576901" sldId="2147483662"/>
          </pc:sldLayoutMkLst>
        </pc:sldLayoutChg>
        <pc:sldLayoutChg chg="del">
          <pc:chgData name="ab3001@yandex.ru" userId="6f95847624ae7258" providerId="LiveId" clId="{9B3245DA-F20E-4135-A4B8-A997DA3FE27B}" dt="2022-01-09T16:13:18.875" v="107" actId="47"/>
          <pc:sldLayoutMkLst>
            <pc:docMk/>
            <pc:sldMasterMk cId="4076951936" sldId="2147483661"/>
            <pc:sldLayoutMk cId="784910873" sldId="2147483663"/>
          </pc:sldLayoutMkLst>
        </pc:sldLayoutChg>
        <pc:sldLayoutChg chg="del">
          <pc:chgData name="ab3001@yandex.ru" userId="6f95847624ae7258" providerId="LiveId" clId="{9B3245DA-F20E-4135-A4B8-A997DA3FE27B}" dt="2022-01-09T16:13:18.875" v="107" actId="47"/>
          <pc:sldLayoutMkLst>
            <pc:docMk/>
            <pc:sldMasterMk cId="4076951936" sldId="2147483661"/>
            <pc:sldLayoutMk cId="4261891717" sldId="2147483664"/>
          </pc:sldLayoutMkLst>
        </pc:sldLayoutChg>
        <pc:sldLayoutChg chg="del">
          <pc:chgData name="ab3001@yandex.ru" userId="6f95847624ae7258" providerId="LiveId" clId="{9B3245DA-F20E-4135-A4B8-A997DA3FE27B}" dt="2022-01-09T16:13:18.875" v="107" actId="47"/>
          <pc:sldLayoutMkLst>
            <pc:docMk/>
            <pc:sldMasterMk cId="4076951936" sldId="2147483661"/>
            <pc:sldLayoutMk cId="3225463956" sldId="2147483665"/>
          </pc:sldLayoutMkLst>
        </pc:sldLayoutChg>
        <pc:sldLayoutChg chg="del">
          <pc:chgData name="ab3001@yandex.ru" userId="6f95847624ae7258" providerId="LiveId" clId="{9B3245DA-F20E-4135-A4B8-A997DA3FE27B}" dt="2022-01-09T16:13:18.875" v="107" actId="47"/>
          <pc:sldLayoutMkLst>
            <pc:docMk/>
            <pc:sldMasterMk cId="4076951936" sldId="2147483661"/>
            <pc:sldLayoutMk cId="1690380338" sldId="2147483666"/>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BF7E87-E90E-4883-998E-6E833A359412}" type="datetimeFigureOut">
              <a:rPr lang="ru-RU" smtClean="0"/>
              <a:t>11.01.2022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4115A0-A33A-445C-A4DF-C5F50C8B2ECF}" type="slidenum">
              <a:rPr lang="ru-RU" smtClean="0"/>
              <a:t>‹#›</a:t>
            </a:fld>
            <a:endParaRPr lang="ru-RU"/>
          </a:p>
        </p:txBody>
      </p:sp>
    </p:spTree>
    <p:extLst>
      <p:ext uri="{BB962C8B-B14F-4D97-AF65-F5344CB8AC3E}">
        <p14:creationId xmlns:p14="http://schemas.microsoft.com/office/powerpoint/2010/main" val="613925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2F9A8DF-BAD4-4560-ABA9-4048251094B4}"/>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56DE1C54-2DC8-4348-8F28-0427DDA4653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4C851002-229B-474D-9FC8-FC3EEC1EF0CF}"/>
              </a:ext>
            </a:extLst>
          </p:cNvPr>
          <p:cNvSpPr>
            <a:spLocks noGrp="1"/>
          </p:cNvSpPr>
          <p:nvPr>
            <p:ph type="dt" sz="half" idx="10"/>
          </p:nvPr>
        </p:nvSpPr>
        <p:spPr/>
        <p:txBody>
          <a:bodyPr/>
          <a:lstStyle/>
          <a:p>
            <a:fld id="{8966B23B-F1B6-4C3E-B75F-58A4BE847771}" type="datetime1">
              <a:rPr lang="ru-RU" smtClean="0"/>
              <a:t>11.01.2022</a:t>
            </a:fld>
            <a:endParaRPr lang="ru-RU"/>
          </a:p>
        </p:txBody>
      </p:sp>
      <p:sp>
        <p:nvSpPr>
          <p:cNvPr id="5" name="Нижний колонтитул 4">
            <a:extLst>
              <a:ext uri="{FF2B5EF4-FFF2-40B4-BE49-F238E27FC236}">
                <a16:creationId xmlns:a16="http://schemas.microsoft.com/office/drawing/2014/main" id="{EF718906-FA0A-449E-9E0D-B458C00FAF8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9B7D16A-01E4-4506-80AF-47EBFEC3AD39}"/>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2123493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7E3EA11-9458-4F7D-8BD4-35CCCFC2F6AB}"/>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D2A2C6E2-DCF7-4822-92FB-DDDBC33B4E0B}"/>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B63234E-3CC4-401F-BC18-697C95C6C8F7}"/>
              </a:ext>
            </a:extLst>
          </p:cNvPr>
          <p:cNvSpPr>
            <a:spLocks noGrp="1"/>
          </p:cNvSpPr>
          <p:nvPr>
            <p:ph type="dt" sz="half" idx="10"/>
          </p:nvPr>
        </p:nvSpPr>
        <p:spPr/>
        <p:txBody>
          <a:bodyPr/>
          <a:lstStyle/>
          <a:p>
            <a:fld id="{910265C1-90D1-4924-B6A0-F444F31D2962}" type="datetime1">
              <a:rPr lang="ru-RU" smtClean="0"/>
              <a:t>11.01.2022</a:t>
            </a:fld>
            <a:endParaRPr lang="ru-RU"/>
          </a:p>
        </p:txBody>
      </p:sp>
      <p:sp>
        <p:nvSpPr>
          <p:cNvPr id="5" name="Нижний колонтитул 4">
            <a:extLst>
              <a:ext uri="{FF2B5EF4-FFF2-40B4-BE49-F238E27FC236}">
                <a16:creationId xmlns:a16="http://schemas.microsoft.com/office/drawing/2014/main" id="{E0E6EBD2-F948-4EE1-9CA0-6ADD7A9E9D4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BFCB679-22E6-47FA-BA98-9252AD0E6521}"/>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3879433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94051368-34C5-421E-A34B-B812418F4538}"/>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5116A712-EF1A-46B8-8B15-F55AABC4C5FE}"/>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04B6215-BB17-44D5-AE58-8432906F6A0C}"/>
              </a:ext>
            </a:extLst>
          </p:cNvPr>
          <p:cNvSpPr>
            <a:spLocks noGrp="1"/>
          </p:cNvSpPr>
          <p:nvPr>
            <p:ph type="dt" sz="half" idx="10"/>
          </p:nvPr>
        </p:nvSpPr>
        <p:spPr/>
        <p:txBody>
          <a:bodyPr/>
          <a:lstStyle/>
          <a:p>
            <a:fld id="{EF613282-7C9E-41FC-BB95-E00E7175846B}" type="datetime1">
              <a:rPr lang="ru-RU" smtClean="0"/>
              <a:t>11.01.2022</a:t>
            </a:fld>
            <a:endParaRPr lang="ru-RU"/>
          </a:p>
        </p:txBody>
      </p:sp>
      <p:sp>
        <p:nvSpPr>
          <p:cNvPr id="5" name="Нижний колонтитул 4">
            <a:extLst>
              <a:ext uri="{FF2B5EF4-FFF2-40B4-BE49-F238E27FC236}">
                <a16:creationId xmlns:a16="http://schemas.microsoft.com/office/drawing/2014/main" id="{74EBFBA2-76D4-431D-A4CB-DFE09FCF2D49}"/>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43089CC-55CF-451C-B966-C958B5569724}"/>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366849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315931B-F6A6-4667-8078-DAFEF3F6518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8111B513-A4DF-4111-8E29-7722E25E4C42}"/>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28FF6A1-C49B-470F-ACFA-1E3489DE1613}"/>
              </a:ext>
            </a:extLst>
          </p:cNvPr>
          <p:cNvSpPr>
            <a:spLocks noGrp="1"/>
          </p:cNvSpPr>
          <p:nvPr>
            <p:ph type="dt" sz="half" idx="10"/>
          </p:nvPr>
        </p:nvSpPr>
        <p:spPr/>
        <p:txBody>
          <a:bodyPr/>
          <a:lstStyle/>
          <a:p>
            <a:fld id="{38E79EB6-35EF-456C-9EC5-A1A8C11AB575}" type="datetime1">
              <a:rPr lang="ru-RU" smtClean="0"/>
              <a:t>11.01.2022</a:t>
            </a:fld>
            <a:endParaRPr lang="ru-RU"/>
          </a:p>
        </p:txBody>
      </p:sp>
      <p:sp>
        <p:nvSpPr>
          <p:cNvPr id="5" name="Нижний колонтитул 4">
            <a:extLst>
              <a:ext uri="{FF2B5EF4-FFF2-40B4-BE49-F238E27FC236}">
                <a16:creationId xmlns:a16="http://schemas.microsoft.com/office/drawing/2014/main" id="{9A593260-DA56-4ED6-8B03-36ABE34C427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6E7E3D1-82BC-4474-A4E5-546B33837A68}"/>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2035881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CB7B1F1-9D2A-484D-B2DA-9F19B5D285F5}"/>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7E3E280F-2F47-402A-AD78-E0DAAB9C78A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732B260A-1CCE-414C-B0A0-71828D8E2823}"/>
              </a:ext>
            </a:extLst>
          </p:cNvPr>
          <p:cNvSpPr>
            <a:spLocks noGrp="1"/>
          </p:cNvSpPr>
          <p:nvPr>
            <p:ph type="dt" sz="half" idx="10"/>
          </p:nvPr>
        </p:nvSpPr>
        <p:spPr/>
        <p:txBody>
          <a:bodyPr/>
          <a:lstStyle/>
          <a:p>
            <a:fld id="{74AC208B-ED9F-447B-A14F-18303976673F}" type="datetime1">
              <a:rPr lang="ru-RU" smtClean="0"/>
              <a:t>11.01.2022</a:t>
            </a:fld>
            <a:endParaRPr lang="ru-RU"/>
          </a:p>
        </p:txBody>
      </p:sp>
      <p:sp>
        <p:nvSpPr>
          <p:cNvPr id="5" name="Нижний колонтитул 4">
            <a:extLst>
              <a:ext uri="{FF2B5EF4-FFF2-40B4-BE49-F238E27FC236}">
                <a16:creationId xmlns:a16="http://schemas.microsoft.com/office/drawing/2014/main" id="{343BD994-EC9B-43F4-A4FE-8AC7A2D4665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1FC210A-4B6A-464F-BCE2-4F916E73924C}"/>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2251358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A97B53-F33A-484F-A47F-7611A73BCFA3}"/>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6EA87444-EC8E-47FE-BF22-71C52924B12E}"/>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74A13821-D75F-4C98-86DE-27297876015E}"/>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BD0D9CB1-37C4-4F89-B93B-99EDE223C386}"/>
              </a:ext>
            </a:extLst>
          </p:cNvPr>
          <p:cNvSpPr>
            <a:spLocks noGrp="1"/>
          </p:cNvSpPr>
          <p:nvPr>
            <p:ph type="dt" sz="half" idx="10"/>
          </p:nvPr>
        </p:nvSpPr>
        <p:spPr/>
        <p:txBody>
          <a:bodyPr/>
          <a:lstStyle/>
          <a:p>
            <a:fld id="{C5D5572A-BC58-4C8F-880E-F35AB64EB050}" type="datetime1">
              <a:rPr lang="ru-RU" smtClean="0"/>
              <a:t>11.01.2022</a:t>
            </a:fld>
            <a:endParaRPr lang="ru-RU"/>
          </a:p>
        </p:txBody>
      </p:sp>
      <p:sp>
        <p:nvSpPr>
          <p:cNvPr id="6" name="Нижний колонтитул 5">
            <a:extLst>
              <a:ext uri="{FF2B5EF4-FFF2-40B4-BE49-F238E27FC236}">
                <a16:creationId xmlns:a16="http://schemas.microsoft.com/office/drawing/2014/main" id="{85BC0691-562E-42F3-952F-6241FD841D3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D3FB2695-C5E6-4BBB-88DA-FCD4432927B8}"/>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861674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978E5EE-A348-4457-882E-5DC7D38CC519}"/>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5D09D495-7CF2-4F9C-8827-9EBC0E4AED2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2E61D350-A586-44BA-91DA-CAED228E034B}"/>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8F38C3B8-A1C5-4C14-A719-4821D543B05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751DA995-FD2A-444F-8D37-37998B8C4908}"/>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7B6B60B6-82C1-409A-96B1-1ACA47533CD0}"/>
              </a:ext>
            </a:extLst>
          </p:cNvPr>
          <p:cNvSpPr>
            <a:spLocks noGrp="1"/>
          </p:cNvSpPr>
          <p:nvPr>
            <p:ph type="dt" sz="half" idx="10"/>
          </p:nvPr>
        </p:nvSpPr>
        <p:spPr/>
        <p:txBody>
          <a:bodyPr/>
          <a:lstStyle/>
          <a:p>
            <a:fld id="{BDA762E2-BF4A-481F-B442-15C5A019E0E4}" type="datetime1">
              <a:rPr lang="ru-RU" smtClean="0"/>
              <a:t>11.01.2022</a:t>
            </a:fld>
            <a:endParaRPr lang="ru-RU"/>
          </a:p>
        </p:txBody>
      </p:sp>
      <p:sp>
        <p:nvSpPr>
          <p:cNvPr id="8" name="Нижний колонтитул 7">
            <a:extLst>
              <a:ext uri="{FF2B5EF4-FFF2-40B4-BE49-F238E27FC236}">
                <a16:creationId xmlns:a16="http://schemas.microsoft.com/office/drawing/2014/main" id="{8FD228F9-4BBB-431D-89D9-F7F69BD8E0F4}"/>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90F1E9F6-56C1-495A-B5EA-72647B8CD6FE}"/>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8346372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F4B4105-6590-4E10-8D35-BCACA03ACFCB}"/>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7BE676B9-FE69-4C26-A43D-10477ECF08FB}"/>
              </a:ext>
            </a:extLst>
          </p:cNvPr>
          <p:cNvSpPr>
            <a:spLocks noGrp="1"/>
          </p:cNvSpPr>
          <p:nvPr>
            <p:ph type="dt" sz="half" idx="10"/>
          </p:nvPr>
        </p:nvSpPr>
        <p:spPr/>
        <p:txBody>
          <a:bodyPr/>
          <a:lstStyle/>
          <a:p>
            <a:fld id="{1AB25CDB-3883-4C05-BDDC-2FD5208EA980}" type="datetime1">
              <a:rPr lang="ru-RU" smtClean="0"/>
              <a:t>11.01.2022</a:t>
            </a:fld>
            <a:endParaRPr lang="ru-RU"/>
          </a:p>
        </p:txBody>
      </p:sp>
      <p:sp>
        <p:nvSpPr>
          <p:cNvPr id="4" name="Нижний колонтитул 3">
            <a:extLst>
              <a:ext uri="{FF2B5EF4-FFF2-40B4-BE49-F238E27FC236}">
                <a16:creationId xmlns:a16="http://schemas.microsoft.com/office/drawing/2014/main" id="{3F7D6D27-12AB-462A-AA4C-32EE9E18D1B5}"/>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53D4EDF2-9D5A-436B-899A-7D09EE0FC914}"/>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3639187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A6123AFB-A74D-4E37-BB86-A8EC622BC8BC}"/>
              </a:ext>
            </a:extLst>
          </p:cNvPr>
          <p:cNvSpPr>
            <a:spLocks noGrp="1"/>
          </p:cNvSpPr>
          <p:nvPr>
            <p:ph type="dt" sz="half" idx="10"/>
          </p:nvPr>
        </p:nvSpPr>
        <p:spPr/>
        <p:txBody>
          <a:bodyPr/>
          <a:lstStyle/>
          <a:p>
            <a:fld id="{2FAF536D-52A4-40CD-A1F9-F0E31C04C54A}" type="datetime1">
              <a:rPr lang="ru-RU" smtClean="0"/>
              <a:t>11.01.2022</a:t>
            </a:fld>
            <a:endParaRPr lang="ru-RU"/>
          </a:p>
        </p:txBody>
      </p:sp>
      <p:sp>
        <p:nvSpPr>
          <p:cNvPr id="3" name="Нижний колонтитул 2">
            <a:extLst>
              <a:ext uri="{FF2B5EF4-FFF2-40B4-BE49-F238E27FC236}">
                <a16:creationId xmlns:a16="http://schemas.microsoft.com/office/drawing/2014/main" id="{02F689C3-FCE6-4707-8D43-25C15FCFE44D}"/>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12CBCB83-4192-4631-9885-AD5C7E1A9C5D}"/>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3807536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8BFF377-77CB-4CC0-9E7D-88DD20F3623A}"/>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2B4735B2-8C9E-4883-AACE-90670E066A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95F4D491-23B5-4F40-8EE4-7B228C2DE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972DCB83-124A-4B20-97B8-6DC17CC3778E}"/>
              </a:ext>
            </a:extLst>
          </p:cNvPr>
          <p:cNvSpPr>
            <a:spLocks noGrp="1"/>
          </p:cNvSpPr>
          <p:nvPr>
            <p:ph type="dt" sz="half" idx="10"/>
          </p:nvPr>
        </p:nvSpPr>
        <p:spPr/>
        <p:txBody>
          <a:bodyPr/>
          <a:lstStyle/>
          <a:p>
            <a:fld id="{9F95F982-9C69-4865-9333-25BFC3F3A564}" type="datetime1">
              <a:rPr lang="ru-RU" smtClean="0"/>
              <a:t>11.01.2022</a:t>
            </a:fld>
            <a:endParaRPr lang="ru-RU"/>
          </a:p>
        </p:txBody>
      </p:sp>
      <p:sp>
        <p:nvSpPr>
          <p:cNvPr id="6" name="Нижний колонтитул 5">
            <a:extLst>
              <a:ext uri="{FF2B5EF4-FFF2-40B4-BE49-F238E27FC236}">
                <a16:creationId xmlns:a16="http://schemas.microsoft.com/office/drawing/2014/main" id="{42C273D0-7E88-4E96-894A-6CBEF0DFD22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310B59C3-077A-48B8-B94F-02D8C6CAE028}"/>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353275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A95C124-5145-42B0-86A5-1222ACD062D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D94C24C3-28BD-46FC-A946-43D33FD9DF0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4C14421C-A7F9-44B2-AEE3-2E71E230C7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D757F3EC-8D39-44A2-9846-3286379943E7}"/>
              </a:ext>
            </a:extLst>
          </p:cNvPr>
          <p:cNvSpPr>
            <a:spLocks noGrp="1"/>
          </p:cNvSpPr>
          <p:nvPr>
            <p:ph type="dt" sz="half" idx="10"/>
          </p:nvPr>
        </p:nvSpPr>
        <p:spPr/>
        <p:txBody>
          <a:bodyPr/>
          <a:lstStyle/>
          <a:p>
            <a:fld id="{9075CC49-359E-4F1B-AB5C-8D24DC4CF5E4}" type="datetime1">
              <a:rPr lang="ru-RU" smtClean="0"/>
              <a:t>11.01.2022</a:t>
            </a:fld>
            <a:endParaRPr lang="ru-RU"/>
          </a:p>
        </p:txBody>
      </p:sp>
      <p:sp>
        <p:nvSpPr>
          <p:cNvPr id="6" name="Нижний колонтитул 5">
            <a:extLst>
              <a:ext uri="{FF2B5EF4-FFF2-40B4-BE49-F238E27FC236}">
                <a16:creationId xmlns:a16="http://schemas.microsoft.com/office/drawing/2014/main" id="{B97DEC16-5EC3-41BB-A59A-857184B1CA5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22F6F35C-7DC2-45C1-B8E3-65BF90CAAB30}"/>
              </a:ext>
            </a:extLst>
          </p:cNvPr>
          <p:cNvSpPr>
            <a:spLocks noGrp="1"/>
          </p:cNvSpPr>
          <p:nvPr>
            <p:ph type="sldNum" sz="quarter" idx="12"/>
          </p:nvPr>
        </p:nvSpPr>
        <p:spPr/>
        <p:txBody>
          <a:bodyPr/>
          <a:lstStyle/>
          <a:p>
            <a:fld id="{E6454B89-CEE9-4062-9E4E-C0CE3A049DED}" type="slidenum">
              <a:rPr lang="ru-RU" smtClean="0"/>
              <a:t>‹#›</a:t>
            </a:fld>
            <a:endParaRPr lang="ru-RU"/>
          </a:p>
        </p:txBody>
      </p:sp>
    </p:spTree>
    <p:extLst>
      <p:ext uri="{BB962C8B-B14F-4D97-AF65-F5344CB8AC3E}">
        <p14:creationId xmlns:p14="http://schemas.microsoft.com/office/powerpoint/2010/main" val="2669905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C9659E1-245A-4D03-AB1F-40E96F2BF07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70AD31A2-ACBE-4A2D-8752-42D4ECE4FE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B538C067-55E6-4C17-9F4D-189082A7AF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C5DBD0-ED79-489D-8556-E932FEAD0D49}" type="datetime1">
              <a:rPr lang="ru-RU" smtClean="0"/>
              <a:t>11.01.2022</a:t>
            </a:fld>
            <a:endParaRPr lang="ru-RU"/>
          </a:p>
        </p:txBody>
      </p:sp>
      <p:sp>
        <p:nvSpPr>
          <p:cNvPr id="5" name="Нижний колонтитул 4">
            <a:extLst>
              <a:ext uri="{FF2B5EF4-FFF2-40B4-BE49-F238E27FC236}">
                <a16:creationId xmlns:a16="http://schemas.microsoft.com/office/drawing/2014/main" id="{37D3DAED-DEFA-44BB-BE25-41B993E75F3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E5144EE9-A514-47E8-8440-73A02F251D6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454B89-CEE9-4062-9E4E-C0CE3A049DED}" type="slidenum">
              <a:rPr lang="ru-RU" smtClean="0"/>
              <a:t>‹#›</a:t>
            </a:fld>
            <a:endParaRPr lang="ru-RU"/>
          </a:p>
        </p:txBody>
      </p:sp>
    </p:spTree>
    <p:extLst>
      <p:ext uri="{BB962C8B-B14F-4D97-AF65-F5344CB8AC3E}">
        <p14:creationId xmlns:p14="http://schemas.microsoft.com/office/powerpoint/2010/main" val="3087652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43684B9-D3E4-4687-AC39-91BAD2F9AF4E}"/>
              </a:ext>
            </a:extLst>
          </p:cNvPr>
          <p:cNvSpPr>
            <a:spLocks noGrp="1"/>
          </p:cNvSpPr>
          <p:nvPr>
            <p:ph type="ctrTitle"/>
          </p:nvPr>
        </p:nvSpPr>
        <p:spPr>
          <a:xfrm>
            <a:off x="1523999" y="2104254"/>
            <a:ext cx="9661865" cy="1324746"/>
          </a:xfrm>
        </p:spPr>
        <p:txBody>
          <a:bodyPr>
            <a:normAutofit/>
          </a:bodyPr>
          <a:lstStyle/>
          <a:p>
            <a:r>
              <a:rPr lang="en-US" dirty="0"/>
              <a:t>Drafting DCAS UN Regulation</a:t>
            </a:r>
            <a:endParaRPr lang="ru-RU" dirty="0"/>
          </a:p>
        </p:txBody>
      </p:sp>
      <p:sp>
        <p:nvSpPr>
          <p:cNvPr id="3" name="Подзаголовок 2">
            <a:extLst>
              <a:ext uri="{FF2B5EF4-FFF2-40B4-BE49-F238E27FC236}">
                <a16:creationId xmlns:a16="http://schemas.microsoft.com/office/drawing/2014/main" id="{BD1C98C0-361E-4CCF-AB95-F0C151640EFB}"/>
              </a:ext>
            </a:extLst>
          </p:cNvPr>
          <p:cNvSpPr>
            <a:spLocks noGrp="1"/>
          </p:cNvSpPr>
          <p:nvPr>
            <p:ph type="subTitle" idx="1"/>
          </p:nvPr>
        </p:nvSpPr>
        <p:spPr>
          <a:xfrm>
            <a:off x="1523999" y="4140870"/>
            <a:ext cx="9368901" cy="1147438"/>
          </a:xfrm>
        </p:spPr>
        <p:txBody>
          <a:bodyPr>
            <a:normAutofit/>
          </a:bodyPr>
          <a:lstStyle/>
          <a:p>
            <a:r>
              <a:rPr lang="en-US" sz="3200" dirty="0"/>
              <a:t>Progress report to the 10</a:t>
            </a:r>
            <a:r>
              <a:rPr lang="en-US" sz="3200" baseline="30000" dirty="0"/>
              <a:t>th</a:t>
            </a:r>
            <a:r>
              <a:rPr lang="en-US" sz="3200" dirty="0"/>
              <a:t> ADAS TF Session</a:t>
            </a:r>
            <a:endParaRPr lang="ru-RU" sz="3200" dirty="0"/>
          </a:p>
        </p:txBody>
      </p:sp>
      <p:sp>
        <p:nvSpPr>
          <p:cNvPr id="4" name="TextBox 3">
            <a:extLst>
              <a:ext uri="{FF2B5EF4-FFF2-40B4-BE49-F238E27FC236}">
                <a16:creationId xmlns:a16="http://schemas.microsoft.com/office/drawing/2014/main" id="{C3FC0A3B-6B10-4475-B707-595140F31D67}"/>
              </a:ext>
            </a:extLst>
          </p:cNvPr>
          <p:cNvSpPr txBox="1"/>
          <p:nvPr/>
        </p:nvSpPr>
        <p:spPr>
          <a:xfrm>
            <a:off x="290004" y="522328"/>
            <a:ext cx="11611992" cy="369332"/>
          </a:xfrm>
          <a:prstGeom prst="rect">
            <a:avLst/>
          </a:prstGeom>
          <a:noFill/>
        </p:spPr>
        <p:txBody>
          <a:bodyPr wrap="square" rtlCol="0">
            <a:spAutoFit/>
          </a:bodyPr>
          <a:lstStyle/>
          <a:p>
            <a:r>
              <a:rPr lang="en-US" dirty="0"/>
              <a:t>TF on ADAS Leadership                                                                                                                                                            ADAS-10-06</a:t>
            </a:r>
            <a:endParaRPr lang="ru-RU" dirty="0"/>
          </a:p>
        </p:txBody>
      </p:sp>
    </p:spTree>
    <p:extLst>
      <p:ext uri="{BB962C8B-B14F-4D97-AF65-F5344CB8AC3E}">
        <p14:creationId xmlns:p14="http://schemas.microsoft.com/office/powerpoint/2010/main" val="769074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393571-C28D-4954-ADBA-22F2F9E5130B}"/>
              </a:ext>
            </a:extLst>
          </p:cNvPr>
          <p:cNvSpPr>
            <a:spLocks noGrp="1"/>
          </p:cNvSpPr>
          <p:nvPr>
            <p:ph type="title"/>
          </p:nvPr>
        </p:nvSpPr>
        <p:spPr/>
        <p:txBody>
          <a:bodyPr/>
          <a:lstStyle/>
          <a:p>
            <a:r>
              <a:rPr lang="en-US" dirty="0"/>
              <a:t>Status</a:t>
            </a:r>
            <a:endParaRPr lang="ru-RU" dirty="0"/>
          </a:p>
        </p:txBody>
      </p:sp>
      <p:sp>
        <p:nvSpPr>
          <p:cNvPr id="3" name="Объект 2">
            <a:extLst>
              <a:ext uri="{FF2B5EF4-FFF2-40B4-BE49-F238E27FC236}">
                <a16:creationId xmlns:a16="http://schemas.microsoft.com/office/drawing/2014/main" id="{796BD88A-0D28-4BE4-B40A-5B7184F3F06B}"/>
              </a:ext>
            </a:extLst>
          </p:cNvPr>
          <p:cNvSpPr>
            <a:spLocks noGrp="1"/>
          </p:cNvSpPr>
          <p:nvPr>
            <p:ph idx="1"/>
          </p:nvPr>
        </p:nvSpPr>
        <p:spPr>
          <a:xfrm>
            <a:off x="838200" y="2008187"/>
            <a:ext cx="10515600" cy="2767999"/>
          </a:xfrm>
        </p:spPr>
        <p:txBody>
          <a:bodyPr>
            <a:normAutofit/>
          </a:bodyPr>
          <a:lstStyle/>
          <a:p>
            <a:r>
              <a:rPr lang="en-GB" sz="2400" dirty="0"/>
              <a:t>As there is no drafting group, the ADAS TF Leadership itself takes care of the drafting process.</a:t>
            </a:r>
          </a:p>
          <a:p>
            <a:r>
              <a:rPr lang="en-GB" sz="2400" dirty="0"/>
              <a:t>The Leadership reports limited progress in drafting</a:t>
            </a:r>
            <a:r>
              <a:rPr lang="en-US" sz="2400" dirty="0"/>
              <a:t>,</a:t>
            </a:r>
            <a:r>
              <a:rPr lang="ru-RU" sz="2400" dirty="0"/>
              <a:t> </a:t>
            </a:r>
            <a:r>
              <a:rPr lang="en-US" sz="2400" dirty="0"/>
              <a:t>which was however restrained by lack of time.</a:t>
            </a:r>
          </a:p>
          <a:p>
            <a:r>
              <a:rPr lang="en-US" sz="2400" dirty="0"/>
              <a:t>The current version of the Master Document is ADAS-10-02.</a:t>
            </a:r>
          </a:p>
        </p:txBody>
      </p:sp>
      <p:sp>
        <p:nvSpPr>
          <p:cNvPr id="4" name="Номер слайда 3">
            <a:extLst>
              <a:ext uri="{FF2B5EF4-FFF2-40B4-BE49-F238E27FC236}">
                <a16:creationId xmlns:a16="http://schemas.microsoft.com/office/drawing/2014/main" id="{B2E24941-7F6D-4122-A25B-FAA96360F77C}"/>
              </a:ext>
            </a:extLst>
          </p:cNvPr>
          <p:cNvSpPr>
            <a:spLocks noGrp="1"/>
          </p:cNvSpPr>
          <p:nvPr>
            <p:ph type="sldNum" sz="quarter" idx="12"/>
          </p:nvPr>
        </p:nvSpPr>
        <p:spPr/>
        <p:txBody>
          <a:bodyPr/>
          <a:lstStyle/>
          <a:p>
            <a:fld id="{E6454B89-CEE9-4062-9E4E-C0CE3A049DED}" type="slidenum">
              <a:rPr lang="ru-RU" smtClean="0"/>
              <a:t>2</a:t>
            </a:fld>
            <a:endParaRPr lang="ru-RU"/>
          </a:p>
        </p:txBody>
      </p:sp>
    </p:spTree>
    <p:extLst>
      <p:ext uri="{BB962C8B-B14F-4D97-AF65-F5344CB8AC3E}">
        <p14:creationId xmlns:p14="http://schemas.microsoft.com/office/powerpoint/2010/main" val="201795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393571-C28D-4954-ADBA-22F2F9E5130B}"/>
              </a:ext>
            </a:extLst>
          </p:cNvPr>
          <p:cNvSpPr>
            <a:spLocks noGrp="1"/>
          </p:cNvSpPr>
          <p:nvPr>
            <p:ph type="title"/>
          </p:nvPr>
        </p:nvSpPr>
        <p:spPr>
          <a:xfrm>
            <a:off x="838200" y="86048"/>
            <a:ext cx="10515600" cy="961517"/>
          </a:xfrm>
        </p:spPr>
        <p:txBody>
          <a:bodyPr/>
          <a:lstStyle/>
          <a:p>
            <a:r>
              <a:rPr lang="en-US" dirty="0"/>
              <a:t>Progress outline</a:t>
            </a:r>
            <a:endParaRPr lang="ru-RU" dirty="0"/>
          </a:p>
        </p:txBody>
      </p:sp>
      <p:sp>
        <p:nvSpPr>
          <p:cNvPr id="3" name="Объект 2">
            <a:extLst>
              <a:ext uri="{FF2B5EF4-FFF2-40B4-BE49-F238E27FC236}">
                <a16:creationId xmlns:a16="http://schemas.microsoft.com/office/drawing/2014/main" id="{796BD88A-0D28-4BE4-B40A-5B7184F3F06B}"/>
              </a:ext>
            </a:extLst>
          </p:cNvPr>
          <p:cNvSpPr>
            <a:spLocks noGrp="1"/>
          </p:cNvSpPr>
          <p:nvPr>
            <p:ph idx="1"/>
          </p:nvPr>
        </p:nvSpPr>
        <p:spPr>
          <a:xfrm>
            <a:off x="838200" y="932155"/>
            <a:ext cx="10515600" cy="5708342"/>
          </a:xfrm>
        </p:spPr>
        <p:txBody>
          <a:bodyPr>
            <a:normAutofit/>
          </a:bodyPr>
          <a:lstStyle/>
          <a:p>
            <a:pPr marL="0" indent="0" algn="l">
              <a:buNone/>
            </a:pPr>
            <a:r>
              <a:rPr lang="en-US" sz="2400" dirty="0">
                <a:solidFill>
                  <a:srgbClr val="000000"/>
                </a:solidFill>
                <a:latin typeface="calibri" panose="020F0502020204030204" pitchFamily="34" charset="0"/>
              </a:rPr>
              <a:t>The drafting work plan after the 9</a:t>
            </a:r>
            <a:r>
              <a:rPr lang="en-US" sz="2400" baseline="30000" dirty="0">
                <a:solidFill>
                  <a:srgbClr val="000000"/>
                </a:solidFill>
                <a:latin typeface="calibri" panose="020F0502020204030204" pitchFamily="34" charset="0"/>
              </a:rPr>
              <a:t>th</a:t>
            </a:r>
            <a:r>
              <a:rPr lang="en-US" sz="2400" dirty="0">
                <a:solidFill>
                  <a:srgbClr val="000000"/>
                </a:solidFill>
                <a:latin typeface="calibri" panose="020F0502020204030204" pitchFamily="34" charset="0"/>
              </a:rPr>
              <a:t> ADAS TF session and the status of work</a:t>
            </a:r>
            <a:endParaRPr lang="en-US" sz="2400" b="0" i="0" dirty="0">
              <a:solidFill>
                <a:srgbClr val="000000"/>
              </a:solidFill>
              <a:effectLst/>
              <a:latin typeface="calibri" panose="020F0502020204030204" pitchFamily="34" charset="0"/>
            </a:endParaRPr>
          </a:p>
          <a:p>
            <a:pPr algn="l">
              <a:buFont typeface="+mj-lt"/>
              <a:buAutoNum type="arabicPeriod"/>
            </a:pPr>
            <a:r>
              <a:rPr lang="en-US" sz="2000" b="0" i="0" dirty="0">
                <a:solidFill>
                  <a:srgbClr val="000000"/>
                </a:solidFill>
                <a:effectLst/>
                <a:latin typeface="calibri" panose="020F0502020204030204" pitchFamily="34" charset="0"/>
              </a:rPr>
              <a:t>Integrate the comments from the minutes of the 8</a:t>
            </a:r>
            <a:r>
              <a:rPr lang="en-US" sz="2000" b="0" i="0" baseline="30000" dirty="0">
                <a:solidFill>
                  <a:srgbClr val="000000"/>
                </a:solidFill>
                <a:effectLst/>
                <a:latin typeface="calibri" panose="020F0502020204030204" pitchFamily="34" charset="0"/>
              </a:rPr>
              <a:t>th</a:t>
            </a:r>
            <a:r>
              <a:rPr lang="en-US" sz="2000" b="0" i="0" dirty="0">
                <a:solidFill>
                  <a:srgbClr val="000000"/>
                </a:solidFill>
                <a:effectLst/>
                <a:latin typeface="calibri" panose="020F0502020204030204" pitchFamily="34" charset="0"/>
              </a:rPr>
              <a:t> ADAS TF meeting (ADAS-08-10) into the latest masted document (ADAS-09-05); </a:t>
            </a:r>
            <a:r>
              <a:rPr lang="en-US" sz="2000" b="0" i="0" dirty="0">
                <a:solidFill>
                  <a:srgbClr val="FF0000"/>
                </a:solidFill>
                <a:effectLst/>
                <a:latin typeface="calibri" panose="020F0502020204030204" pitchFamily="34" charset="0"/>
              </a:rPr>
              <a:t>Done</a:t>
            </a:r>
            <a:endParaRPr lang="en-US" sz="2000" b="0" i="0" dirty="0">
              <a:solidFill>
                <a:srgbClr val="000000"/>
              </a:solidFill>
              <a:effectLst/>
              <a:latin typeface="calibri" panose="020F0502020204030204" pitchFamily="34" charset="0"/>
            </a:endParaRPr>
          </a:p>
          <a:p>
            <a:pPr algn="l">
              <a:buFont typeface="+mj-lt"/>
              <a:buAutoNum type="arabicPeriod"/>
            </a:pPr>
            <a:r>
              <a:rPr lang="en-US" sz="2000" b="0" i="0" dirty="0">
                <a:solidFill>
                  <a:srgbClr val="000000"/>
                </a:solidFill>
                <a:effectLst/>
                <a:latin typeface="calibri" panose="020F0502020204030204" pitchFamily="34" charset="0"/>
              </a:rPr>
              <a:t>Treat the same way the minutes of the 9</a:t>
            </a:r>
            <a:r>
              <a:rPr lang="en-US" sz="2000" b="0" i="0" baseline="30000" dirty="0">
                <a:solidFill>
                  <a:srgbClr val="000000"/>
                </a:solidFill>
                <a:effectLst/>
                <a:latin typeface="calibri" panose="020F0502020204030204" pitchFamily="34" charset="0"/>
              </a:rPr>
              <a:t>th</a:t>
            </a:r>
            <a:r>
              <a:rPr lang="en-US" sz="2000" b="0" i="0" dirty="0">
                <a:solidFill>
                  <a:srgbClr val="000000"/>
                </a:solidFill>
                <a:effectLst/>
                <a:latin typeface="calibri" panose="020F0502020204030204" pitchFamily="34" charset="0"/>
              </a:rPr>
              <a:t> ADAS TF meeting (ADAS-09-10); </a:t>
            </a:r>
            <a:r>
              <a:rPr lang="en-US" sz="2000" b="0" i="0" dirty="0">
                <a:solidFill>
                  <a:srgbClr val="FF0000"/>
                </a:solidFill>
                <a:effectLst/>
                <a:latin typeface="calibri" panose="020F0502020204030204" pitchFamily="34" charset="0"/>
              </a:rPr>
              <a:t>Done</a:t>
            </a:r>
            <a:endParaRPr lang="en-US" sz="2000" b="0" i="0" dirty="0">
              <a:solidFill>
                <a:srgbClr val="000000"/>
              </a:solidFill>
              <a:effectLst/>
              <a:latin typeface="calibri" panose="020F0502020204030204" pitchFamily="34" charset="0"/>
            </a:endParaRPr>
          </a:p>
          <a:p>
            <a:pPr algn="l">
              <a:buFont typeface="+mj-lt"/>
              <a:buAutoNum type="arabicPeriod"/>
            </a:pPr>
            <a:r>
              <a:rPr lang="en-US" sz="2000" b="0" i="0" dirty="0">
                <a:solidFill>
                  <a:srgbClr val="000000"/>
                </a:solidFill>
                <a:effectLst/>
                <a:latin typeface="calibri" panose="020F0502020204030204" pitchFamily="34" charset="0"/>
              </a:rPr>
              <a:t>Check in the master document, if it addresses already the regulatory items from the presentation ADAS-09-09, slide 13. If not, include placeholders; </a:t>
            </a:r>
            <a:r>
              <a:rPr lang="en-US" sz="2000" b="0" i="0" dirty="0">
                <a:solidFill>
                  <a:srgbClr val="FF0000"/>
                </a:solidFill>
                <a:effectLst/>
                <a:latin typeface="calibri" panose="020F0502020204030204" pitchFamily="34" charset="0"/>
              </a:rPr>
              <a:t>Partially done, did not yet integrate ISO 26262/21448, risk management, traffic situation response.</a:t>
            </a:r>
            <a:endParaRPr lang="en-US" sz="2000" b="0" i="0" dirty="0">
              <a:solidFill>
                <a:srgbClr val="000000"/>
              </a:solidFill>
              <a:effectLst/>
              <a:latin typeface="calibri" panose="020F0502020204030204" pitchFamily="34" charset="0"/>
            </a:endParaRPr>
          </a:p>
          <a:p>
            <a:pPr algn="l">
              <a:buFont typeface="+mj-lt"/>
              <a:buAutoNum type="arabicPeriod"/>
            </a:pPr>
            <a:r>
              <a:rPr lang="en-US" sz="2000" b="0" i="0" dirty="0">
                <a:solidFill>
                  <a:srgbClr val="000000"/>
                </a:solidFill>
                <a:effectLst/>
                <a:latin typeface="calibri" panose="020F0502020204030204" pitchFamily="34" charset="0"/>
              </a:rPr>
              <a:t>Convert the comments in the master document to the regulatory test or placeholders; </a:t>
            </a:r>
            <a:r>
              <a:rPr lang="en-US" sz="2000" b="0" i="0" dirty="0">
                <a:solidFill>
                  <a:srgbClr val="FF0000"/>
                </a:solidFill>
                <a:effectLst/>
                <a:latin typeface="calibri" panose="020F0502020204030204" pitchFamily="34" charset="0"/>
              </a:rPr>
              <a:t>Done partly. Have not changed testing provisions.</a:t>
            </a:r>
            <a:endParaRPr lang="en-US" sz="2000" b="0" i="0" dirty="0">
              <a:solidFill>
                <a:srgbClr val="000000"/>
              </a:solidFill>
              <a:effectLst/>
              <a:latin typeface="calibri" panose="020F0502020204030204" pitchFamily="34" charset="0"/>
            </a:endParaRPr>
          </a:p>
          <a:p>
            <a:pPr algn="l">
              <a:buFont typeface="+mj-lt"/>
              <a:buAutoNum type="arabicPeriod"/>
            </a:pPr>
            <a:r>
              <a:rPr lang="en-US" sz="2000" b="0" i="0" dirty="0">
                <a:solidFill>
                  <a:srgbClr val="000000"/>
                </a:solidFill>
                <a:effectLst/>
                <a:latin typeface="calibri" panose="020F0502020204030204" pitchFamily="34" charset="0"/>
              </a:rPr>
              <a:t>For the additional possible regulatory items, carry out risk analysis per ISO 26262 + ISO 21448. </a:t>
            </a:r>
            <a:r>
              <a:rPr lang="en-US" sz="2000" b="0" i="0" dirty="0">
                <a:solidFill>
                  <a:srgbClr val="FF0000"/>
                </a:solidFill>
                <a:effectLst/>
                <a:latin typeface="calibri" panose="020F0502020204030204" pitchFamily="34" charset="0"/>
              </a:rPr>
              <a:t>Not yet done.</a:t>
            </a:r>
          </a:p>
          <a:p>
            <a:pPr>
              <a:buFont typeface="+mj-lt"/>
              <a:buAutoNum type="arabicPeriod"/>
            </a:pPr>
            <a:r>
              <a:rPr lang="en-US" sz="2000" dirty="0">
                <a:solidFill>
                  <a:srgbClr val="000000"/>
                </a:solidFill>
                <a:latin typeface="calibri" panose="020F0502020204030204" pitchFamily="34" charset="0"/>
              </a:rPr>
              <a:t>Consider restructuring of the Specifications to bring the driver engagement, HMI and driver information sections closer together or possibly integrate them into one Chapter to reflect on some common concerns. </a:t>
            </a:r>
            <a:r>
              <a:rPr lang="en-US" sz="2000" b="0" i="0" dirty="0">
                <a:solidFill>
                  <a:srgbClr val="FF0000"/>
                </a:solidFill>
                <a:effectLst/>
                <a:latin typeface="calibri" panose="020F0502020204030204" pitchFamily="34" charset="0"/>
              </a:rPr>
              <a:t>Not yet done.</a:t>
            </a:r>
          </a:p>
          <a:p>
            <a:pPr algn="l">
              <a:buFont typeface="+mj-lt"/>
              <a:buAutoNum type="arabicPeriod"/>
            </a:pPr>
            <a:r>
              <a:rPr lang="en-US" sz="2000" dirty="0">
                <a:solidFill>
                  <a:srgbClr val="000000"/>
                </a:solidFill>
                <a:latin typeface="calibri" panose="020F0502020204030204" pitchFamily="34" charset="0"/>
              </a:rPr>
              <a:t>Some fundamental additions have been made to the driver engagement section in order to facilitate discussion and make progress.</a:t>
            </a:r>
          </a:p>
        </p:txBody>
      </p:sp>
      <p:sp>
        <p:nvSpPr>
          <p:cNvPr id="4" name="Номер слайда 3">
            <a:extLst>
              <a:ext uri="{FF2B5EF4-FFF2-40B4-BE49-F238E27FC236}">
                <a16:creationId xmlns:a16="http://schemas.microsoft.com/office/drawing/2014/main" id="{B2E24941-7F6D-4122-A25B-FAA96360F77C}"/>
              </a:ext>
            </a:extLst>
          </p:cNvPr>
          <p:cNvSpPr>
            <a:spLocks noGrp="1"/>
          </p:cNvSpPr>
          <p:nvPr>
            <p:ph type="sldNum" sz="quarter" idx="12"/>
          </p:nvPr>
        </p:nvSpPr>
        <p:spPr/>
        <p:txBody>
          <a:bodyPr/>
          <a:lstStyle/>
          <a:p>
            <a:fld id="{E6454B89-CEE9-4062-9E4E-C0CE3A049DED}" type="slidenum">
              <a:rPr lang="ru-RU" smtClean="0"/>
              <a:t>3</a:t>
            </a:fld>
            <a:endParaRPr lang="ru-RU"/>
          </a:p>
        </p:txBody>
      </p:sp>
    </p:spTree>
    <p:extLst>
      <p:ext uri="{BB962C8B-B14F-4D97-AF65-F5344CB8AC3E}">
        <p14:creationId xmlns:p14="http://schemas.microsoft.com/office/powerpoint/2010/main" val="13861599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393571-C28D-4954-ADBA-22F2F9E5130B}"/>
              </a:ext>
            </a:extLst>
          </p:cNvPr>
          <p:cNvSpPr>
            <a:spLocks noGrp="1"/>
          </p:cNvSpPr>
          <p:nvPr>
            <p:ph type="title"/>
          </p:nvPr>
        </p:nvSpPr>
        <p:spPr>
          <a:xfrm>
            <a:off x="838200" y="272479"/>
            <a:ext cx="10515600" cy="961517"/>
          </a:xfrm>
        </p:spPr>
        <p:txBody>
          <a:bodyPr>
            <a:normAutofit fontScale="90000"/>
          </a:bodyPr>
          <a:lstStyle/>
          <a:p>
            <a:r>
              <a:rPr lang="en-US" dirty="0"/>
              <a:t>The outcome of the 9</a:t>
            </a:r>
            <a:r>
              <a:rPr lang="en-US" baseline="30000" dirty="0"/>
              <a:t>th</a:t>
            </a:r>
            <a:r>
              <a:rPr lang="en-US" dirty="0"/>
              <a:t> ADAS TF session </a:t>
            </a:r>
            <a:br>
              <a:rPr lang="en-US" dirty="0"/>
            </a:br>
            <a:r>
              <a:rPr lang="en-US" dirty="0"/>
              <a:t>to be addressed in drafting</a:t>
            </a:r>
            <a:endParaRPr lang="ru-RU" dirty="0"/>
          </a:p>
        </p:txBody>
      </p:sp>
      <p:sp>
        <p:nvSpPr>
          <p:cNvPr id="3" name="Объект 2">
            <a:extLst>
              <a:ext uri="{FF2B5EF4-FFF2-40B4-BE49-F238E27FC236}">
                <a16:creationId xmlns:a16="http://schemas.microsoft.com/office/drawing/2014/main" id="{796BD88A-0D28-4BE4-B40A-5B7184F3F06B}"/>
              </a:ext>
            </a:extLst>
          </p:cNvPr>
          <p:cNvSpPr>
            <a:spLocks noGrp="1"/>
          </p:cNvSpPr>
          <p:nvPr>
            <p:ph idx="1"/>
          </p:nvPr>
        </p:nvSpPr>
        <p:spPr>
          <a:xfrm>
            <a:off x="838200" y="1497537"/>
            <a:ext cx="10515600" cy="4858813"/>
          </a:xfrm>
        </p:spPr>
        <p:txBody>
          <a:bodyPr>
            <a:normAutofit fontScale="92500" lnSpcReduction="20000"/>
          </a:bodyPr>
          <a:lstStyle/>
          <a:p>
            <a:r>
              <a:rPr lang="en-US" sz="2400" dirty="0"/>
              <a:t>(ITU) with reference to the discussion regarding statistics and accidentology, to introduce requirements on the manufacturer to report on the amount of driving under the system, the number of accidents that have occurred, crash-related events etc. </a:t>
            </a:r>
            <a:r>
              <a:rPr lang="en-US" sz="2400" dirty="0">
                <a:solidFill>
                  <a:srgbClr val="0000CC"/>
                </a:solidFill>
              </a:rPr>
              <a:t>→</a:t>
            </a:r>
            <a:r>
              <a:rPr lang="en-US" sz="2400" dirty="0"/>
              <a:t> </a:t>
            </a:r>
            <a:r>
              <a:rPr lang="en-US" sz="2400" dirty="0">
                <a:solidFill>
                  <a:srgbClr val="0000CC"/>
                </a:solidFill>
              </a:rPr>
              <a:t>Perhaps, this cannot be done at the type approval process, but relevant for the lifetime operation monitoring</a:t>
            </a:r>
            <a:r>
              <a:rPr lang="en-US" sz="2400" dirty="0"/>
              <a:t>. </a:t>
            </a:r>
          </a:p>
          <a:p>
            <a:r>
              <a:rPr lang="en-US" sz="2400" dirty="0"/>
              <a:t>(Norway, Finland) to propose a driver’s license for assistance systems; whether we have any knowledge on the actual driver competence when the system is being used. </a:t>
            </a:r>
            <a:r>
              <a:rPr lang="en-US" sz="2400" dirty="0">
                <a:solidFill>
                  <a:srgbClr val="0000CC"/>
                </a:solidFill>
              </a:rPr>
              <a:t>→</a:t>
            </a:r>
            <a:r>
              <a:rPr lang="en-US" sz="2400" dirty="0"/>
              <a:t> </a:t>
            </a:r>
            <a:r>
              <a:rPr lang="en-US" sz="2400" dirty="0">
                <a:solidFill>
                  <a:srgbClr val="0000CC"/>
                </a:solidFill>
              </a:rPr>
              <a:t>Forward the proposal to WP.1</a:t>
            </a:r>
            <a:r>
              <a:rPr lang="en-US" sz="2400" dirty="0"/>
              <a:t>. </a:t>
            </a:r>
            <a:endParaRPr lang="ru-RU" sz="2400" dirty="0"/>
          </a:p>
          <a:p>
            <a:r>
              <a:rPr lang="en-US" sz="2400" dirty="0"/>
              <a:t>(Chair) the systems as outlined in the use case document (ADAS-08-06) should be considered as DCAS provided that appropriate driver engagement is maintained.</a:t>
            </a:r>
          </a:p>
          <a:p>
            <a:r>
              <a:rPr lang="en-US" sz="2400" dirty="0"/>
              <a:t>(Chair) the safeguard clause is that the system should be deactivated if it is not capable of operating in a given environment. </a:t>
            </a:r>
            <a:r>
              <a:rPr lang="en-US" sz="2400" dirty="0">
                <a:solidFill>
                  <a:srgbClr val="0000CC"/>
                </a:solidFill>
              </a:rPr>
              <a:t>→</a:t>
            </a:r>
            <a:r>
              <a:rPr lang="en-US" sz="2400" dirty="0"/>
              <a:t> </a:t>
            </a:r>
            <a:r>
              <a:rPr lang="en-US" sz="2400" dirty="0">
                <a:solidFill>
                  <a:srgbClr val="0000CC"/>
                </a:solidFill>
              </a:rPr>
              <a:t>The system boundaries will need to be defined properly.</a:t>
            </a:r>
          </a:p>
          <a:p>
            <a:r>
              <a:rPr lang="en-US" sz="2400" dirty="0"/>
              <a:t>(Sweden) whether a system is considered as ADS or assistance system depends on the system functionality. </a:t>
            </a:r>
            <a:r>
              <a:rPr lang="en-US" sz="2400" dirty="0">
                <a:solidFill>
                  <a:srgbClr val="0000CC"/>
                </a:solidFill>
              </a:rPr>
              <a:t>→</a:t>
            </a:r>
            <a:r>
              <a:rPr lang="en-US" sz="2400" dirty="0"/>
              <a:t> </a:t>
            </a:r>
            <a:r>
              <a:rPr lang="en-US" sz="2400" dirty="0">
                <a:solidFill>
                  <a:srgbClr val="0000CC"/>
                </a:solidFill>
              </a:rPr>
              <a:t>We still need to outline criteria which would differentiate a DCAS from an ADS, noting that the main argument of industry is that a system is assisted if it requires continued engagement of the driver. The control strategy will need to be defined (how the system assists the driver).</a:t>
            </a:r>
          </a:p>
        </p:txBody>
      </p:sp>
      <p:sp>
        <p:nvSpPr>
          <p:cNvPr id="4" name="Номер слайда 3">
            <a:extLst>
              <a:ext uri="{FF2B5EF4-FFF2-40B4-BE49-F238E27FC236}">
                <a16:creationId xmlns:a16="http://schemas.microsoft.com/office/drawing/2014/main" id="{B2E24941-7F6D-4122-A25B-FAA96360F77C}"/>
              </a:ext>
            </a:extLst>
          </p:cNvPr>
          <p:cNvSpPr>
            <a:spLocks noGrp="1"/>
          </p:cNvSpPr>
          <p:nvPr>
            <p:ph type="sldNum" sz="quarter" idx="12"/>
          </p:nvPr>
        </p:nvSpPr>
        <p:spPr/>
        <p:txBody>
          <a:bodyPr/>
          <a:lstStyle/>
          <a:p>
            <a:fld id="{E6454B89-CEE9-4062-9E4E-C0CE3A049DED}" type="slidenum">
              <a:rPr lang="ru-RU" smtClean="0"/>
              <a:t>4</a:t>
            </a:fld>
            <a:endParaRPr lang="ru-RU"/>
          </a:p>
        </p:txBody>
      </p:sp>
    </p:spTree>
    <p:extLst>
      <p:ext uri="{BB962C8B-B14F-4D97-AF65-F5344CB8AC3E}">
        <p14:creationId xmlns:p14="http://schemas.microsoft.com/office/powerpoint/2010/main" val="1879350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9393571-C28D-4954-ADBA-22F2F9E5130B}"/>
              </a:ext>
            </a:extLst>
          </p:cNvPr>
          <p:cNvSpPr>
            <a:spLocks noGrp="1"/>
          </p:cNvSpPr>
          <p:nvPr>
            <p:ph type="title"/>
          </p:nvPr>
        </p:nvSpPr>
        <p:spPr>
          <a:xfrm>
            <a:off x="838200" y="272479"/>
            <a:ext cx="10515600" cy="961517"/>
          </a:xfrm>
        </p:spPr>
        <p:txBody>
          <a:bodyPr>
            <a:normAutofit fontScale="90000"/>
          </a:bodyPr>
          <a:lstStyle/>
          <a:p>
            <a:r>
              <a:rPr lang="en-US" dirty="0"/>
              <a:t>The outcome of the 9</a:t>
            </a:r>
            <a:r>
              <a:rPr lang="en-US" baseline="30000" dirty="0"/>
              <a:t>th</a:t>
            </a:r>
            <a:r>
              <a:rPr lang="en-US" dirty="0"/>
              <a:t> ADAS TF session </a:t>
            </a:r>
            <a:br>
              <a:rPr lang="en-US" dirty="0"/>
            </a:br>
            <a:r>
              <a:rPr lang="en-US" dirty="0"/>
              <a:t>to be addressed in drafting</a:t>
            </a:r>
            <a:endParaRPr lang="ru-RU" dirty="0"/>
          </a:p>
        </p:txBody>
      </p:sp>
      <p:sp>
        <p:nvSpPr>
          <p:cNvPr id="3" name="Объект 2">
            <a:extLst>
              <a:ext uri="{FF2B5EF4-FFF2-40B4-BE49-F238E27FC236}">
                <a16:creationId xmlns:a16="http://schemas.microsoft.com/office/drawing/2014/main" id="{796BD88A-0D28-4BE4-B40A-5B7184F3F06B}"/>
              </a:ext>
            </a:extLst>
          </p:cNvPr>
          <p:cNvSpPr>
            <a:spLocks noGrp="1"/>
          </p:cNvSpPr>
          <p:nvPr>
            <p:ph idx="1"/>
          </p:nvPr>
        </p:nvSpPr>
        <p:spPr>
          <a:xfrm>
            <a:off x="838200" y="1533049"/>
            <a:ext cx="10515600" cy="4477134"/>
          </a:xfrm>
        </p:spPr>
        <p:txBody>
          <a:bodyPr>
            <a:normAutofit fontScale="92500" lnSpcReduction="20000"/>
          </a:bodyPr>
          <a:lstStyle/>
          <a:p>
            <a:r>
              <a:rPr lang="en-US" sz="2400" dirty="0"/>
              <a:t>(OICA-CLEPA), as a way forward, to proceed with the listed ‘use cases’ and to subsequently discuss what would be needed to have stakeholders be comfortable in order to permit such systems, specifying what would be needed for OEDR, driver engagement and other elements. </a:t>
            </a:r>
            <a:r>
              <a:rPr lang="en-US" sz="2400" dirty="0">
                <a:solidFill>
                  <a:srgbClr val="0000CC"/>
                </a:solidFill>
              </a:rPr>
              <a:t>→</a:t>
            </a:r>
            <a:r>
              <a:rPr lang="en-US" sz="2400" dirty="0"/>
              <a:t> </a:t>
            </a:r>
            <a:r>
              <a:rPr lang="en-US" sz="2400" dirty="0">
                <a:solidFill>
                  <a:srgbClr val="0000CC"/>
                </a:solidFill>
              </a:rPr>
              <a:t>Go ahead with this approach.</a:t>
            </a:r>
          </a:p>
          <a:p>
            <a:r>
              <a:rPr lang="en-US" sz="2400" dirty="0"/>
              <a:t>(Chair, the Netherlands) not only driver’s visual engagement but also mental engagement may be required for safe operation. </a:t>
            </a:r>
            <a:r>
              <a:rPr lang="en-US" sz="2400" dirty="0">
                <a:solidFill>
                  <a:srgbClr val="0000CC"/>
                </a:solidFill>
              </a:rPr>
              <a:t>→</a:t>
            </a:r>
            <a:r>
              <a:rPr lang="en-US" sz="2400" dirty="0"/>
              <a:t> </a:t>
            </a:r>
            <a:r>
              <a:rPr lang="en-US" sz="2400" dirty="0">
                <a:solidFill>
                  <a:srgbClr val="0000CC"/>
                </a:solidFill>
              </a:rPr>
              <a:t>(Co-Chair) it may not be appropriate to specify monitoring technologies but rather to specify how long the driver may be disengaged. There should be limits to disengagement from the driver task. The driver engagement could mean to include positive actions from the driver to the DCAS, steering or brake pedal as well as monitoring that the driver is looking at the road conditions. To outline what we mean by driver engagement and outline what is expected of the driver. How would industry ensure driver engagement for different use cases?</a:t>
            </a:r>
            <a:endParaRPr lang="ru-RU" sz="2400" dirty="0">
              <a:solidFill>
                <a:srgbClr val="0000CC"/>
              </a:solidFill>
            </a:endParaRPr>
          </a:p>
          <a:p>
            <a:r>
              <a:rPr lang="en-US" sz="2400" dirty="0"/>
              <a:t>(Chair) DCAS should be able to initiate maneuvers itself. </a:t>
            </a:r>
            <a:r>
              <a:rPr lang="en-US" sz="2400" dirty="0">
                <a:solidFill>
                  <a:srgbClr val="0000CC"/>
                </a:solidFill>
              </a:rPr>
              <a:t>→ A</a:t>
            </a:r>
            <a:r>
              <a:rPr lang="en-US" sz="2400" dirty="0"/>
              <a:t> </a:t>
            </a:r>
            <a:r>
              <a:rPr lang="en-US" sz="2400" dirty="0">
                <a:solidFill>
                  <a:srgbClr val="0000CC"/>
                </a:solidFill>
              </a:rPr>
              <a:t>control strategy may need to be described indicating that the driver and system work in conjunction, reducing workload from the driver. What requirements are necessary to ensure safety with system-initiated maneuvers. Clear notice in sufficient time will have to be provided by systems. </a:t>
            </a:r>
            <a:endParaRPr lang="en-GB" sz="2400" dirty="0">
              <a:solidFill>
                <a:srgbClr val="0000CC"/>
              </a:solidFill>
            </a:endParaRPr>
          </a:p>
        </p:txBody>
      </p:sp>
      <p:sp>
        <p:nvSpPr>
          <p:cNvPr id="4" name="Номер слайда 3">
            <a:extLst>
              <a:ext uri="{FF2B5EF4-FFF2-40B4-BE49-F238E27FC236}">
                <a16:creationId xmlns:a16="http://schemas.microsoft.com/office/drawing/2014/main" id="{B2E24941-7F6D-4122-A25B-FAA96360F77C}"/>
              </a:ext>
            </a:extLst>
          </p:cNvPr>
          <p:cNvSpPr>
            <a:spLocks noGrp="1"/>
          </p:cNvSpPr>
          <p:nvPr>
            <p:ph type="sldNum" sz="quarter" idx="12"/>
          </p:nvPr>
        </p:nvSpPr>
        <p:spPr/>
        <p:txBody>
          <a:bodyPr/>
          <a:lstStyle/>
          <a:p>
            <a:fld id="{E6454B89-CEE9-4062-9E4E-C0CE3A049DED}" type="slidenum">
              <a:rPr lang="ru-RU" smtClean="0"/>
              <a:t>5</a:t>
            </a:fld>
            <a:endParaRPr lang="ru-RU"/>
          </a:p>
        </p:txBody>
      </p:sp>
    </p:spTree>
    <p:extLst>
      <p:ext uri="{BB962C8B-B14F-4D97-AF65-F5344CB8AC3E}">
        <p14:creationId xmlns:p14="http://schemas.microsoft.com/office/powerpoint/2010/main" val="2341890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a16="http://schemas.microsoft.com/office/drawing/2014/main" id="{DAD8BD6A-3543-4718-97E2-7C76BF52CA31}"/>
              </a:ext>
            </a:extLst>
          </p:cNvPr>
          <p:cNvSpPr>
            <a:spLocks noGrp="1"/>
          </p:cNvSpPr>
          <p:nvPr>
            <p:ph type="sldNum" sz="quarter" idx="12"/>
          </p:nvPr>
        </p:nvSpPr>
        <p:spPr/>
        <p:txBody>
          <a:bodyPr/>
          <a:lstStyle/>
          <a:p>
            <a:fld id="{E6454B89-CEE9-4062-9E4E-C0CE3A049DED}" type="slidenum">
              <a:rPr lang="ru-RU" smtClean="0"/>
              <a:t>6</a:t>
            </a:fld>
            <a:endParaRPr lang="ru-RU"/>
          </a:p>
        </p:txBody>
      </p:sp>
      <p:sp>
        <p:nvSpPr>
          <p:cNvPr id="5" name="Заголовок 1">
            <a:extLst>
              <a:ext uri="{FF2B5EF4-FFF2-40B4-BE49-F238E27FC236}">
                <a16:creationId xmlns:a16="http://schemas.microsoft.com/office/drawing/2014/main" id="{EC2DFE0B-211C-4779-A27C-1287F5ADCA99}"/>
              </a:ext>
            </a:extLst>
          </p:cNvPr>
          <p:cNvSpPr>
            <a:spLocks noGrp="1"/>
          </p:cNvSpPr>
          <p:nvPr>
            <p:ph type="title"/>
          </p:nvPr>
        </p:nvSpPr>
        <p:spPr>
          <a:xfrm>
            <a:off x="971365" y="2677011"/>
            <a:ext cx="10515600" cy="1503978"/>
          </a:xfrm>
        </p:spPr>
        <p:txBody>
          <a:bodyPr>
            <a:normAutofit/>
          </a:bodyPr>
          <a:lstStyle/>
          <a:p>
            <a:r>
              <a:rPr lang="en-US" sz="4800" dirty="0"/>
              <a:t>Thank you for your attention!</a:t>
            </a:r>
            <a:endParaRPr lang="ru-RU" sz="4800" dirty="0"/>
          </a:p>
        </p:txBody>
      </p:sp>
    </p:spTree>
    <p:extLst>
      <p:ext uri="{BB962C8B-B14F-4D97-AF65-F5344CB8AC3E}">
        <p14:creationId xmlns:p14="http://schemas.microsoft.com/office/powerpoint/2010/main" val="245954383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1888</TotalTime>
  <Words>784</Words>
  <Application>Microsoft Office PowerPoint</Application>
  <PresentationFormat>Widescreen</PresentationFormat>
  <Paragraphs>32</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vt:lpstr>
      <vt:lpstr>Calibri Light</vt:lpstr>
      <vt:lpstr>Тема Office</vt:lpstr>
      <vt:lpstr>Drafting DCAS UN Regulation</vt:lpstr>
      <vt:lpstr>Status</vt:lpstr>
      <vt:lpstr>Progress outline</vt:lpstr>
      <vt:lpstr>The outcome of the 9th ADAS TF session  to be addressed in drafting</vt:lpstr>
      <vt:lpstr>The outcome of the 9th ADAS TF session  to be addressed in drafting</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Bocharov</dc:creator>
  <cp:lastModifiedBy>Marc Van Impe</cp:lastModifiedBy>
  <cp:revision>28</cp:revision>
  <dcterms:created xsi:type="dcterms:W3CDTF">2021-11-18T10:54:01Z</dcterms:created>
  <dcterms:modified xsi:type="dcterms:W3CDTF">2022-01-11T08:49:46Z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2d06e56-1756-4005-87f1-1edc72dd4bdf_Enabled">
    <vt:lpwstr>true</vt:lpwstr>
  </property>
  <property fmtid="{D5CDD505-2E9C-101B-9397-08002B2CF9AE}" pid="3" name="MSIP_Label_52d06e56-1756-4005-87f1-1edc72dd4bdf_SetDate">
    <vt:lpwstr>2021-11-25T11:03:05Z</vt:lpwstr>
  </property>
  <property fmtid="{D5CDD505-2E9C-101B-9397-08002B2CF9AE}" pid="4" name="MSIP_Label_52d06e56-1756-4005-87f1-1edc72dd4bdf_Method">
    <vt:lpwstr>Standard</vt:lpwstr>
  </property>
  <property fmtid="{D5CDD505-2E9C-101B-9397-08002B2CF9AE}" pid="5" name="MSIP_Label_52d06e56-1756-4005-87f1-1edc72dd4bdf_Name">
    <vt:lpwstr>General</vt:lpwstr>
  </property>
  <property fmtid="{D5CDD505-2E9C-101B-9397-08002B2CF9AE}" pid="6" name="MSIP_Label_52d06e56-1756-4005-87f1-1edc72dd4bdf_SiteId">
    <vt:lpwstr>9026c5f4-86d0-4b9f-bd39-b7d4d0fb4674</vt:lpwstr>
  </property>
  <property fmtid="{D5CDD505-2E9C-101B-9397-08002B2CF9AE}" pid="7" name="MSIP_Label_52d06e56-1756-4005-87f1-1edc72dd4bdf_ActionId">
    <vt:lpwstr>485a9c1b-3ffe-4137-af3f-00001b38ba12</vt:lpwstr>
  </property>
  <property fmtid="{D5CDD505-2E9C-101B-9397-08002B2CF9AE}" pid="8" name="MSIP_Label_52d06e56-1756-4005-87f1-1edc72dd4bdf_ContentBits">
    <vt:lpwstr>0</vt:lpwstr>
  </property>
</Properties>
</file>