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4"/>
  </p:sldMasterIdLst>
  <p:notesMasterIdLst>
    <p:notesMasterId r:id="rId15"/>
  </p:notesMasterIdLst>
  <p:handoutMasterIdLst>
    <p:handoutMasterId r:id="rId16"/>
  </p:handoutMasterIdLst>
  <p:sldIdLst>
    <p:sldId id="555" r:id="rId5"/>
    <p:sldId id="581" r:id="rId6"/>
    <p:sldId id="583" r:id="rId7"/>
    <p:sldId id="596" r:id="rId8"/>
    <p:sldId id="595" r:id="rId9"/>
    <p:sldId id="597" r:id="rId10"/>
    <p:sldId id="599" r:id="rId11"/>
    <p:sldId id="598" r:id="rId12"/>
    <p:sldId id="588" r:id="rId13"/>
    <p:sldId id="287" r:id="rId14"/>
  </p:sldIdLst>
  <p:sldSz cx="9144000" cy="5143500" type="screen16x9"/>
  <p:notesSz cx="6985000" cy="92837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1pPr>
    <a:lvl2pPr marL="3429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2pPr>
    <a:lvl3pPr marL="6858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3pPr>
    <a:lvl4pPr marL="10287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4pPr>
    <a:lvl5pPr marL="1371600" algn="l" rtl="0" fontAlgn="base">
      <a:spcBef>
        <a:spcPct val="0"/>
      </a:spcBef>
      <a:spcAft>
        <a:spcPct val="0"/>
      </a:spcAft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5pPr>
    <a:lvl6pPr marL="17145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6pPr>
    <a:lvl7pPr marL="20574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7pPr>
    <a:lvl8pPr marL="24003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8pPr>
    <a:lvl9pPr marL="2743200" algn="l" defTabSz="685800" rtl="0" eaLnBrk="1" latinLnBrk="0" hangingPunct="1">
      <a:defRPr sz="1200" b="1" kern="1200">
        <a:solidFill>
          <a:schemeClr val="accent1"/>
        </a:solidFill>
        <a:latin typeface="Arial" charset="0"/>
        <a:ea typeface="MS PGothic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31" userDrawn="1">
          <p15:clr>
            <a:srgbClr val="A4A3A4"/>
          </p15:clr>
        </p15:guide>
        <p15:guide id="2" orient="horz" pos="76" userDrawn="1">
          <p15:clr>
            <a:srgbClr val="A4A3A4"/>
          </p15:clr>
        </p15:guide>
        <p15:guide id="3" orient="horz" pos="5475" userDrawn="1">
          <p15:clr>
            <a:srgbClr val="A4A3A4"/>
          </p15:clr>
        </p15:guide>
        <p15:guide id="4" orient="horz" pos="5794" userDrawn="1">
          <p15:clr>
            <a:srgbClr val="A4A3A4"/>
          </p15:clr>
        </p15:guide>
        <p15:guide id="5" orient="horz" pos="5517" userDrawn="1">
          <p15:clr>
            <a:srgbClr val="A4A3A4"/>
          </p15:clr>
        </p15:guide>
        <p15:guide id="6" pos="244" userDrawn="1">
          <p15:clr>
            <a:srgbClr val="A4A3A4"/>
          </p15:clr>
        </p15:guide>
        <p15:guide id="7" pos="4340" userDrawn="1">
          <p15:clr>
            <a:srgbClr val="A4A3A4"/>
          </p15:clr>
        </p15:guide>
        <p15:guide id="8" orient="horz" pos="63">
          <p15:clr>
            <a:srgbClr val="A4A3A4"/>
          </p15:clr>
        </p15:guide>
        <p15:guide id="9" orient="horz" pos="5727">
          <p15:clr>
            <a:srgbClr val="A4A3A4"/>
          </p15:clr>
        </p15:guide>
        <p15:guide id="10" pos="6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5F5F5"/>
    <a:srgbClr val="F6F6F6"/>
    <a:srgbClr val="F7F7F7"/>
    <a:srgbClr val="F8F8F8"/>
    <a:srgbClr val="F9F9F9"/>
    <a:srgbClr val="FAFAFA"/>
    <a:srgbClr val="FBFBFB"/>
    <a:srgbClr val="FCFCFC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9672" autoAdjust="0"/>
  </p:normalViewPr>
  <p:slideViewPr>
    <p:cSldViewPr snapToGrid="0" showGuides="1">
      <p:cViewPr varScale="1">
        <p:scale>
          <a:sx n="99" d="100"/>
          <a:sy n="99" d="100"/>
        </p:scale>
        <p:origin x="365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75" d="100"/>
          <a:sy n="75" d="100"/>
        </p:scale>
        <p:origin x="2052" y="1080"/>
      </p:cViewPr>
      <p:guideLst>
        <p:guide orient="horz" pos="331"/>
        <p:guide orient="horz" pos="76"/>
        <p:guide orient="horz" pos="5475"/>
        <p:guide orient="horz" pos="5794"/>
        <p:guide orient="horz" pos="5517"/>
        <p:guide pos="244"/>
        <p:guide pos="4340"/>
        <p:guide orient="horz" pos="63"/>
        <p:guide orient="horz" pos="5727"/>
        <p:guide pos="6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I Francoise" userId="9b2f7d13-6e6c-485f-a676-8e66e17b2b5a" providerId="ADAL" clId="{0CF642CC-8F9B-403C-851F-A7F9217407D9}"/>
    <pc:docChg chg="modSld">
      <pc:chgData name="SILVANI Francoise" userId="9b2f7d13-6e6c-485f-a676-8e66e17b2b5a" providerId="ADAL" clId="{0CF642CC-8F9B-403C-851F-A7F9217407D9}" dt="2022-01-28T14:41:09.684" v="38" actId="20577"/>
      <pc:docMkLst>
        <pc:docMk/>
      </pc:docMkLst>
      <pc:sldChg chg="modSp mod">
        <pc:chgData name="SILVANI Francoise" userId="9b2f7d13-6e6c-485f-a676-8e66e17b2b5a" providerId="ADAL" clId="{0CF642CC-8F9B-403C-851F-A7F9217407D9}" dt="2022-01-28T14:41:09.684" v="38" actId="20577"/>
        <pc:sldMkLst>
          <pc:docMk/>
          <pc:sldMk cId="1680025788" sldId="596"/>
        </pc:sldMkLst>
        <pc:spChg chg="mod">
          <ac:chgData name="SILVANI Francoise" userId="9b2f7d13-6e6c-485f-a676-8e66e17b2b5a" providerId="ADAL" clId="{0CF642CC-8F9B-403C-851F-A7F9217407D9}" dt="2022-01-28T14:41:09.684" v="38" actId="20577"/>
          <ac:spMkLst>
            <pc:docMk/>
            <pc:sldMk cId="1680025788" sldId="596"/>
            <ac:spMk id="5" creationId="{D00F5944-5B55-477B-9B59-0558906BE631}"/>
          </ac:spMkLst>
        </pc:spChg>
      </pc:sldChg>
    </pc:docChg>
  </pc:docChgLst>
  <pc:docChgLst>
    <pc:chgData name="SILVANI Francoise" userId="9b2f7d13-6e6c-485f-a676-8e66e17b2b5a" providerId="ADAL" clId="{F904CA46-9A11-494B-9BFC-CA56CCC191DF}"/>
    <pc:docChg chg="undo redo custSel addSld delSld modSld modMainMaster">
      <pc:chgData name="SILVANI Francoise" userId="9b2f7d13-6e6c-485f-a676-8e66e17b2b5a" providerId="ADAL" clId="{F904CA46-9A11-494B-9BFC-CA56CCC191DF}" dt="2022-01-27T08:28:25.082" v="2544" actId="20577"/>
      <pc:docMkLst>
        <pc:docMk/>
      </pc:docMkLst>
      <pc:sldChg chg="modSp mod">
        <pc:chgData name="SILVANI Francoise" userId="9b2f7d13-6e6c-485f-a676-8e66e17b2b5a" providerId="ADAL" clId="{F904CA46-9A11-494B-9BFC-CA56CCC191DF}" dt="2022-01-27T08:24:03.695" v="2517" actId="20577"/>
        <pc:sldMkLst>
          <pc:docMk/>
          <pc:sldMk cId="3319854544" sldId="555"/>
        </pc:sldMkLst>
        <pc:spChg chg="mod">
          <ac:chgData name="SILVANI Francoise" userId="9b2f7d13-6e6c-485f-a676-8e66e17b2b5a" providerId="ADAL" clId="{F904CA46-9A11-494B-9BFC-CA56CCC191DF}" dt="2022-01-26T15:43:00.797" v="108" actId="207"/>
          <ac:spMkLst>
            <pc:docMk/>
            <pc:sldMk cId="3319854544" sldId="555"/>
            <ac:spMk id="4" creationId="{00000000-0000-0000-0000-000000000000}"/>
          </ac:spMkLst>
        </pc:spChg>
        <pc:spChg chg="mod">
          <ac:chgData name="SILVANI Francoise" userId="9b2f7d13-6e6c-485f-a676-8e66e17b2b5a" providerId="ADAL" clId="{F904CA46-9A11-494B-9BFC-CA56CCC191DF}" dt="2022-01-27T08:24:03.695" v="2517" actId="20577"/>
          <ac:spMkLst>
            <pc:docMk/>
            <pc:sldMk cId="3319854544" sldId="555"/>
            <ac:spMk id="5" creationId="{BA3037DB-059B-4BCB-88B7-9794D44FE835}"/>
          </ac:spMkLst>
        </pc:spChg>
      </pc:sldChg>
      <pc:sldChg chg="modSp mod">
        <pc:chgData name="SILVANI Francoise" userId="9b2f7d13-6e6c-485f-a676-8e66e17b2b5a" providerId="ADAL" clId="{F904CA46-9A11-494B-9BFC-CA56CCC191DF}" dt="2022-01-26T17:26:48.809" v="2459" actId="403"/>
        <pc:sldMkLst>
          <pc:docMk/>
          <pc:sldMk cId="31586065" sldId="581"/>
        </pc:sldMkLst>
        <pc:spChg chg="mod">
          <ac:chgData name="SILVANI Francoise" userId="9b2f7d13-6e6c-485f-a676-8e66e17b2b5a" providerId="ADAL" clId="{F904CA46-9A11-494B-9BFC-CA56CCC191DF}" dt="2022-01-26T17:26:48.809" v="2459" actId="403"/>
          <ac:spMkLst>
            <pc:docMk/>
            <pc:sldMk cId="31586065" sldId="581"/>
            <ac:spMk id="4" creationId="{48709070-6D1A-4AB2-BEAB-831B4076BCA7}"/>
          </ac:spMkLst>
        </pc:spChg>
      </pc:sldChg>
      <pc:sldChg chg="modSp mod">
        <pc:chgData name="SILVANI Francoise" userId="9b2f7d13-6e6c-485f-a676-8e66e17b2b5a" providerId="ADAL" clId="{F904CA46-9A11-494B-9BFC-CA56CCC191DF}" dt="2022-01-26T17:27:06.565" v="2462" actId="115"/>
        <pc:sldMkLst>
          <pc:docMk/>
          <pc:sldMk cId="3996174969" sldId="583"/>
        </pc:sldMkLst>
        <pc:spChg chg="mod">
          <ac:chgData name="SILVANI Francoise" userId="9b2f7d13-6e6c-485f-a676-8e66e17b2b5a" providerId="ADAL" clId="{F904CA46-9A11-494B-9BFC-CA56CCC191DF}" dt="2022-01-26T17:27:06.565" v="2462" actId="115"/>
          <ac:spMkLst>
            <pc:docMk/>
            <pc:sldMk cId="3996174969" sldId="583"/>
            <ac:spMk id="4" creationId="{48709070-6D1A-4AB2-BEAB-831B4076BCA7}"/>
          </ac:spMkLst>
        </pc:spChg>
      </pc:sldChg>
      <pc:sldChg chg="modSp mod">
        <pc:chgData name="SILVANI Francoise" userId="9b2f7d13-6e6c-485f-a676-8e66e17b2b5a" providerId="ADAL" clId="{F904CA46-9A11-494B-9BFC-CA56CCC191DF}" dt="2022-01-26T17:28:38.859" v="2506" actId="20577"/>
        <pc:sldMkLst>
          <pc:docMk/>
          <pc:sldMk cId="1895895384" sldId="588"/>
        </pc:sldMkLst>
        <pc:spChg chg="mod">
          <ac:chgData name="SILVANI Francoise" userId="9b2f7d13-6e6c-485f-a676-8e66e17b2b5a" providerId="ADAL" clId="{F904CA46-9A11-494B-9BFC-CA56CCC191DF}" dt="2022-01-26T17:28:38.859" v="2506" actId="20577"/>
          <ac:spMkLst>
            <pc:docMk/>
            <pc:sldMk cId="1895895384" sldId="588"/>
            <ac:spMk id="4" creationId="{48709070-6D1A-4AB2-BEAB-831B4076BCA7}"/>
          </ac:spMkLst>
        </pc:spChg>
      </pc:sldChg>
      <pc:sldChg chg="modSp mod">
        <pc:chgData name="SILVANI Francoise" userId="9b2f7d13-6e6c-485f-a676-8e66e17b2b5a" providerId="ADAL" clId="{F904CA46-9A11-494B-9BFC-CA56CCC191DF}" dt="2022-01-27T08:28:25.082" v="2544" actId="20577"/>
        <pc:sldMkLst>
          <pc:docMk/>
          <pc:sldMk cId="4119014960" sldId="595"/>
        </pc:sldMkLst>
        <pc:spChg chg="mod">
          <ac:chgData name="SILVANI Francoise" userId="9b2f7d13-6e6c-485f-a676-8e66e17b2b5a" providerId="ADAL" clId="{F904CA46-9A11-494B-9BFC-CA56CCC191DF}" dt="2022-01-27T08:28:25.082" v="2544" actId="20577"/>
          <ac:spMkLst>
            <pc:docMk/>
            <pc:sldMk cId="4119014960" sldId="595"/>
            <ac:spMk id="5" creationId="{D00F5944-5B55-477B-9B59-0558906BE631}"/>
          </ac:spMkLst>
        </pc:spChg>
        <pc:spChg chg="mod">
          <ac:chgData name="SILVANI Francoise" userId="9b2f7d13-6e6c-485f-a676-8e66e17b2b5a" providerId="ADAL" clId="{F904CA46-9A11-494B-9BFC-CA56CCC191DF}" dt="2022-01-26T15:47:54.537" v="336" actId="947"/>
          <ac:spMkLst>
            <pc:docMk/>
            <pc:sldMk cId="4119014960" sldId="595"/>
            <ac:spMk id="6" creationId="{00000000-0000-0000-0000-000000000000}"/>
          </ac:spMkLst>
        </pc:spChg>
      </pc:sldChg>
      <pc:sldChg chg="modSp mod">
        <pc:chgData name="SILVANI Francoise" userId="9b2f7d13-6e6c-485f-a676-8e66e17b2b5a" providerId="ADAL" clId="{F904CA46-9A11-494B-9BFC-CA56CCC191DF}" dt="2022-01-26T15:47:33.836" v="328" actId="13926"/>
        <pc:sldMkLst>
          <pc:docMk/>
          <pc:sldMk cId="1680025788" sldId="596"/>
        </pc:sldMkLst>
        <pc:spChg chg="mod">
          <ac:chgData name="SILVANI Francoise" userId="9b2f7d13-6e6c-485f-a676-8e66e17b2b5a" providerId="ADAL" clId="{F904CA46-9A11-494B-9BFC-CA56CCC191DF}" dt="2022-01-26T15:47:33.836" v="328" actId="13926"/>
          <ac:spMkLst>
            <pc:docMk/>
            <pc:sldMk cId="1680025788" sldId="596"/>
            <ac:spMk id="5" creationId="{D00F5944-5B55-477B-9B59-0558906BE631}"/>
          </ac:spMkLst>
        </pc:spChg>
        <pc:spChg chg="mod">
          <ac:chgData name="SILVANI Francoise" userId="9b2f7d13-6e6c-485f-a676-8e66e17b2b5a" providerId="ADAL" clId="{F904CA46-9A11-494B-9BFC-CA56CCC191DF}" dt="2022-01-26T15:46:43.628" v="292" actId="6549"/>
          <ac:spMkLst>
            <pc:docMk/>
            <pc:sldMk cId="1680025788" sldId="596"/>
            <ac:spMk id="6" creationId="{00000000-0000-0000-0000-000000000000}"/>
          </ac:spMkLst>
        </pc:spChg>
      </pc:sldChg>
      <pc:sldChg chg="addSp delSp modSp add mod">
        <pc:chgData name="SILVANI Francoise" userId="9b2f7d13-6e6c-485f-a676-8e66e17b2b5a" providerId="ADAL" clId="{F904CA46-9A11-494B-9BFC-CA56CCC191DF}" dt="2022-01-26T17:27:31.921" v="2464" actId="404"/>
        <pc:sldMkLst>
          <pc:docMk/>
          <pc:sldMk cId="3366367520" sldId="597"/>
        </pc:sldMkLst>
        <pc:spChg chg="mod">
          <ac:chgData name="SILVANI Francoise" userId="9b2f7d13-6e6c-485f-a676-8e66e17b2b5a" providerId="ADAL" clId="{F904CA46-9A11-494B-9BFC-CA56CCC191DF}" dt="2022-01-26T17:27:31.921" v="2464" actId="404"/>
          <ac:spMkLst>
            <pc:docMk/>
            <pc:sldMk cId="3366367520" sldId="597"/>
            <ac:spMk id="5" creationId="{D00F5944-5B55-477B-9B59-0558906BE631}"/>
          </ac:spMkLst>
        </pc:spChg>
        <pc:spChg chg="add del mod">
          <ac:chgData name="SILVANI Francoise" userId="9b2f7d13-6e6c-485f-a676-8e66e17b2b5a" providerId="ADAL" clId="{F904CA46-9A11-494B-9BFC-CA56CCC191DF}" dt="2022-01-26T17:23:12.938" v="2282" actId="478"/>
          <ac:spMkLst>
            <pc:docMk/>
            <pc:sldMk cId="3366367520" sldId="597"/>
            <ac:spMk id="7" creationId="{EC992429-E383-4D96-B2B7-7861DFD53E5A}"/>
          </ac:spMkLst>
        </pc:spChg>
      </pc:sldChg>
      <pc:sldChg chg="add del">
        <pc:chgData name="SILVANI Francoise" userId="9b2f7d13-6e6c-485f-a676-8e66e17b2b5a" providerId="ADAL" clId="{F904CA46-9A11-494B-9BFC-CA56CCC191DF}" dt="2022-01-26T16:06:23.513" v="1184"/>
        <pc:sldMkLst>
          <pc:docMk/>
          <pc:sldMk cId="480054141" sldId="598"/>
        </pc:sldMkLst>
      </pc:sldChg>
      <pc:sldChg chg="delSp modSp add mod">
        <pc:chgData name="SILVANI Francoise" userId="9b2f7d13-6e6c-485f-a676-8e66e17b2b5a" providerId="ADAL" clId="{F904CA46-9A11-494B-9BFC-CA56CCC191DF}" dt="2022-01-26T16:13:11.343" v="1882" actId="947"/>
        <pc:sldMkLst>
          <pc:docMk/>
          <pc:sldMk cId="3005131170" sldId="598"/>
        </pc:sldMkLst>
        <pc:spChg chg="mod">
          <ac:chgData name="SILVANI Francoise" userId="9b2f7d13-6e6c-485f-a676-8e66e17b2b5a" providerId="ADAL" clId="{F904CA46-9A11-494B-9BFC-CA56CCC191DF}" dt="2022-01-26T16:13:11.343" v="1882" actId="947"/>
          <ac:spMkLst>
            <pc:docMk/>
            <pc:sldMk cId="3005131170" sldId="598"/>
            <ac:spMk id="5" creationId="{D00F5944-5B55-477B-9B59-0558906BE631}"/>
          </ac:spMkLst>
        </pc:spChg>
        <pc:spChg chg="del">
          <ac:chgData name="SILVANI Francoise" userId="9b2f7d13-6e6c-485f-a676-8e66e17b2b5a" providerId="ADAL" clId="{F904CA46-9A11-494B-9BFC-CA56CCC191DF}" dt="2022-01-26T16:07:50.579" v="1200" actId="478"/>
          <ac:spMkLst>
            <pc:docMk/>
            <pc:sldMk cId="3005131170" sldId="598"/>
            <ac:spMk id="7" creationId="{EC992429-E383-4D96-B2B7-7861DFD53E5A}"/>
          </ac:spMkLst>
        </pc:spChg>
      </pc:sldChg>
      <pc:sldChg chg="delSp modSp add mod">
        <pc:chgData name="SILVANI Francoise" userId="9b2f7d13-6e6c-485f-a676-8e66e17b2b5a" providerId="ADAL" clId="{F904CA46-9A11-494B-9BFC-CA56CCC191DF}" dt="2022-01-26T17:24:50.316" v="2452" actId="478"/>
        <pc:sldMkLst>
          <pc:docMk/>
          <pc:sldMk cId="1345687419" sldId="599"/>
        </pc:sldMkLst>
        <pc:spChg chg="mod">
          <ac:chgData name="SILVANI Francoise" userId="9b2f7d13-6e6c-485f-a676-8e66e17b2b5a" providerId="ADAL" clId="{F904CA46-9A11-494B-9BFC-CA56CCC191DF}" dt="2022-01-26T17:24:47.459" v="2451" actId="13926"/>
          <ac:spMkLst>
            <pc:docMk/>
            <pc:sldMk cId="1345687419" sldId="599"/>
            <ac:spMk id="5" creationId="{D00F5944-5B55-477B-9B59-0558906BE631}"/>
          </ac:spMkLst>
        </pc:spChg>
        <pc:spChg chg="del">
          <ac:chgData name="SILVANI Francoise" userId="9b2f7d13-6e6c-485f-a676-8e66e17b2b5a" providerId="ADAL" clId="{F904CA46-9A11-494B-9BFC-CA56CCC191DF}" dt="2022-01-26T17:24:50.316" v="2452" actId="478"/>
          <ac:spMkLst>
            <pc:docMk/>
            <pc:sldMk cId="1345687419" sldId="599"/>
            <ac:spMk id="7" creationId="{EC992429-E383-4D96-B2B7-7861DFD53E5A}"/>
          </ac:spMkLst>
        </pc:spChg>
      </pc:sldChg>
      <pc:sldMasterChg chg="delSp modSp mod">
        <pc:chgData name="SILVANI Francoise" userId="9b2f7d13-6e6c-485f-a676-8e66e17b2b5a" providerId="ADAL" clId="{F904CA46-9A11-494B-9BFC-CA56CCC191DF}" dt="2022-01-26T15:42:15.224" v="100" actId="6549"/>
        <pc:sldMasterMkLst>
          <pc:docMk/>
          <pc:sldMasterMk cId="253551638" sldId="2147483852"/>
        </pc:sldMasterMkLst>
        <pc:spChg chg="del">
          <ac:chgData name="SILVANI Francoise" userId="9b2f7d13-6e6c-485f-a676-8e66e17b2b5a" providerId="ADAL" clId="{F904CA46-9A11-494B-9BFC-CA56CCC191DF}" dt="2022-01-26T15:41:44.737" v="80" actId="478"/>
          <ac:spMkLst>
            <pc:docMk/>
            <pc:sldMasterMk cId="253551638" sldId="2147483852"/>
            <ac:spMk id="4" creationId="{FD164785-6C17-4E9D-988C-0AC5B18E1952}"/>
          </ac:spMkLst>
        </pc:spChg>
        <pc:spChg chg="mod">
          <ac:chgData name="SILVANI Francoise" userId="9b2f7d13-6e6c-485f-a676-8e66e17b2b5a" providerId="ADAL" clId="{F904CA46-9A11-494B-9BFC-CA56CCC191DF}" dt="2022-01-26T15:42:15.224" v="100" actId="6549"/>
          <ac:spMkLst>
            <pc:docMk/>
            <pc:sldMasterMk cId="253551638" sldId="2147483852"/>
            <ac:spMk id="37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Espace réservé du texte 7"/>
          <p:cNvSpPr txBox="1">
            <a:spLocks/>
          </p:cNvSpPr>
          <p:nvPr/>
        </p:nvSpPr>
        <p:spPr>
          <a:xfrm>
            <a:off x="470647" y="767621"/>
            <a:ext cx="6021593" cy="33601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rgbClr val="F7B100"/>
              </a:buClr>
              <a:defRPr/>
            </a:pPr>
            <a:r>
              <a:rPr lang="fr-FR" cap="all" dirty="0"/>
              <a:t>Click to </a:t>
            </a:r>
            <a:r>
              <a:rPr lang="fr-FR" cap="all" dirty="0" err="1"/>
              <a:t>edit</a:t>
            </a:r>
            <a:r>
              <a:rPr lang="fr-FR" cap="all" dirty="0"/>
              <a:t> master </a:t>
            </a:r>
            <a:r>
              <a:rPr lang="fr-FR" cap="all" dirty="0" err="1"/>
              <a:t>text</a:t>
            </a:r>
            <a:r>
              <a:rPr lang="fr-FR" cap="all" dirty="0"/>
              <a:t> styles</a:t>
            </a:r>
          </a:p>
        </p:txBody>
      </p:sp>
      <p:grpSp>
        <p:nvGrpSpPr>
          <p:cNvPr id="49" name="Groupe 48"/>
          <p:cNvGrpSpPr>
            <a:grpSpLocks noChangeAspect="1"/>
          </p:cNvGrpSpPr>
          <p:nvPr/>
        </p:nvGrpSpPr>
        <p:grpSpPr>
          <a:xfrm>
            <a:off x="350278" y="349757"/>
            <a:ext cx="1485195" cy="155315"/>
            <a:chOff x="7712075" y="4803775"/>
            <a:chExt cx="1214438" cy="127001"/>
          </a:xfrm>
        </p:grpSpPr>
        <p:sp>
          <p:nvSpPr>
            <p:cNvPr id="50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97957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73047" y="1193848"/>
            <a:ext cx="4146550" cy="23336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70647" y="3724508"/>
            <a:ext cx="6021594" cy="508854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dirty="0"/>
          </a:p>
        </p:txBody>
      </p:sp>
      <p:sp>
        <p:nvSpPr>
          <p:cNvPr id="19" name="Espace réservé du texte 7"/>
          <p:cNvSpPr txBox="1">
            <a:spLocks/>
          </p:cNvSpPr>
          <p:nvPr/>
        </p:nvSpPr>
        <p:spPr>
          <a:xfrm>
            <a:off x="470647" y="767621"/>
            <a:ext cx="6021593" cy="336016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srgbClr val="F7B100"/>
              </a:buClr>
              <a:defRPr/>
            </a:pPr>
            <a:r>
              <a:rPr lang="fr-FR" cap="all" dirty="0"/>
              <a:t>Click to </a:t>
            </a:r>
            <a:r>
              <a:rPr lang="fr-FR" cap="all" dirty="0" err="1"/>
              <a:t>edit</a:t>
            </a:r>
            <a:r>
              <a:rPr lang="fr-FR" cap="all" dirty="0"/>
              <a:t> master </a:t>
            </a:r>
            <a:r>
              <a:rPr lang="fr-FR" cap="all" dirty="0" err="1"/>
              <a:t>text</a:t>
            </a:r>
            <a:r>
              <a:rPr lang="fr-FR" cap="all" dirty="0"/>
              <a:t> styles</a:t>
            </a:r>
          </a:p>
        </p:txBody>
      </p:sp>
      <p:grpSp>
        <p:nvGrpSpPr>
          <p:cNvPr id="20" name="Groupe 19"/>
          <p:cNvGrpSpPr>
            <a:grpSpLocks noChangeAspect="1"/>
          </p:cNvGrpSpPr>
          <p:nvPr/>
        </p:nvGrpSpPr>
        <p:grpSpPr>
          <a:xfrm>
            <a:off x="350278" y="349757"/>
            <a:ext cx="1485195" cy="155315"/>
            <a:chOff x="7712075" y="4803775"/>
            <a:chExt cx="1214438" cy="127001"/>
          </a:xfrm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6"/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7"/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8"/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9"/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10"/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1"/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12"/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13"/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14"/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15"/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16"/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7"/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835433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Clr>
        <a:schemeClr val="accent1"/>
      </a:buClr>
      <a:buFont typeface="Wingdings" pitchFamily="2" charset="2"/>
      <a:defRPr sz="1000" kern="1200">
        <a:solidFill>
          <a:schemeClr val="tx1"/>
        </a:solidFill>
        <a:latin typeface="Arial" pitchFamily="-28" charset="0"/>
        <a:ea typeface="MS PGothic" pitchFamily="34" charset="-128"/>
        <a:cs typeface="ＭＳ Ｐゴシック" pitchFamily="-28" charset="-128"/>
      </a:defRPr>
    </a:lvl1pPr>
    <a:lvl2pPr marL="557213" indent="-21431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2pPr>
    <a:lvl3pPr marL="8572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3pPr>
    <a:lvl4pPr marL="12001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4pPr>
    <a:lvl5pPr marL="1543050" indent="-1714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itchFamily="-28" charset="0"/>
        <a:ea typeface="MS PGothic" pitchFamily="34" charset="-128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539750" y="1175785"/>
            <a:ext cx="8072438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88275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5425" userDrawn="1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Image Box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40542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0542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20" name="Espace réservé pour une image  6"/>
          <p:cNvSpPr>
            <a:spLocks noGrp="1"/>
          </p:cNvSpPr>
          <p:nvPr>
            <p:ph type="pic" sz="quarter" idx="24" hasCustomPrompt="1"/>
          </p:nvPr>
        </p:nvSpPr>
        <p:spPr>
          <a:xfrm>
            <a:off x="540542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21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3347963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22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3347963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23" name="Espace réservé pour une image  6"/>
          <p:cNvSpPr>
            <a:spLocks noGrp="1"/>
          </p:cNvSpPr>
          <p:nvPr>
            <p:ph type="pic" sz="quarter" idx="27" hasCustomPrompt="1"/>
          </p:nvPr>
        </p:nvSpPr>
        <p:spPr>
          <a:xfrm>
            <a:off x="3347963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24" name="Espace réservé du texte 3"/>
          <p:cNvSpPr>
            <a:spLocks noGrp="1"/>
          </p:cNvSpPr>
          <p:nvPr>
            <p:ph type="body" sz="quarter" idx="28" hasCustomPrompt="1"/>
          </p:nvPr>
        </p:nvSpPr>
        <p:spPr>
          <a:xfrm>
            <a:off x="6156325" y="903290"/>
            <a:ext cx="2448000" cy="536573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25" name="Espace réservé du texte 4"/>
          <p:cNvSpPr>
            <a:spLocks noGrp="1"/>
          </p:cNvSpPr>
          <p:nvPr>
            <p:ph type="body" sz="quarter" idx="29" hasCustomPrompt="1"/>
          </p:nvPr>
        </p:nvSpPr>
        <p:spPr>
          <a:xfrm>
            <a:off x="6156325" y="3078163"/>
            <a:ext cx="2448000" cy="1349375"/>
          </a:xfrm>
          <a:prstGeom prst="rect">
            <a:avLst/>
          </a:prstGeom>
          <a:noFill/>
        </p:spPr>
        <p:txBody>
          <a:bodyPr lIns="0" tIns="180000" rIns="0" bIns="180000">
            <a:normAutofit/>
          </a:bodyPr>
          <a:lstStyle>
            <a:lvl1pPr marL="177800" indent="-177800" algn="l">
              <a:spcBef>
                <a:spcPts val="300"/>
              </a:spcBef>
              <a:buClr>
                <a:schemeClr val="accent1"/>
              </a:buClr>
              <a:defRPr sz="1400" b="0"/>
            </a:lvl1pPr>
            <a:lvl2pPr marL="450850" indent="-184150" algn="l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26" name="Espace réservé pour une image  6"/>
          <p:cNvSpPr>
            <a:spLocks noGrp="1"/>
          </p:cNvSpPr>
          <p:nvPr>
            <p:ph type="pic" sz="quarter" idx="30" hasCustomPrompt="1"/>
          </p:nvPr>
        </p:nvSpPr>
        <p:spPr>
          <a:xfrm>
            <a:off x="6156325" y="1439863"/>
            <a:ext cx="2448000" cy="16383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8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4908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pos="3651" userDrawn="1">
          <p15:clr>
            <a:srgbClr val="FBAE40"/>
          </p15:clr>
        </p15:guide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1881" userDrawn="1">
          <p15:clr>
            <a:srgbClr val="FBAE40"/>
          </p15:clr>
        </p15:guide>
        <p15:guide id="11" pos="2108" userDrawn="1">
          <p15:clr>
            <a:srgbClr val="FBAE40"/>
          </p15:clr>
        </p15:guide>
        <p15:guide id="12" pos="3878" userDrawn="1">
          <p15:clr>
            <a:srgbClr val="FBAE40"/>
          </p15:clr>
        </p15:guide>
        <p15:guide id="13" orient="horz" pos="907" userDrawn="1">
          <p15:clr>
            <a:srgbClr val="FBAE40"/>
          </p15:clr>
        </p15:guide>
        <p15:guide id="14" orient="horz" pos="193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/>
          <p:cNvSpPr>
            <a:spLocks noGrp="1"/>
          </p:cNvSpPr>
          <p:nvPr>
            <p:ph type="pic" sz="quarter" idx="22" hasCustomPrompt="1"/>
          </p:nvPr>
        </p:nvSpPr>
        <p:spPr>
          <a:xfrm>
            <a:off x="180975" y="721520"/>
            <a:ext cx="8783637" cy="370284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7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11045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3" userDrawn="1">
          <p15:clr>
            <a:srgbClr val="FBAE40"/>
          </p15:clr>
        </p15:guide>
        <p15:guide id="2" pos="5647" userDrawn="1">
          <p15:clr>
            <a:srgbClr val="FBAE40"/>
          </p15:clr>
        </p15:guide>
        <p15:guide id="3" orient="horz" pos="113" userDrawn="1">
          <p15:clr>
            <a:srgbClr val="FBAE40"/>
          </p15:clr>
        </p15:guide>
        <p15:guide id="4" orient="horz" pos="227" userDrawn="1">
          <p15:clr>
            <a:srgbClr val="FBAE40"/>
          </p15:clr>
        </p15:guide>
        <p15:guide id="5" orient="horz" pos="341" userDrawn="1">
          <p15:clr>
            <a:srgbClr val="FBAE40"/>
          </p15:clr>
        </p15:guide>
        <p15:guide id="6" orient="horz" pos="453" userDrawn="1">
          <p15:clr>
            <a:srgbClr val="FBAE40"/>
          </p15:clr>
        </p15:guide>
        <p15:guide id="7" orient="horz" pos="2789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7938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pour une image  6"/>
          <p:cNvSpPr>
            <a:spLocks noGrp="1"/>
          </p:cNvSpPr>
          <p:nvPr>
            <p:ph type="pic" sz="quarter" idx="22" hasCustomPrompt="1"/>
          </p:nvPr>
        </p:nvSpPr>
        <p:spPr>
          <a:xfrm>
            <a:off x="4618038" y="903288"/>
            <a:ext cx="434657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1760115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51" userDrawn="1">
          <p15:clr>
            <a:srgbClr val="FBAE40"/>
          </p15:clr>
        </p15:guide>
        <p15:guide id="2" pos="2909" userDrawn="1">
          <p15:clr>
            <a:srgbClr val="FBAE40"/>
          </p15:clr>
        </p15:guide>
        <p15:guide id="3" pos="113" userDrawn="1">
          <p15:clr>
            <a:srgbClr val="FBAE40"/>
          </p15:clr>
        </p15:guide>
        <p15:guide id="4" pos="5647" userDrawn="1">
          <p15:clr>
            <a:srgbClr val="FBAE40"/>
          </p15:clr>
        </p15:guide>
        <p15:guide id="5" orient="horz" pos="2789" userDrawn="1">
          <p15:clr>
            <a:srgbClr val="FBAE40"/>
          </p15:clr>
        </p15:guide>
        <p15:guide id="6" orient="horz" pos="567" userDrawn="1">
          <p15:clr>
            <a:srgbClr val="FBAE40"/>
          </p15:clr>
        </p15:guide>
        <p15:guide id="7" orient="horz" pos="341" userDrawn="1">
          <p15:clr>
            <a:srgbClr val="FBAE40"/>
          </p15:clr>
        </p15:guide>
        <p15:guide id="8" orient="horz" pos="227" userDrawn="1">
          <p15:clr>
            <a:srgbClr val="FBAE40"/>
          </p15:clr>
        </p15:guide>
        <p15:guide id="9" orient="horz" pos="113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4664074" y="903288"/>
            <a:ext cx="4302125" cy="352107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>
              <a:buFontTx/>
              <a:buNone/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26816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935">
          <p15:clr>
            <a:srgbClr val="FBAE40"/>
          </p15:clr>
        </p15:guide>
        <p15:guide id="3" pos="2823">
          <p15:clr>
            <a:srgbClr val="FBAE40"/>
          </p15:clr>
        </p15:guide>
        <p15:guide id="4" pos="113" userDrawn="1">
          <p15:clr>
            <a:srgbClr val="FBAE40"/>
          </p15:clr>
        </p15:guide>
        <p15:guide id="5" pos="5647" userDrawn="1">
          <p15:clr>
            <a:srgbClr val="FBAE40"/>
          </p15:clr>
        </p15:guide>
        <p15:guide id="6" orient="horz" pos="2789" userDrawn="1">
          <p15:clr>
            <a:srgbClr val="FBAE40"/>
          </p15:clr>
        </p15:guide>
        <p15:guide id="7" orient="horz" pos="567" userDrawn="1">
          <p15:clr>
            <a:srgbClr val="FBAE40"/>
          </p15:clr>
        </p15:guide>
        <p15:guide id="8" orient="horz" pos="341" userDrawn="1">
          <p15:clr>
            <a:srgbClr val="FBAE40"/>
          </p15:clr>
        </p15:guide>
        <p15:guide id="9" orient="horz" pos="227" userDrawn="1">
          <p15:clr>
            <a:srgbClr val="FBAE40"/>
          </p15:clr>
        </p15:guide>
        <p15:guide id="10" orient="horz" pos="113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902494"/>
            <a:ext cx="5792789" cy="352186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90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6157913" y="900113"/>
            <a:ext cx="2807493" cy="3524249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9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125832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763">
          <p15:clr>
            <a:srgbClr val="FBAE40"/>
          </p15:clr>
        </p15:guide>
        <p15:guide id="4" pos="3879">
          <p15:clr>
            <a:srgbClr val="FBAE40"/>
          </p15:clr>
        </p15:guide>
        <p15:guide id="5" pos="113" userDrawn="1">
          <p15:clr>
            <a:srgbClr val="FBAE40"/>
          </p15:clr>
        </p15:guide>
        <p15:guide id="6" pos="5647" userDrawn="1">
          <p15:clr>
            <a:srgbClr val="FBAE40"/>
          </p15:clr>
        </p15:guide>
        <p15:guide id="7" orient="horz" pos="2789" userDrawn="1">
          <p15:clr>
            <a:srgbClr val="FBAE40"/>
          </p15:clr>
        </p15:guide>
        <p15:guide id="8" orient="horz" pos="567" userDrawn="1">
          <p15:clr>
            <a:srgbClr val="FBAE40"/>
          </p15:clr>
        </p15:guide>
        <p15:guide id="9" orient="horz" pos="341" userDrawn="1">
          <p15:clr>
            <a:srgbClr val="FBAE40"/>
          </p15:clr>
        </p15:guide>
        <p15:guide id="10" orient="horz" pos="227" userDrawn="1">
          <p15:clr>
            <a:srgbClr val="FBAE40"/>
          </p15:clr>
        </p15:guide>
        <p15:guide id="11" orient="horz" pos="113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4872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166A5F-F471-4B6D-BDE9-03C761478EE3}"/>
              </a:ext>
            </a:extLst>
          </p:cNvPr>
          <p:cNvSpPr/>
          <p:nvPr userDrawn="1"/>
        </p:nvSpPr>
        <p:spPr>
          <a:xfrm>
            <a:off x="2748426" y="2110085"/>
            <a:ext cx="36471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Thank</a:t>
            </a:r>
            <a:r>
              <a:rPr lang="fr-FR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fr-FR" sz="36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you</a:t>
            </a:r>
            <a:endParaRPr lang="fr-FR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61045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61142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6"/>
          <p:cNvSpPr>
            <a:spLocks noGrp="1"/>
          </p:cNvSpPr>
          <p:nvPr>
            <p:ph type="pic" sz="quarter" idx="10" hasCustomPrompt="1"/>
          </p:nvPr>
        </p:nvSpPr>
        <p:spPr>
          <a:xfrm>
            <a:off x="180974" y="180975"/>
            <a:ext cx="8783639" cy="4248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0" tIns="1260000" rIns="0" bIns="0"/>
          <a:lstStyle>
            <a:lvl1pPr marL="0" indent="0" algn="ctr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Tx/>
              <a:buNone/>
              <a:defRPr lang="fr-FR" sz="14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on the icon</a:t>
            </a:r>
            <a:br>
              <a:rPr lang="en-US" dirty="0"/>
            </a:br>
            <a:r>
              <a:rPr lang="en-US" dirty="0"/>
              <a:t>to insert an image</a:t>
            </a:r>
            <a:endParaRPr lang="fr-FR" dirty="0"/>
          </a:p>
        </p:txBody>
      </p:sp>
      <p:sp>
        <p:nvSpPr>
          <p:cNvPr id="27" name="Rectangle 41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539750" y="2643828"/>
            <a:ext cx="8072438" cy="1303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fr-FR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218189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  <p15:guide id="2" orient="horz" pos="2445">
          <p15:clr>
            <a:srgbClr val="FBAE40"/>
          </p15:clr>
        </p15:guide>
        <p15:guide id="3" pos="5425" userDrawn="1">
          <p15:clr>
            <a:srgbClr val="FBAE40"/>
          </p15:clr>
        </p15:guide>
        <p15:guide id="4" orient="horz" pos="2788">
          <p15:clr>
            <a:srgbClr val="FBAE40"/>
          </p15:clr>
        </p15:guide>
        <p15:guide id="5" pos="113">
          <p15:clr>
            <a:srgbClr val="FBAE40"/>
          </p15:clr>
        </p15:guide>
        <p15:guide id="6" orient="horz" pos="113">
          <p15:clr>
            <a:srgbClr val="FBAE40"/>
          </p15:clr>
        </p15:guide>
        <p15:guide id="7" pos="564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6" name="Titre 3"/>
          <p:cNvSpPr>
            <a:spLocks noGrp="1"/>
          </p:cNvSpPr>
          <p:nvPr>
            <p:ph type="title" hasCustomPrompt="1"/>
          </p:nvPr>
        </p:nvSpPr>
        <p:spPr>
          <a:xfrm>
            <a:off x="180181" y="427937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>
                <a:solidFill>
                  <a:srgbClr val="0000FF"/>
                </a:solidFill>
              </a:defRPr>
            </a:lvl1pPr>
          </a:lstStyle>
          <a:p>
            <a:r>
              <a:rPr lang="fr-FR" dirty="0"/>
              <a:t>PAGE TITLE</a:t>
            </a:r>
          </a:p>
        </p:txBody>
      </p:sp>
    </p:spTree>
    <p:extLst>
      <p:ext uri="{BB962C8B-B14F-4D97-AF65-F5344CB8AC3E}">
        <p14:creationId xmlns:p14="http://schemas.microsoft.com/office/powerpoint/2010/main" val="2314866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3" userDrawn="1">
          <p15:clr>
            <a:srgbClr val="FBAE40"/>
          </p15:clr>
        </p15:guide>
        <p15:guide id="2" pos="5647" userDrawn="1">
          <p15:clr>
            <a:srgbClr val="FBAE40"/>
          </p15:clr>
        </p15:guide>
        <p15:guide id="3" pos="340" userDrawn="1">
          <p15:clr>
            <a:srgbClr val="FBAE40"/>
          </p15:clr>
        </p15:guide>
        <p15:guide id="4" pos="5420" userDrawn="1">
          <p15:clr>
            <a:srgbClr val="FBAE40"/>
          </p15:clr>
        </p15:guide>
        <p15:guide id="5" orient="horz" pos="113" userDrawn="1">
          <p15:clr>
            <a:srgbClr val="FBAE40"/>
          </p15:clr>
        </p15:guide>
        <p15:guide id="6" orient="horz" pos="227" userDrawn="1">
          <p15:clr>
            <a:srgbClr val="FBAE40"/>
          </p15:clr>
        </p15:guide>
        <p15:guide id="7" orient="horz" pos="341" userDrawn="1">
          <p15:clr>
            <a:srgbClr val="FBAE40"/>
          </p15:clr>
        </p15:guide>
        <p15:guide id="9" orient="horz" pos="567" userDrawn="1">
          <p15:clr>
            <a:srgbClr val="FBAE40"/>
          </p15:clr>
        </p15:guide>
        <p15:guide id="10" orient="horz" pos="278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>
                <a:solidFill>
                  <a:srgbClr val="0000FF"/>
                </a:solidFill>
              </a:defRPr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0259DB29-7CB9-4201-BEB9-964E6C13B56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8783638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tx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ü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5774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 userDrawn="1">
          <p15:clr>
            <a:srgbClr val="FBAE40"/>
          </p15:clr>
        </p15:guide>
        <p15:guide id="2" pos="340" userDrawn="1">
          <p15:clr>
            <a:srgbClr val="FBAE40"/>
          </p15:clr>
        </p15:guide>
        <p15:guide id="3" pos="5648" userDrawn="1">
          <p15:clr>
            <a:srgbClr val="FBAE40"/>
          </p15:clr>
        </p15:guide>
        <p15:guide id="4" pos="5420" userDrawn="1">
          <p15:clr>
            <a:srgbClr val="FBAE40"/>
          </p15:clr>
        </p15:guide>
        <p15:guide id="5" orient="horz" pos="113" userDrawn="1">
          <p15:clr>
            <a:srgbClr val="FBAE40"/>
          </p15:clr>
        </p15:guide>
        <p15:guide id="6" orient="horz" pos="227" userDrawn="1">
          <p15:clr>
            <a:srgbClr val="FBAE40"/>
          </p15:clr>
        </p15:guide>
        <p15:guide id="7" orient="horz" pos="341" userDrawn="1">
          <p15:clr>
            <a:srgbClr val="FBAE40"/>
          </p15:clr>
        </p15:guide>
        <p15:guide id="9" orient="horz" pos="567" userDrawn="1">
          <p15:clr>
            <a:srgbClr val="FBAE40"/>
          </p15:clr>
        </p15:guide>
        <p15:guide id="10" orient="horz" pos="278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179388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tx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ü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2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10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>
                <a:solidFill>
                  <a:srgbClr val="0000FF"/>
                </a:solidFill>
              </a:defRPr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9E93E687-FBFE-4200-92E0-4EB2B74C097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664075" y="903287"/>
            <a:ext cx="4300537" cy="3521075"/>
          </a:xfrm>
          <a:prstGeom prst="rect">
            <a:avLst/>
          </a:prstGeom>
        </p:spPr>
        <p:txBody>
          <a:bodyPr lIns="0" tIns="0" rIns="0" bIns="0"/>
          <a:lstStyle>
            <a:lvl1pPr marL="177800" indent="-177800">
              <a:spcBef>
                <a:spcPts val="300"/>
              </a:spcBef>
              <a:buClr>
                <a:schemeClr val="tx1"/>
              </a:buClr>
              <a:defRPr sz="180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ü"/>
              <a:defRPr sz="160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3459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935">
          <p15:clr>
            <a:srgbClr val="FBAE40"/>
          </p15:clr>
        </p15:guide>
        <p15:guide id="3" pos="2823">
          <p15:clr>
            <a:srgbClr val="FBAE40"/>
          </p15:clr>
        </p15:guide>
        <p15:guide id="4" pos="113" userDrawn="1">
          <p15:clr>
            <a:srgbClr val="FBAE40"/>
          </p15:clr>
        </p15:guide>
        <p15:guide id="5" pos="5647" userDrawn="1">
          <p15:clr>
            <a:srgbClr val="FBAE40"/>
          </p15:clr>
        </p15:guide>
        <p15:guide id="6" orient="horz" pos="2789" userDrawn="1">
          <p15:clr>
            <a:srgbClr val="FBAE40"/>
          </p15:clr>
        </p15:guide>
        <p15:guide id="7" orient="horz" pos="567" userDrawn="1">
          <p15:clr>
            <a:srgbClr val="FBAE40"/>
          </p15:clr>
        </p15:guide>
        <p15:guide id="8" orient="horz" pos="341" userDrawn="1">
          <p15:clr>
            <a:srgbClr val="FBAE40"/>
          </p15:clr>
        </p15:guide>
        <p15:guide id="9" orient="horz" pos="227" userDrawn="1">
          <p15:clr>
            <a:srgbClr val="FBAE40"/>
          </p15:clr>
        </p15:guide>
        <p15:guide id="10" orient="horz" pos="11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3852862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1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4751388" y="900114"/>
            <a:ext cx="3852862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4751388" y="1443040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2476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pos="2766" userDrawn="1">
          <p15:clr>
            <a:srgbClr val="FBAE40"/>
          </p15:clr>
        </p15:guide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99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3348188" y="903290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3351363" y="1443040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6156325" y="900114"/>
            <a:ext cx="2447775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6159500" y="1439864"/>
            <a:ext cx="244475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5427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pos="3651" userDrawn="1">
          <p15:clr>
            <a:srgbClr val="FBAE40"/>
          </p15:clr>
        </p15:guide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1882" userDrawn="1">
          <p15:clr>
            <a:srgbClr val="FBAE40"/>
          </p15:clr>
        </p15:guide>
        <p15:guide id="11" pos="2109" userDrawn="1">
          <p15:clr>
            <a:srgbClr val="FBAE40"/>
          </p15:clr>
        </p15:guide>
        <p15:guide id="12" pos="387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1+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22" hasCustomPrompt="1"/>
          </p:nvPr>
        </p:nvSpPr>
        <p:spPr>
          <a:xfrm>
            <a:off x="539750" y="900114"/>
            <a:ext cx="3852861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1439864"/>
            <a:ext cx="3848100" cy="29844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quarter" idx="23" hasCustomPrompt="1"/>
          </p:nvPr>
        </p:nvSpPr>
        <p:spPr>
          <a:xfrm>
            <a:off x="4751388" y="903290"/>
            <a:ext cx="3854450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2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4751388" y="1443040"/>
            <a:ext cx="3849687" cy="10413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6" name="Espace réservé du texte 3"/>
          <p:cNvSpPr>
            <a:spLocks noGrp="1"/>
          </p:cNvSpPr>
          <p:nvPr>
            <p:ph type="body" sz="quarter" idx="25" hasCustomPrompt="1"/>
          </p:nvPr>
        </p:nvSpPr>
        <p:spPr>
          <a:xfrm>
            <a:off x="4751388" y="2843214"/>
            <a:ext cx="3854450" cy="539750"/>
          </a:xfrm>
          <a:prstGeom prst="rect">
            <a:avLst/>
          </a:prstGeom>
          <a:solidFill>
            <a:schemeClr val="accent1"/>
          </a:solidFill>
        </p:spPr>
        <p:txBody>
          <a:bodyPr tIns="90000" bIns="90000" anchor="ctr" anchorCtr="0">
            <a:norm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</a:lstStyle>
          <a:p>
            <a:pPr lvl="0"/>
            <a:r>
              <a:rPr lang="fr-FR" dirty="0" err="1"/>
              <a:t>Title</a:t>
            </a:r>
            <a:endParaRPr lang="en-US" dirty="0"/>
          </a:p>
        </p:txBody>
      </p:sp>
      <p:sp>
        <p:nvSpPr>
          <p:cNvPr id="17" name="Espace réservé du texte 4"/>
          <p:cNvSpPr>
            <a:spLocks noGrp="1"/>
          </p:cNvSpPr>
          <p:nvPr>
            <p:ph type="body" sz="quarter" idx="26" hasCustomPrompt="1"/>
          </p:nvPr>
        </p:nvSpPr>
        <p:spPr>
          <a:xfrm>
            <a:off x="4751388" y="3382964"/>
            <a:ext cx="3849687" cy="1041398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9356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1565" userDrawn="1">
          <p15:clr>
            <a:srgbClr val="FBAE40"/>
          </p15:clr>
        </p15:guide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 userDrawn="1">
          <p15:clr>
            <a:srgbClr val="FBAE40"/>
          </p15:clr>
        </p15:guide>
        <p15:guide id="11" pos="2993" userDrawn="1">
          <p15:clr>
            <a:srgbClr val="FBAE40"/>
          </p15:clr>
        </p15:guide>
        <p15:guide id="12" orient="horz" pos="179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x3 +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5"/>
          <p:cNvSpPr>
            <a:spLocks noGrp="1"/>
          </p:cNvSpPr>
          <p:nvPr>
            <p:ph type="body" sz="quarter" idx="21" hasCustomPrompt="1"/>
          </p:nvPr>
        </p:nvSpPr>
        <p:spPr>
          <a:xfrm>
            <a:off x="180975" y="140498"/>
            <a:ext cx="8784000" cy="16192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F7B100"/>
              </a:buClr>
              <a:buFont typeface="Wingdings" pitchFamily="2" charset="2"/>
              <a:buNone/>
              <a:defRPr lang="fr-FR" sz="1200" b="1" cap="all" baseline="0" noProof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fr-FR" cap="all" dirty="0"/>
              <a:t>00 CHAPTER TITLE</a:t>
            </a:r>
            <a:endParaRPr lang="fr-FR" cap="all" noProof="1"/>
          </a:p>
        </p:txBody>
      </p:sp>
      <p:sp>
        <p:nvSpPr>
          <p:cNvPr id="8" name="Titre 3"/>
          <p:cNvSpPr>
            <a:spLocks noGrp="1"/>
          </p:cNvSpPr>
          <p:nvPr>
            <p:ph type="title" hasCustomPrompt="1"/>
          </p:nvPr>
        </p:nvSpPr>
        <p:spPr>
          <a:xfrm>
            <a:off x="180975" y="295415"/>
            <a:ext cx="8783638" cy="258868"/>
          </a:xfrm>
          <a:prstGeom prst="rect">
            <a:avLst/>
          </a:prstGeom>
        </p:spPr>
        <p:txBody>
          <a:bodyPr lIns="0" tIns="0" rIns="0" bIns="0"/>
          <a:lstStyle>
            <a:lvl1pPr>
              <a:defRPr sz="2000" cap="all" baseline="0"/>
            </a:lvl1pPr>
          </a:lstStyle>
          <a:p>
            <a:r>
              <a:rPr lang="fr-FR" dirty="0"/>
              <a:t>PAGE TITLE</a:t>
            </a:r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542925" y="900113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542925" y="2195826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3" name="Espace réservé du texte 4"/>
          <p:cNvSpPr>
            <a:spLocks noGrp="1"/>
          </p:cNvSpPr>
          <p:nvPr>
            <p:ph type="body" sz="quarter" idx="23" hasCustomPrompt="1"/>
          </p:nvPr>
        </p:nvSpPr>
        <p:spPr>
          <a:xfrm>
            <a:off x="542925" y="3491538"/>
            <a:ext cx="5076000" cy="936000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lIns="180000" tIns="180000" rIns="180000" bIns="180000" anchor="ctr" anchorCtr="0">
            <a:normAutofit/>
          </a:bodyPr>
          <a:lstStyle>
            <a:lvl1pPr marL="177800" indent="-177800">
              <a:spcBef>
                <a:spcPts val="300"/>
              </a:spcBef>
              <a:buClr>
                <a:schemeClr val="accent1"/>
              </a:buClr>
              <a:defRPr sz="1600" b="0"/>
            </a:lvl1pPr>
            <a:lvl2pPr marL="450850" indent="-18415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  <p:sp>
        <p:nvSpPr>
          <p:cNvPr id="14" name="Freeform 292"/>
          <p:cNvSpPr>
            <a:spLocks/>
          </p:cNvSpPr>
          <p:nvPr userDrawn="1"/>
        </p:nvSpPr>
        <p:spPr bwMode="auto">
          <a:xfrm>
            <a:off x="5917494" y="901104"/>
            <a:ext cx="117009" cy="3525564"/>
          </a:xfrm>
          <a:custGeom>
            <a:avLst/>
            <a:gdLst>
              <a:gd name="T0" fmla="*/ 0 w 102"/>
              <a:gd name="T1" fmla="*/ 604880100 h 162"/>
              <a:gd name="T2" fmla="*/ 249691375 w 102"/>
              <a:gd name="T3" fmla="*/ 354287428 h 162"/>
              <a:gd name="T4" fmla="*/ 0 w 102"/>
              <a:gd name="T5" fmla="*/ 95052519 h 162"/>
              <a:gd name="T6" fmla="*/ 94709887 w 102"/>
              <a:gd name="T7" fmla="*/ 0 h 162"/>
              <a:gd name="T8" fmla="*/ 439111149 w 102"/>
              <a:gd name="T9" fmla="*/ 354287428 h 162"/>
              <a:gd name="T10" fmla="*/ 94709887 w 102"/>
              <a:gd name="T11" fmla="*/ 699932587 h 162"/>
              <a:gd name="T12" fmla="*/ 0 w 102"/>
              <a:gd name="T13" fmla="*/ 604880100 h 1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2"/>
              <a:gd name="T22" fmla="*/ 0 h 162"/>
              <a:gd name="T23" fmla="*/ 102 w 102"/>
              <a:gd name="T24" fmla="*/ 162 h 162"/>
              <a:gd name="connsiteX0" fmla="*/ 2795 w 12795"/>
              <a:gd name="connsiteY0" fmla="*/ 8642 h 10000"/>
              <a:gd name="connsiteX1" fmla="*/ 0 w 12795"/>
              <a:gd name="connsiteY1" fmla="*/ 5263 h 10000"/>
              <a:gd name="connsiteX2" fmla="*/ 2795 w 12795"/>
              <a:gd name="connsiteY2" fmla="*/ 1358 h 10000"/>
              <a:gd name="connsiteX3" fmla="*/ 4952 w 12795"/>
              <a:gd name="connsiteY3" fmla="*/ 0 h 10000"/>
              <a:gd name="connsiteX4" fmla="*/ 12795 w 12795"/>
              <a:gd name="connsiteY4" fmla="*/ 5062 h 10000"/>
              <a:gd name="connsiteX5" fmla="*/ 4952 w 12795"/>
              <a:gd name="connsiteY5" fmla="*/ 10000 h 10000"/>
              <a:gd name="connsiteX6" fmla="*/ 2795 w 12795"/>
              <a:gd name="connsiteY6" fmla="*/ 8642 h 10000"/>
              <a:gd name="connsiteX0" fmla="*/ 0 w 12795"/>
              <a:gd name="connsiteY0" fmla="*/ 5263 h 10000"/>
              <a:gd name="connsiteX1" fmla="*/ 2795 w 12795"/>
              <a:gd name="connsiteY1" fmla="*/ 1358 h 10000"/>
              <a:gd name="connsiteX2" fmla="*/ 4952 w 12795"/>
              <a:gd name="connsiteY2" fmla="*/ 0 h 10000"/>
              <a:gd name="connsiteX3" fmla="*/ 12795 w 12795"/>
              <a:gd name="connsiteY3" fmla="*/ 5062 h 10000"/>
              <a:gd name="connsiteX4" fmla="*/ 4952 w 12795"/>
              <a:gd name="connsiteY4" fmla="*/ 10000 h 10000"/>
              <a:gd name="connsiteX5" fmla="*/ 2795 w 12795"/>
              <a:gd name="connsiteY5" fmla="*/ 8642 h 10000"/>
              <a:gd name="connsiteX6" fmla="*/ 6144 w 12795"/>
              <a:gd name="connsiteY6" fmla="*/ 9118 h 10000"/>
              <a:gd name="connsiteX0" fmla="*/ 0 w 12795"/>
              <a:gd name="connsiteY0" fmla="*/ 5263 h 10000"/>
              <a:gd name="connsiteX1" fmla="*/ 2795 w 12795"/>
              <a:gd name="connsiteY1" fmla="*/ 1358 h 10000"/>
              <a:gd name="connsiteX2" fmla="*/ 4952 w 12795"/>
              <a:gd name="connsiteY2" fmla="*/ 0 h 10000"/>
              <a:gd name="connsiteX3" fmla="*/ 12795 w 12795"/>
              <a:gd name="connsiteY3" fmla="*/ 5062 h 10000"/>
              <a:gd name="connsiteX4" fmla="*/ 4952 w 12795"/>
              <a:gd name="connsiteY4" fmla="*/ 10000 h 10000"/>
              <a:gd name="connsiteX5" fmla="*/ 2795 w 12795"/>
              <a:gd name="connsiteY5" fmla="*/ 8642 h 10000"/>
              <a:gd name="connsiteX6" fmla="*/ 1664 w 12795"/>
              <a:gd name="connsiteY6" fmla="*/ 7311 h 10000"/>
              <a:gd name="connsiteX0" fmla="*/ 0 w 12795"/>
              <a:gd name="connsiteY0" fmla="*/ 5263 h 19158"/>
              <a:gd name="connsiteX1" fmla="*/ 2795 w 12795"/>
              <a:gd name="connsiteY1" fmla="*/ 1358 h 19158"/>
              <a:gd name="connsiteX2" fmla="*/ 4952 w 12795"/>
              <a:gd name="connsiteY2" fmla="*/ 0 h 19158"/>
              <a:gd name="connsiteX3" fmla="*/ 12795 w 12795"/>
              <a:gd name="connsiteY3" fmla="*/ 5062 h 19158"/>
              <a:gd name="connsiteX4" fmla="*/ 4952 w 12795"/>
              <a:gd name="connsiteY4" fmla="*/ 10000 h 19158"/>
              <a:gd name="connsiteX5" fmla="*/ 2795 w 12795"/>
              <a:gd name="connsiteY5" fmla="*/ 8642 h 19158"/>
              <a:gd name="connsiteX6" fmla="*/ 3584 w 12795"/>
              <a:gd name="connsiteY6" fmla="*/ 19158 h 19158"/>
              <a:gd name="connsiteX0" fmla="*/ 0 w 12795"/>
              <a:gd name="connsiteY0" fmla="*/ 5263 h 37657"/>
              <a:gd name="connsiteX1" fmla="*/ 2795 w 12795"/>
              <a:gd name="connsiteY1" fmla="*/ 1358 h 37657"/>
              <a:gd name="connsiteX2" fmla="*/ 4952 w 12795"/>
              <a:gd name="connsiteY2" fmla="*/ 0 h 37657"/>
              <a:gd name="connsiteX3" fmla="*/ 12795 w 12795"/>
              <a:gd name="connsiteY3" fmla="*/ 5062 h 37657"/>
              <a:gd name="connsiteX4" fmla="*/ 4952 w 12795"/>
              <a:gd name="connsiteY4" fmla="*/ 10000 h 37657"/>
              <a:gd name="connsiteX5" fmla="*/ 5035 w 12795"/>
              <a:gd name="connsiteY5" fmla="*/ 37657 h 37657"/>
              <a:gd name="connsiteX6" fmla="*/ 3584 w 12795"/>
              <a:gd name="connsiteY6" fmla="*/ 19158 h 37657"/>
              <a:gd name="connsiteX0" fmla="*/ 0 w 12795"/>
              <a:gd name="connsiteY0" fmla="*/ 5263 h 37657"/>
              <a:gd name="connsiteX1" fmla="*/ 2795 w 12795"/>
              <a:gd name="connsiteY1" fmla="*/ 1358 h 37657"/>
              <a:gd name="connsiteX2" fmla="*/ 4952 w 12795"/>
              <a:gd name="connsiteY2" fmla="*/ 0 h 37657"/>
              <a:gd name="connsiteX3" fmla="*/ 12795 w 12795"/>
              <a:gd name="connsiteY3" fmla="*/ 5062 h 37657"/>
              <a:gd name="connsiteX4" fmla="*/ 4952 w 12795"/>
              <a:gd name="connsiteY4" fmla="*/ 10000 h 37657"/>
              <a:gd name="connsiteX5" fmla="*/ 5035 w 12795"/>
              <a:gd name="connsiteY5" fmla="*/ 37657 h 37657"/>
              <a:gd name="connsiteX0" fmla="*/ 0 w 10000"/>
              <a:gd name="connsiteY0" fmla="*/ 1358 h 37657"/>
              <a:gd name="connsiteX1" fmla="*/ 2157 w 10000"/>
              <a:gd name="connsiteY1" fmla="*/ 0 h 37657"/>
              <a:gd name="connsiteX2" fmla="*/ 10000 w 10000"/>
              <a:gd name="connsiteY2" fmla="*/ 5062 h 37657"/>
              <a:gd name="connsiteX3" fmla="*/ 2157 w 10000"/>
              <a:gd name="connsiteY3" fmla="*/ 10000 h 37657"/>
              <a:gd name="connsiteX4" fmla="*/ 2240 w 10000"/>
              <a:gd name="connsiteY4" fmla="*/ 37657 h 37657"/>
              <a:gd name="connsiteX0" fmla="*/ 403 w 7843"/>
              <a:gd name="connsiteY0" fmla="*/ 0 h 60696"/>
              <a:gd name="connsiteX1" fmla="*/ 0 w 7843"/>
              <a:gd name="connsiteY1" fmla="*/ 23039 h 60696"/>
              <a:gd name="connsiteX2" fmla="*/ 7843 w 7843"/>
              <a:gd name="connsiteY2" fmla="*/ 28101 h 60696"/>
              <a:gd name="connsiteX3" fmla="*/ 0 w 7843"/>
              <a:gd name="connsiteY3" fmla="*/ 33039 h 60696"/>
              <a:gd name="connsiteX4" fmla="*/ 83 w 7843"/>
              <a:gd name="connsiteY4" fmla="*/ 60696 h 60696"/>
              <a:gd name="connsiteX0" fmla="*/ 514 w 10000"/>
              <a:gd name="connsiteY0" fmla="*/ 0 h 16865"/>
              <a:gd name="connsiteX1" fmla="*/ 0 w 10000"/>
              <a:gd name="connsiteY1" fmla="*/ 3796 h 16865"/>
              <a:gd name="connsiteX2" fmla="*/ 10000 w 10000"/>
              <a:gd name="connsiteY2" fmla="*/ 4630 h 16865"/>
              <a:gd name="connsiteX3" fmla="*/ 0 w 10000"/>
              <a:gd name="connsiteY3" fmla="*/ 5443 h 16865"/>
              <a:gd name="connsiteX4" fmla="*/ 310 w 10000"/>
              <a:gd name="connsiteY4" fmla="*/ 16865 h 16865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06 w 10000"/>
              <a:gd name="connsiteY0" fmla="*/ 0 h 24490"/>
              <a:gd name="connsiteX1" fmla="*/ 0 w 10000"/>
              <a:gd name="connsiteY1" fmla="*/ 11421 h 24490"/>
              <a:gd name="connsiteX2" fmla="*/ 10000 w 10000"/>
              <a:gd name="connsiteY2" fmla="*/ 12255 h 24490"/>
              <a:gd name="connsiteX3" fmla="*/ 0 w 10000"/>
              <a:gd name="connsiteY3" fmla="*/ 13068 h 24490"/>
              <a:gd name="connsiteX4" fmla="*/ 310 w 10000"/>
              <a:gd name="connsiteY4" fmla="*/ 24490 h 24490"/>
              <a:gd name="connsiteX0" fmla="*/ 131 w 10025"/>
              <a:gd name="connsiteY0" fmla="*/ 0 h 24490"/>
              <a:gd name="connsiteX1" fmla="*/ 25 w 10025"/>
              <a:gd name="connsiteY1" fmla="*/ 11421 h 24490"/>
              <a:gd name="connsiteX2" fmla="*/ 10025 w 10025"/>
              <a:gd name="connsiteY2" fmla="*/ 12255 h 24490"/>
              <a:gd name="connsiteX3" fmla="*/ 25 w 10025"/>
              <a:gd name="connsiteY3" fmla="*/ 13068 h 24490"/>
              <a:gd name="connsiteX4" fmla="*/ 131 w 10025"/>
              <a:gd name="connsiteY4" fmla="*/ 24490 h 24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5" h="24490">
                <a:moveTo>
                  <a:pt x="131" y="0"/>
                </a:moveTo>
                <a:cubicBezTo>
                  <a:pt x="-40" y="-25"/>
                  <a:pt x="196" y="10155"/>
                  <a:pt x="25" y="11421"/>
                </a:cubicBezTo>
                <a:lnTo>
                  <a:pt x="10025" y="12255"/>
                </a:lnTo>
                <a:lnTo>
                  <a:pt x="25" y="13068"/>
                </a:lnTo>
                <a:cubicBezTo>
                  <a:pt x="61" y="14587"/>
                  <a:pt x="-109" y="24476"/>
                  <a:pt x="131" y="24490"/>
                </a:cubicBezTo>
              </a:path>
            </a:pathLst>
          </a:custGeom>
          <a:noFill/>
          <a:ln w="1905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35000"/>
              </a:spcBef>
              <a:buClr>
                <a:srgbClr val="F7B100"/>
              </a:buClr>
              <a:buFont typeface="Wingdings" pitchFamily="2" charset="2"/>
              <a:buNone/>
            </a:pPr>
            <a:endParaRPr lang="en-US"/>
          </a:p>
        </p:txBody>
      </p:sp>
      <p:sp>
        <p:nvSpPr>
          <p:cNvPr id="15" name="Espace réservé du texte 4"/>
          <p:cNvSpPr>
            <a:spLocks noGrp="1"/>
          </p:cNvSpPr>
          <p:nvPr>
            <p:ph type="body" sz="quarter" idx="24" hasCustomPrompt="1"/>
          </p:nvPr>
        </p:nvSpPr>
        <p:spPr>
          <a:xfrm>
            <a:off x="6336250" y="900112"/>
            <a:ext cx="2268000" cy="3527425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300"/>
              </a:spcBef>
              <a:buClr>
                <a:schemeClr val="accent1"/>
              </a:buClr>
              <a:buFontTx/>
              <a:buNone/>
              <a:defRPr sz="1400" b="1"/>
            </a:lvl1pPr>
            <a:lvl2pPr marL="266700" indent="0">
              <a:spcBef>
                <a:spcPts val="300"/>
              </a:spcBef>
              <a:buClr>
                <a:schemeClr val="tx1"/>
              </a:buClr>
              <a:buFontTx/>
              <a:buNone/>
              <a:defRPr sz="1400" b="0"/>
            </a:lvl2pPr>
            <a:lvl3pPr marL="715963" indent="-176213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tabLst/>
              <a:defRPr sz="1400"/>
            </a:lvl3pPr>
            <a:lvl4pPr marL="98266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200"/>
            </a:lvl4pPr>
            <a:lvl5pPr marL="1255713" indent="-177800">
              <a:spcBef>
                <a:spcPts val="300"/>
              </a:spcBef>
              <a:buClr>
                <a:schemeClr val="tx1"/>
              </a:buClr>
              <a:buFont typeface="Arial" pitchFamily="34" charset="0"/>
              <a:buChar char="−"/>
              <a:defRPr sz="1000"/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98185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2">
          <p15:clr>
            <a:srgbClr val="FBAE40"/>
          </p15:clr>
        </p15:guide>
        <p15:guide id="2" pos="340">
          <p15:clr>
            <a:srgbClr val="FBAE40"/>
          </p15:clr>
        </p15:guide>
        <p15:guide id="3" pos="5648">
          <p15:clr>
            <a:srgbClr val="FBAE40"/>
          </p15:clr>
        </p15:guide>
        <p15:guide id="4" pos="5420">
          <p15:clr>
            <a:srgbClr val="FBAE40"/>
          </p15:clr>
        </p15:guide>
        <p15:guide id="5" orient="horz" pos="113">
          <p15:clr>
            <a:srgbClr val="FBAE40"/>
          </p15:clr>
        </p15:guide>
        <p15:guide id="6" orient="horz" pos="227">
          <p15:clr>
            <a:srgbClr val="FBAE40"/>
          </p15:clr>
        </p15:guide>
        <p15:guide id="7" orient="horz" pos="341">
          <p15:clr>
            <a:srgbClr val="FBAE40"/>
          </p15:clr>
        </p15:guide>
        <p15:guide id="8" orient="horz" pos="567">
          <p15:clr>
            <a:srgbClr val="FBAE40"/>
          </p15:clr>
        </p15:guide>
        <p15:guide id="9" orient="horz" pos="2789">
          <p15:clr>
            <a:srgbClr val="FBAE40"/>
          </p15:clr>
        </p15:guide>
        <p15:guide id="10" pos="2766">
          <p15:clr>
            <a:srgbClr val="FBAE40"/>
          </p15:clr>
        </p15:guide>
        <p15:guide id="11" pos="2993">
          <p15:clr>
            <a:srgbClr val="FBAE40"/>
          </p15:clr>
        </p15:guide>
        <p15:guide id="12" orient="horz" pos="1565">
          <p15:clr>
            <a:srgbClr val="FBAE40"/>
          </p15:clr>
        </p15:guide>
        <p15:guide id="13" orient="horz" pos="179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7075256" y="4769578"/>
            <a:ext cx="266735" cy="11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fld id="{78210625-ECA7-4862-B00E-5DC0AA3A3D4E}" type="slidenum">
              <a:rPr sz="500" b="0" noProof="1">
                <a:solidFill>
                  <a:srgbClr val="000000"/>
                </a:solidFill>
              </a:rPr>
              <a:pPr/>
              <a:t>‹#›</a:t>
            </a:fld>
            <a:endParaRPr lang="fr-FR" sz="300" b="0" noProof="1">
              <a:solidFill>
                <a:srgbClr val="000000"/>
              </a:solidFill>
            </a:endParaRPr>
          </a:p>
        </p:txBody>
      </p:sp>
      <p:sp>
        <p:nvSpPr>
          <p:cNvPr id="37" name="Text Box 23"/>
          <p:cNvSpPr txBox="1">
            <a:spLocks noChangeArrowheads="1"/>
          </p:cNvSpPr>
          <p:nvPr userDrawn="1"/>
        </p:nvSpPr>
        <p:spPr bwMode="auto">
          <a:xfrm>
            <a:off x="248791" y="4718239"/>
            <a:ext cx="3539410" cy="1656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>
            <a:noAutofit/>
          </a:bodyPr>
          <a:lstStyle>
            <a:lvl1pPr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37931725" indent="-37474525" defTabSz="1042988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F7B100"/>
              </a:buClr>
              <a:buFont typeface="Wingdings" pitchFamily="2" charset="2"/>
              <a:buNone/>
              <a:defRPr/>
            </a:pPr>
            <a:r>
              <a:rPr lang="fr-FR" sz="600" b="0" cap="all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IWG ASEP –  FEBRUARY 2022</a:t>
            </a:r>
          </a:p>
        </p:txBody>
      </p:sp>
      <p:cxnSp>
        <p:nvCxnSpPr>
          <p:cNvPr id="39" name="Connecteur droit 38"/>
          <p:cNvCxnSpPr/>
          <p:nvPr userDrawn="1"/>
        </p:nvCxnSpPr>
        <p:spPr>
          <a:xfrm>
            <a:off x="385826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/>
          <p:cNvCxnSpPr/>
          <p:nvPr userDrawn="1"/>
        </p:nvCxnSpPr>
        <p:spPr>
          <a:xfrm>
            <a:off x="184496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 userDrawn="1"/>
        </p:nvCxnSpPr>
        <p:spPr>
          <a:xfrm>
            <a:off x="6998700" y="4704420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/>
          <p:nvPr userDrawn="1"/>
        </p:nvCxnSpPr>
        <p:spPr>
          <a:xfrm>
            <a:off x="4844143" y="4699657"/>
            <a:ext cx="0" cy="1656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55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3855" r:id="rId3"/>
    <p:sldLayoutId id="2147483856" r:id="rId4"/>
    <p:sldLayoutId id="2147483960" r:id="rId5"/>
    <p:sldLayoutId id="2147484043" r:id="rId6"/>
    <p:sldLayoutId id="2147484047" r:id="rId7"/>
    <p:sldLayoutId id="2147484048" r:id="rId8"/>
    <p:sldLayoutId id="2147484049" r:id="rId9"/>
    <p:sldLayoutId id="2147484044" r:id="rId10"/>
    <p:sldLayoutId id="2147483959" r:id="rId11"/>
    <p:sldLayoutId id="2147483961" r:id="rId12"/>
    <p:sldLayoutId id="2147483951" r:id="rId13"/>
    <p:sldLayoutId id="2147483955" r:id="rId14"/>
    <p:sldLayoutId id="2147483862" r:id="rId15"/>
    <p:sldLayoutId id="2147483865" r:id="rId16"/>
    <p:sldLayoutId id="2147483986" r:id="rId1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Arial Narrow" pitchFamily="34" charset="0"/>
          <a:ea typeface="MS PGothic" pitchFamily="34" charset="-128"/>
        </a:defRPr>
      </a:lvl9pPr>
    </p:titleStyle>
    <p:bodyStyle>
      <a:lvl1pPr marL="257175" indent="-257175" algn="l" rtl="0" eaLnBrk="1" fontAlgn="base" hangingPunct="1">
        <a:spcBef>
          <a:spcPct val="35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5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3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2pPr>
      <a:lvl3pPr marL="857250" indent="-171450" algn="l" rtl="0" eaLnBrk="1" fontAlgn="base" hangingPunct="1">
        <a:spcBef>
          <a:spcPct val="35000"/>
        </a:spcBef>
        <a:spcAft>
          <a:spcPct val="0"/>
        </a:spcAft>
        <a:buFont typeface="Wingdings" pitchFamily="2" charset="2"/>
        <a:buChar char="§"/>
        <a:defRPr sz="11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8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1-12/ECE-TRANS-WP29-GRBP-2022-04e.pdf" TargetMode="External"/><Relationship Id="rId2" Type="http://schemas.openxmlformats.org/officeDocument/2006/relationships/hyperlink" Target="https://unece.org/sites/default/files/2021-09/GRBP-74-22e.pdf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unece.org/sites/default/files/2021-12/ECE-TRANS-WP29-GRBP-2022-03e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unece.org/sites/default/files/2021-12/ECE-TRANS-WP29-GRBP-2022-04e.pdf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unece.org/sites/default/files/2021-12/ECE-TRANS-WP29-GRBP-2022-04e.pdf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unece.org/sites/default/files/2021-12/ECE-TRANS-WP29-GRBP-2022-03e.pdf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1-12/ECE-TRANS-WP29-GRBP-2022-03e.pdf" TargetMode="External"/><Relationship Id="rId2" Type="http://schemas.openxmlformats.org/officeDocument/2006/relationships/hyperlink" Target="https://unece.org/sites/default/files/2021-12/ECE-TRANS-WP29-GRBP-2022-04e.pdf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750" y="2030026"/>
            <a:ext cx="8388350" cy="2033974"/>
          </a:xfrm>
        </p:spPr>
        <p:txBody>
          <a:bodyPr/>
          <a:lstStyle/>
          <a:p>
            <a:r>
              <a:rPr lang="fr-FR" dirty="0"/>
              <a:t>IWG for ASEP</a:t>
            </a:r>
            <a:br>
              <a:rPr lang="fr-FR" dirty="0"/>
            </a:br>
            <a:br>
              <a:rPr lang="fr-FR" dirty="0"/>
            </a:br>
            <a:r>
              <a:rPr lang="fr-FR" dirty="0"/>
              <a:t>Status report TO GRBP-75 </a:t>
            </a:r>
            <a:r>
              <a:rPr lang="fr-FR" i="1" dirty="0"/>
              <a:t>(</a:t>
            </a:r>
            <a:r>
              <a:rPr lang="fr-FR" i="1" dirty="0" err="1"/>
              <a:t>February</a:t>
            </a:r>
            <a:r>
              <a:rPr lang="fr-FR" i="1" dirty="0"/>
              <a:t> 2022)</a:t>
            </a:r>
            <a:br>
              <a:rPr lang="fr-FR" i="1" dirty="0"/>
            </a:br>
            <a:r>
              <a:rPr lang="fr-FR" sz="1800" dirty="0" err="1">
                <a:solidFill>
                  <a:schemeClr val="bg2">
                    <a:lumMod val="50000"/>
                  </a:schemeClr>
                </a:solidFill>
              </a:rPr>
              <a:t>after</a:t>
            </a:r>
            <a:r>
              <a:rPr lang="fr-FR" sz="1800" dirty="0">
                <a:solidFill>
                  <a:schemeClr val="bg2">
                    <a:lumMod val="50000"/>
                  </a:schemeClr>
                </a:solidFill>
              </a:rPr>
              <a:t> the 16th session on June 2020 &amp; </a:t>
            </a:r>
            <a:br>
              <a:rPr lang="fr-FR" sz="18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50000"/>
                  </a:schemeClr>
                </a:solidFill>
              </a:rPr>
              <a:t>Last Meeting of Drafting Group on NOV. 2021</a:t>
            </a:r>
            <a:br>
              <a:rPr lang="fr-FR" dirty="0"/>
            </a:br>
            <a:br>
              <a:rPr lang="fr-FR" dirty="0"/>
            </a:b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F6C414-63FA-43E6-9DE9-53AA24A70AA2}"/>
              </a:ext>
            </a:extLst>
          </p:cNvPr>
          <p:cNvSpPr/>
          <p:nvPr/>
        </p:nvSpPr>
        <p:spPr>
          <a:xfrm>
            <a:off x="122528" y="204401"/>
            <a:ext cx="39707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Transmitted by the experts of IWG ASEP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3037DB-059B-4BCB-88B7-9794D44FE835}"/>
              </a:ext>
            </a:extLst>
          </p:cNvPr>
          <p:cNvSpPr/>
          <p:nvPr/>
        </p:nvSpPr>
        <p:spPr>
          <a:xfrm>
            <a:off x="5053024" y="343133"/>
            <a:ext cx="4030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>
                <a:solidFill>
                  <a:schemeClr val="tx1"/>
                </a:solidFill>
              </a:rPr>
              <a:t>ASEP-17-03</a:t>
            </a:r>
          </a:p>
          <a:p>
            <a:pPr algn="r"/>
            <a:r>
              <a:rPr lang="en-GB" u="sng" dirty="0">
                <a:solidFill>
                  <a:schemeClr val="tx1"/>
                </a:solidFill>
              </a:rPr>
              <a:t>Informal document </a:t>
            </a:r>
            <a:r>
              <a:rPr lang="en-GB" b="1" dirty="0">
                <a:solidFill>
                  <a:schemeClr val="tx1"/>
                </a:solidFill>
                <a:highlight>
                  <a:srgbClr val="FFFF00"/>
                </a:highlight>
              </a:rPr>
              <a:t>GRB-75-xx </a:t>
            </a:r>
            <a:endParaRPr lang="en-GB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r"/>
            <a:r>
              <a:rPr lang="en-GB" dirty="0">
                <a:solidFill>
                  <a:schemeClr val="tx1"/>
                </a:solidFill>
              </a:rPr>
              <a:t>(75</a:t>
            </a:r>
            <a:r>
              <a:rPr lang="en-GB" baseline="30000" dirty="0">
                <a:solidFill>
                  <a:schemeClr val="tx1"/>
                </a:solidFill>
              </a:rPr>
              <a:t>th</a:t>
            </a:r>
            <a:r>
              <a:rPr lang="en-GB" dirty="0">
                <a:solidFill>
                  <a:schemeClr val="tx1"/>
                </a:solidFill>
              </a:rPr>
              <a:t> GRBP, February 08-11, 2022,</a:t>
            </a:r>
          </a:p>
          <a:p>
            <a:pPr algn="r"/>
            <a:r>
              <a:rPr lang="en-GB" dirty="0">
                <a:solidFill>
                  <a:schemeClr val="tx1"/>
                </a:solidFill>
              </a:rPr>
              <a:t>agenda item 2.) </a:t>
            </a:r>
          </a:p>
        </p:txBody>
      </p:sp>
    </p:spTree>
    <p:extLst>
      <p:ext uri="{BB962C8B-B14F-4D97-AF65-F5344CB8AC3E}">
        <p14:creationId xmlns:p14="http://schemas.microsoft.com/office/powerpoint/2010/main" val="331985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956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181" y="246943"/>
            <a:ext cx="8783638" cy="258868"/>
          </a:xfrm>
        </p:spPr>
        <p:txBody>
          <a:bodyPr/>
          <a:lstStyle/>
          <a:p>
            <a:r>
              <a:rPr lang="fr-FR" dirty="0"/>
              <a:t>FOLLOW-UP of the meetings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3095" y="1016000"/>
            <a:ext cx="8380724" cy="358775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1st Official Session : 2016,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November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</a:rPr>
              <a:t> – </a:t>
            </a:r>
            <a:r>
              <a:rPr lang="fr-FR" dirty="0" err="1">
                <a:solidFill>
                  <a:schemeClr val="bg1">
                    <a:lumMod val="85000"/>
                  </a:schemeClr>
                </a:solidFill>
              </a:rPr>
              <a:t>Tianjiin</a:t>
            </a:r>
            <a:endParaRPr lang="fr-FR" dirty="0">
              <a:solidFill>
                <a:schemeClr val="bg1">
                  <a:lumMod val="8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[…]</a:t>
            </a:r>
          </a:p>
          <a:p>
            <a:pPr lvl="0"/>
            <a:r>
              <a:rPr lang="en-US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16th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Official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Session: Confcall only, June 04-05, 2020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Virtual Drafting group meeting on Sep. 01, 2020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Virtual Drafting group meeting on January 28, March 01, April 12, June 6, July 5, Sept.01, Sept.21, Oct.21, Nov.05, Nov.15, 2021</a:t>
            </a:r>
          </a:p>
          <a:p>
            <a:r>
              <a:rPr lang="en-US" dirty="0">
                <a:sym typeface="Wingdings" panose="05000000000000000000" pitchFamily="2" charset="2"/>
              </a:rPr>
              <a:t>17</a:t>
            </a:r>
            <a:r>
              <a:rPr lang="en-US" baseline="30000" dirty="0">
                <a:sym typeface="Wingdings" panose="05000000000000000000" pitchFamily="2" charset="2"/>
              </a:rPr>
              <a:t>th</a:t>
            </a:r>
            <a:r>
              <a:rPr lang="en-US" dirty="0">
                <a:sym typeface="Wingdings" panose="05000000000000000000" pitchFamily="2" charset="2"/>
              </a:rPr>
              <a:t> Official Session: Hybrid meeting on February 08, 2022 at the Palais des Nations in Geneva</a:t>
            </a:r>
            <a:endParaRPr lang="fr-FR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6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PARTICIPAtion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2487" y="903287"/>
            <a:ext cx="7977810" cy="3734974"/>
          </a:xfrm>
        </p:spPr>
        <p:txBody>
          <a:bodyPr/>
          <a:lstStyle/>
          <a:p>
            <a:r>
              <a:rPr lang="fr-FR" sz="2400" dirty="0"/>
              <a:t>Participants to </a:t>
            </a:r>
            <a:r>
              <a:rPr lang="fr-FR" sz="2400" u="sng" dirty="0"/>
              <a:t>Drafting</a:t>
            </a:r>
            <a:r>
              <a:rPr lang="fr-FR" sz="2400" dirty="0"/>
              <a:t> Group meetings in 2021:</a:t>
            </a:r>
          </a:p>
          <a:p>
            <a:endParaRPr lang="fr-FR" sz="2400" dirty="0"/>
          </a:p>
          <a:p>
            <a:pPr lvl="1"/>
            <a:r>
              <a:rPr lang="fr-FR" sz="2000" dirty="0" err="1"/>
              <a:t>Contracting</a:t>
            </a:r>
            <a:r>
              <a:rPr lang="fr-FR" sz="2000" dirty="0"/>
              <a:t> Parties: </a:t>
            </a:r>
          </a:p>
          <a:p>
            <a:pPr lvl="2"/>
            <a:r>
              <a:rPr lang="fr-FR" sz="1800" dirty="0"/>
              <a:t>China, Germany, Japan</a:t>
            </a:r>
          </a:p>
          <a:p>
            <a:pPr marL="539750" lvl="2" indent="0">
              <a:buNone/>
            </a:pPr>
            <a:endParaRPr lang="fr-FR" sz="1800" dirty="0"/>
          </a:p>
          <a:p>
            <a:pPr lvl="1"/>
            <a:r>
              <a:rPr lang="fr-FR" sz="2000" dirty="0" err="1"/>
              <a:t>NGOs</a:t>
            </a:r>
            <a:r>
              <a:rPr lang="fr-FR" sz="2000" dirty="0"/>
              <a:t>: </a:t>
            </a:r>
          </a:p>
          <a:p>
            <a:pPr lvl="2"/>
            <a:r>
              <a:rPr lang="fr-FR" sz="1800" dirty="0"/>
              <a:t>OICA, IMMA, ISO </a:t>
            </a:r>
          </a:p>
        </p:txBody>
      </p:sp>
    </p:spTree>
    <p:extLst>
      <p:ext uri="{BB962C8B-B14F-4D97-AF65-F5344CB8AC3E}">
        <p14:creationId xmlns:p14="http://schemas.microsoft.com/office/powerpoint/2010/main" val="3996174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80975" y="811212"/>
            <a:ext cx="8732699" cy="3869072"/>
          </a:xfrm>
        </p:spPr>
        <p:txBody>
          <a:bodyPr/>
          <a:lstStyle/>
          <a:p>
            <a:endParaRPr lang="en-US" dirty="0"/>
          </a:p>
          <a:p>
            <a:pPr marL="539750" lvl="2" indent="0">
              <a:buNone/>
            </a:pP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/>
              <a:t>STATE OF PROGRESS AFTER 17</a:t>
            </a:r>
            <a:r>
              <a:rPr lang="fr-FR" baseline="30000" dirty="0"/>
              <a:t>th</a:t>
            </a:r>
            <a:r>
              <a:rPr lang="fr-FR" dirty="0"/>
              <a:t> SESSION of IWG ASEP</a:t>
            </a:r>
          </a:p>
        </p:txBody>
      </p:sp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D00F5944-5B55-477B-9B59-0558906BE631}"/>
              </a:ext>
            </a:extLst>
          </p:cNvPr>
          <p:cNvSpPr txBox="1">
            <a:spLocks/>
          </p:cNvSpPr>
          <p:nvPr/>
        </p:nvSpPr>
        <p:spPr>
          <a:xfrm>
            <a:off x="324852" y="874868"/>
            <a:ext cx="8694457" cy="3869071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fr-FR" u="sng" kern="0" dirty="0"/>
              <a:t>L CATEGORY</a:t>
            </a:r>
            <a:r>
              <a:rPr lang="fr-FR" b="0" u="sng" kern="0" dirty="0"/>
              <a:t> </a:t>
            </a:r>
          </a:p>
          <a:p>
            <a:pPr lvl="1"/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2-steps approach (1</a:t>
            </a:r>
            <a:r>
              <a:rPr lang="en-US" b="0" kern="0" baseline="30000" dirty="0">
                <a:solidFill>
                  <a:schemeClr val="bg1">
                    <a:lumMod val="65000"/>
                  </a:schemeClr>
                </a:solidFill>
              </a:rPr>
              <a:t>st</a:t>
            </a:r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 modification on existing ASEP, 2</a:t>
            </a:r>
            <a:r>
              <a:rPr lang="en-US" b="0" kern="0" baseline="30000" dirty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 new RD-ASEP), or 1-step approach (RD-ASEP with modified OICA model)</a:t>
            </a:r>
          </a:p>
          <a:p>
            <a:pPr marL="266700" lvl="1" indent="0">
              <a:buNone/>
            </a:pPr>
            <a:r>
              <a:rPr lang="en-US" b="0" kern="0" dirty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	</a:t>
            </a:r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Decision of CPs = 2-steps approach</a:t>
            </a:r>
          </a:p>
          <a:p>
            <a:pPr lvl="1"/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1</a:t>
            </a:r>
            <a:r>
              <a:rPr lang="en-US" b="0" kern="0" baseline="30000" dirty="0">
                <a:solidFill>
                  <a:schemeClr val="bg1">
                    <a:lumMod val="65000"/>
                  </a:schemeClr>
                </a:solidFill>
              </a:rPr>
              <a:t>st</a:t>
            </a:r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 Step of RD-ASEP was proposed by IWG ASEP </a:t>
            </a:r>
            <a:r>
              <a:rPr lang="en-US" kern="0" dirty="0">
                <a:solidFill>
                  <a:schemeClr val="bg1">
                    <a:lumMod val="65000"/>
                  </a:schemeClr>
                </a:solidFill>
              </a:rPr>
              <a:t>(UN-R 41.05)</a:t>
            </a:r>
          </a:p>
          <a:p>
            <a:pPr lvl="1"/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Working Doc. 1</a:t>
            </a:r>
            <a:r>
              <a:rPr lang="en-US" b="0" kern="0" baseline="30000" dirty="0">
                <a:solidFill>
                  <a:schemeClr val="bg1">
                    <a:lumMod val="65000"/>
                  </a:schemeClr>
                </a:solidFill>
              </a:rPr>
              <a:t>st</a:t>
            </a:r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 Step accepted at 72</a:t>
            </a:r>
            <a:r>
              <a:rPr lang="en-US" b="0" kern="0" baseline="30000" dirty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 GRBP </a:t>
            </a:r>
            <a:r>
              <a:rPr lang="en-US" kern="0" dirty="0">
                <a:solidFill>
                  <a:schemeClr val="bg1">
                    <a:lumMod val="65000"/>
                  </a:schemeClr>
                </a:solidFill>
              </a:rPr>
              <a:t>(UN-R 41.05)</a:t>
            </a:r>
            <a:endParaRPr lang="en-US" b="0" kern="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GRBP-Accepted proposal was accepted at the March Session of WP.29 </a:t>
            </a:r>
            <a:r>
              <a:rPr lang="en-US" kern="0" dirty="0">
                <a:solidFill>
                  <a:schemeClr val="bg1">
                    <a:lumMod val="65000"/>
                  </a:schemeClr>
                </a:solidFill>
              </a:rPr>
              <a:t>(UN-R 41.05)</a:t>
            </a:r>
            <a:endParaRPr lang="en-US" b="0" kern="0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kern="0" dirty="0">
                <a:solidFill>
                  <a:schemeClr val="bg1">
                    <a:lumMod val="65000"/>
                  </a:schemeClr>
                </a:solidFill>
              </a:rPr>
              <a:t>UN-R 41.05</a:t>
            </a:r>
            <a:r>
              <a:rPr lang="en-US" b="0" kern="0" dirty="0">
                <a:solidFill>
                  <a:schemeClr val="bg1">
                    <a:lumMod val="65000"/>
                  </a:schemeClr>
                </a:solidFill>
              </a:rPr>
              <a:t>: Expected to enter into force in October 2021</a:t>
            </a:r>
          </a:p>
          <a:p>
            <a:pPr lvl="1"/>
            <a:endParaRPr lang="en-US" b="0" kern="0" dirty="0"/>
          </a:p>
          <a:p>
            <a:pPr lvl="1"/>
            <a:r>
              <a:rPr lang="en-US" b="0" kern="0" dirty="0"/>
              <a:t>2</a:t>
            </a:r>
            <a:r>
              <a:rPr lang="en-US" b="0" kern="0" baseline="30000" dirty="0"/>
              <a:t>nd</a:t>
            </a:r>
            <a:r>
              <a:rPr lang="en-US" b="0" kern="0" dirty="0"/>
              <a:t> Step under consideration in (near</a:t>
            </a:r>
            <a:r>
              <a:rPr lang="en-US" b="0" kern="0"/>
              <a:t>) future</a:t>
            </a:r>
            <a:endParaRPr lang="en-US" b="0" i="1" kern="0" dirty="0">
              <a:highlight>
                <a:srgbClr val="FFFF00"/>
              </a:highlight>
            </a:endParaRPr>
          </a:p>
          <a:p>
            <a:pPr marL="539750" lvl="2" indent="0">
              <a:buNone/>
            </a:pPr>
            <a:endParaRPr lang="fr-FR" b="0" kern="0" dirty="0"/>
          </a:p>
        </p:txBody>
      </p:sp>
    </p:spTree>
    <p:extLst>
      <p:ext uri="{BB962C8B-B14F-4D97-AF65-F5344CB8AC3E}">
        <p14:creationId xmlns:p14="http://schemas.microsoft.com/office/powerpoint/2010/main" val="168002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80975" y="677100"/>
            <a:ext cx="8732699" cy="3869072"/>
          </a:xfrm>
        </p:spPr>
        <p:txBody>
          <a:bodyPr/>
          <a:lstStyle/>
          <a:p>
            <a:endParaRPr lang="en-US" dirty="0"/>
          </a:p>
          <a:p>
            <a:pPr marL="539750" lvl="2" indent="0">
              <a:buNone/>
            </a:pP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55505" y="93937"/>
            <a:ext cx="8783638" cy="258868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STATE OF PROGRESS AFTER 17</a:t>
            </a:r>
            <a:r>
              <a:rPr lang="fr-FR" baseline="30000" dirty="0"/>
              <a:t>Th</a:t>
            </a:r>
            <a:r>
              <a:rPr lang="fr-FR" dirty="0"/>
              <a:t> SESSION of IWG ASEP</a:t>
            </a:r>
          </a:p>
        </p:txBody>
      </p:sp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D00F5944-5B55-477B-9B59-0558906BE631}"/>
              </a:ext>
            </a:extLst>
          </p:cNvPr>
          <p:cNvSpPr txBox="1">
            <a:spLocks/>
          </p:cNvSpPr>
          <p:nvPr/>
        </p:nvSpPr>
        <p:spPr>
          <a:xfrm>
            <a:off x="268568" y="795918"/>
            <a:ext cx="8694457" cy="386907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fr-FR" sz="2000" u="sng" kern="0" dirty="0"/>
              <a:t>M CATEGORY - </a:t>
            </a:r>
            <a:r>
              <a:rPr lang="fr-FR" sz="2000" u="sng" kern="0" dirty="0" err="1"/>
              <a:t>Revision</a:t>
            </a:r>
            <a:r>
              <a:rPr lang="fr-FR" sz="2000" u="sng" kern="0" dirty="0"/>
              <a:t> of Regulation UN-R51-03:</a:t>
            </a:r>
          </a:p>
          <a:p>
            <a:pPr lvl="1"/>
            <a:r>
              <a:rPr lang="fr-FR" sz="1800" b="0" kern="0" dirty="0" err="1"/>
              <a:t>Revision</a:t>
            </a:r>
            <a:r>
              <a:rPr lang="fr-FR" sz="1800" b="0" kern="0" dirty="0"/>
              <a:t> of Regulation UN-R51-03</a:t>
            </a:r>
            <a:r>
              <a:rPr lang="fr-FR" sz="1800" b="0" kern="0" dirty="0">
                <a:sym typeface="Wingdings" panose="05000000000000000000" pitchFamily="2" charset="2"/>
              </a:rPr>
              <a:t>:</a:t>
            </a:r>
            <a:endParaRPr lang="fr-FR" sz="1600" b="0" kern="0" dirty="0">
              <a:sym typeface="Wingdings" panose="05000000000000000000" pitchFamily="2" charset="2"/>
            </a:endParaRPr>
          </a:p>
          <a:p>
            <a:pPr lvl="2"/>
            <a:r>
              <a:rPr lang="fr-FR" sz="1600" b="0" kern="0" dirty="0">
                <a:sym typeface="Wingdings" panose="05000000000000000000" pitchFamily="2" charset="2"/>
              </a:rPr>
              <a:t>Initial </a:t>
            </a:r>
            <a:r>
              <a:rPr lang="fr-FR" sz="1600" b="0" kern="0" dirty="0" err="1">
                <a:sym typeface="Wingdings" panose="05000000000000000000" pitchFamily="2" charset="2"/>
              </a:rPr>
              <a:t>proposal</a:t>
            </a:r>
            <a:r>
              <a:rPr lang="fr-FR" sz="1600" b="0" kern="0" dirty="0">
                <a:sym typeface="Wingdings" panose="05000000000000000000" pitchFamily="2" charset="2"/>
              </a:rPr>
              <a:t> </a:t>
            </a:r>
            <a:r>
              <a:rPr lang="fr-FR" sz="1600" b="0" kern="0" dirty="0" err="1">
                <a:sym typeface="Wingdings" panose="05000000000000000000" pitchFamily="2" charset="2"/>
              </a:rPr>
              <a:t>from</a:t>
            </a:r>
            <a:r>
              <a:rPr lang="fr-FR" sz="1600" b="0" kern="0" dirty="0">
                <a:sym typeface="Wingdings" panose="05000000000000000000" pitchFamily="2" charset="2"/>
              </a:rPr>
              <a:t> the IWG-ASEP </a:t>
            </a:r>
            <a:r>
              <a:rPr lang="fr-FR" sz="1600" b="0" kern="0" dirty="0" err="1">
                <a:sym typeface="Wingdings" panose="05000000000000000000" pitchFamily="2" charset="2"/>
              </a:rPr>
              <a:t>was</a:t>
            </a:r>
            <a:r>
              <a:rPr lang="fr-FR" sz="1600" b="0" kern="0" dirty="0">
                <a:sym typeface="Wingdings" panose="05000000000000000000" pitchFamily="2" charset="2"/>
              </a:rPr>
              <a:t> to </a:t>
            </a:r>
            <a:r>
              <a:rPr lang="fr-FR" sz="1600" b="0" kern="0" dirty="0" err="1">
                <a:sym typeface="Wingdings" panose="05000000000000000000" pitchFamily="2" charset="2"/>
              </a:rPr>
              <a:t>introduce</a:t>
            </a:r>
            <a:r>
              <a:rPr lang="fr-FR" sz="1600" b="0" kern="0" dirty="0">
                <a:sym typeface="Wingdings" panose="05000000000000000000" pitchFamily="2" charset="2"/>
              </a:rPr>
              <a:t> RD-ASEP </a:t>
            </a:r>
            <a:r>
              <a:rPr lang="fr-FR" sz="1600" b="0" kern="0" dirty="0" err="1">
                <a:sym typeface="Wingdings" panose="05000000000000000000" pitchFamily="2" charset="2"/>
              </a:rPr>
              <a:t>through</a:t>
            </a:r>
            <a:r>
              <a:rPr lang="fr-FR" sz="1600" b="0" kern="0" dirty="0">
                <a:sym typeface="Wingdings" panose="05000000000000000000" pitchFamily="2" charset="2"/>
              </a:rPr>
              <a:t> a new 04 </a:t>
            </a:r>
            <a:r>
              <a:rPr lang="fr-FR" sz="1600" b="0" kern="0" dirty="0" err="1">
                <a:sym typeface="Wingdings" panose="05000000000000000000" pitchFamily="2" charset="2"/>
              </a:rPr>
              <a:t>Series</a:t>
            </a:r>
            <a:r>
              <a:rPr lang="fr-FR" sz="1600" b="0" kern="0" dirty="0">
                <a:sym typeface="Wingdings" panose="05000000000000000000" pitchFamily="2" charset="2"/>
              </a:rPr>
              <a:t>  Last document </a:t>
            </a:r>
            <a:r>
              <a:rPr lang="fr-FR" sz="1600" b="0" kern="0" dirty="0" err="1">
                <a:sym typeface="Wingdings" panose="05000000000000000000" pitchFamily="2" charset="2"/>
              </a:rPr>
              <a:t>presented</a:t>
            </a:r>
            <a:r>
              <a:rPr lang="fr-FR" sz="1600" b="0" kern="0" dirty="0">
                <a:sym typeface="Wingdings" panose="05000000000000000000" pitchFamily="2" charset="2"/>
              </a:rPr>
              <a:t> at GRBP-74 = </a:t>
            </a:r>
            <a:r>
              <a:rPr lang="fr-FR" sz="1600" kern="0" dirty="0">
                <a:solidFill>
                  <a:srgbClr val="0000FF"/>
                </a:solidFill>
                <a:sym typeface="Wingdings" panose="05000000000000000000" pitchFamily="2" charset="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GRBP-74-22</a:t>
            </a:r>
            <a:endParaRPr lang="fr-FR" sz="1600" b="0" kern="0" dirty="0">
              <a:sym typeface="Wingdings" panose="05000000000000000000" pitchFamily="2" charset="2"/>
            </a:endParaRPr>
          </a:p>
          <a:p>
            <a:pPr lvl="2"/>
            <a:r>
              <a:rPr lang="fr-FR" sz="1600" b="0" kern="0" dirty="0" err="1">
                <a:sym typeface="Wingdings" panose="05000000000000000000" pitchFamily="2" charset="2"/>
              </a:rPr>
              <a:t>Today</a:t>
            </a:r>
            <a:r>
              <a:rPr lang="fr-FR" sz="1600" b="0" kern="0" dirty="0">
                <a:sym typeface="Wingdings" panose="05000000000000000000" pitchFamily="2" charset="2"/>
              </a:rPr>
              <a:t> the group proposes</a:t>
            </a:r>
          </a:p>
          <a:p>
            <a:pPr lvl="3"/>
            <a:r>
              <a:rPr lang="fr-FR" sz="1400" b="0" kern="0" dirty="0">
                <a:sym typeface="Wingdings" panose="05000000000000000000" pitchFamily="2" charset="2"/>
              </a:rPr>
              <a:t>To </a:t>
            </a:r>
            <a:r>
              <a:rPr lang="fr-FR" sz="1400" b="0" kern="0" dirty="0" err="1">
                <a:sym typeface="Wingdings" panose="05000000000000000000" pitchFamily="2" charset="2"/>
              </a:rPr>
              <a:t>introduce</a:t>
            </a:r>
            <a:r>
              <a:rPr lang="fr-FR" sz="1400" b="0" kern="0" dirty="0">
                <a:sym typeface="Wingdings" panose="05000000000000000000" pitchFamily="2" charset="2"/>
              </a:rPr>
              <a:t> RD-ASEP </a:t>
            </a:r>
            <a:r>
              <a:rPr lang="fr-FR" sz="1400" b="0" kern="0" dirty="0" err="1">
                <a:sym typeface="Wingdings" panose="05000000000000000000" pitchFamily="2" charset="2"/>
              </a:rPr>
              <a:t>through</a:t>
            </a:r>
            <a:r>
              <a:rPr lang="fr-FR" sz="1400" b="0" kern="0" dirty="0">
                <a:sym typeface="Wingdings" panose="05000000000000000000" pitchFamily="2" charset="2"/>
              </a:rPr>
              <a:t> a </a:t>
            </a:r>
            <a:r>
              <a:rPr lang="fr-FR" sz="1400" i="1" kern="0" dirty="0" err="1">
                <a:sym typeface="Wingdings" panose="05000000000000000000" pitchFamily="2" charset="2"/>
              </a:rPr>
              <a:t>Supplement</a:t>
            </a:r>
            <a:r>
              <a:rPr lang="fr-FR" sz="1400" i="1" kern="0" dirty="0">
                <a:sym typeface="Wingdings" panose="05000000000000000000" pitchFamily="2" charset="2"/>
              </a:rPr>
              <a:t> 9</a:t>
            </a:r>
            <a:r>
              <a:rPr lang="fr-FR" sz="1400" b="0" kern="0" dirty="0">
                <a:sym typeface="Wingdings" panose="05000000000000000000" pitchFamily="2" charset="2"/>
              </a:rPr>
              <a:t> of UN-R51-03 (</a:t>
            </a:r>
            <a:r>
              <a:rPr lang="fr-FR" sz="1400" kern="0" dirty="0">
                <a:solidFill>
                  <a:srgbClr val="0000FF"/>
                </a:solidFill>
                <a:sym typeface="Wingdings" panose="05000000000000000000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GRBP/2022/04</a:t>
            </a:r>
            <a:r>
              <a:rPr lang="fr-FR" sz="1400" b="0" kern="0" dirty="0">
                <a:sym typeface="Wingdings" panose="05000000000000000000" pitchFamily="2" charset="2"/>
              </a:rPr>
              <a:t>) </a:t>
            </a:r>
            <a:r>
              <a:rPr lang="fr-FR" sz="1400" b="0" kern="0" dirty="0" err="1">
                <a:sym typeface="Wingdings" panose="05000000000000000000" pitchFamily="2" charset="2"/>
              </a:rPr>
              <a:t>with</a:t>
            </a:r>
            <a:r>
              <a:rPr lang="fr-FR" sz="1400" b="0" kern="0" dirty="0">
                <a:sym typeface="Wingdings" panose="05000000000000000000" pitchFamily="2" charset="2"/>
              </a:rPr>
              <a:t> an one-</a:t>
            </a:r>
            <a:r>
              <a:rPr lang="fr-FR" sz="1400" b="0" kern="0" dirty="0" err="1">
                <a:sym typeface="Wingdings" panose="05000000000000000000" pitchFamily="2" charset="2"/>
              </a:rPr>
              <a:t>year</a:t>
            </a:r>
            <a:r>
              <a:rPr lang="fr-FR" sz="1400" b="0" kern="0" dirty="0">
                <a:sym typeface="Wingdings" panose="05000000000000000000" pitchFamily="2" charset="2"/>
              </a:rPr>
              <a:t> monitoring </a:t>
            </a:r>
            <a:r>
              <a:rPr lang="fr-FR" sz="1400" b="0" kern="0" dirty="0" err="1">
                <a:sym typeface="Wingdings" panose="05000000000000000000" pitchFamily="2" charset="2"/>
              </a:rPr>
              <a:t>period</a:t>
            </a:r>
            <a:r>
              <a:rPr lang="fr-FR" sz="1400" b="0" kern="0" dirty="0">
                <a:sym typeface="Wingdings" panose="05000000000000000000" pitchFamily="2" charset="2"/>
              </a:rPr>
              <a:t> </a:t>
            </a:r>
            <a:r>
              <a:rPr lang="fr-FR" sz="1400" b="0" kern="0" dirty="0" err="1">
                <a:sym typeface="Wingdings" panose="05000000000000000000" pitchFamily="2" charset="2"/>
              </a:rPr>
              <a:t>from</a:t>
            </a:r>
            <a:r>
              <a:rPr lang="fr-FR" sz="1400" b="0" kern="0" dirty="0">
                <a:sym typeface="Wingdings" panose="05000000000000000000" pitchFamily="2" charset="2"/>
              </a:rPr>
              <a:t> July 2023 due to:</a:t>
            </a:r>
          </a:p>
          <a:p>
            <a:pPr lvl="4"/>
            <a:r>
              <a:rPr lang="en-US" sz="1200" b="0" kern="0" dirty="0">
                <a:sym typeface="Wingdings" panose="05000000000000000000" pitchFamily="2" charset="2"/>
              </a:rPr>
              <a:t>A one-year monitoring period is proposed from January 2023 (as in the past with methods A &amp; B to go from UN-R51-02 to UN-R51-03) ‘out of the Type-Approval process’,</a:t>
            </a:r>
          </a:p>
          <a:p>
            <a:pPr lvl="4"/>
            <a:r>
              <a:rPr lang="en-US" sz="1200" b="0" kern="0" dirty="0">
                <a:sym typeface="Wingdings" panose="05000000000000000000" pitchFamily="2" charset="2"/>
              </a:rPr>
              <a:t>To be able to confirm what has been proposed, </a:t>
            </a:r>
            <a:r>
              <a:rPr lang="en-US" sz="1200" b="0" kern="0">
                <a:sym typeface="Wingdings" panose="05000000000000000000" pitchFamily="2" charset="2"/>
              </a:rPr>
              <a:t>avoid misunderstanding </a:t>
            </a:r>
            <a:r>
              <a:rPr lang="en-US" sz="1200" b="0" kern="0" dirty="0">
                <a:sym typeface="Wingdings" panose="05000000000000000000" pitchFamily="2" charset="2"/>
              </a:rPr>
              <a:t>and then to have the 04 Series with deletion of the current Annex 7 ASEP.</a:t>
            </a:r>
          </a:p>
          <a:p>
            <a:pPr marL="1077913" lvl="4" indent="0">
              <a:buNone/>
            </a:pPr>
            <a:endParaRPr lang="en-US" sz="1200" b="0" kern="0" dirty="0">
              <a:sym typeface="Wingdings" panose="05000000000000000000" pitchFamily="2" charset="2"/>
            </a:endParaRPr>
          </a:p>
          <a:p>
            <a:pPr lvl="3"/>
            <a:r>
              <a:rPr lang="en-US" sz="1400" b="0" kern="0" dirty="0">
                <a:sym typeface="Wingdings" panose="05000000000000000000" pitchFamily="2" charset="2"/>
              </a:rPr>
              <a:t>To improve the Current UN-R51-03.S6 through a </a:t>
            </a:r>
            <a:r>
              <a:rPr lang="en-US" sz="1400" i="1" kern="0" dirty="0">
                <a:sym typeface="Wingdings" panose="05000000000000000000" pitchFamily="2" charset="2"/>
              </a:rPr>
              <a:t>Supplement 10</a:t>
            </a:r>
            <a:r>
              <a:rPr lang="en-US" sz="1400" b="0" kern="0" dirty="0">
                <a:sym typeface="Wingdings" panose="05000000000000000000" pitchFamily="2" charset="2"/>
              </a:rPr>
              <a:t> (</a:t>
            </a:r>
            <a:r>
              <a:rPr lang="en-US" sz="1400" kern="0" dirty="0">
                <a:solidFill>
                  <a:srgbClr val="0000FF"/>
                </a:solidFill>
                <a:sym typeface="Wingdings" panose="05000000000000000000" pitchFamily="2" charset="2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GRBP/2022/03</a:t>
            </a:r>
            <a:r>
              <a:rPr lang="en-US" sz="1400" b="0" kern="0" dirty="0">
                <a:sym typeface="Wingdings" panose="05000000000000000000" pitchFamily="2" charset="2"/>
              </a:rPr>
              <a:t>)</a:t>
            </a:r>
          </a:p>
          <a:p>
            <a:pPr marL="804863" lvl="3" indent="0">
              <a:buNone/>
            </a:pPr>
            <a:endParaRPr lang="fr-FR" sz="1400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01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80975" y="677100"/>
            <a:ext cx="8732699" cy="3869072"/>
          </a:xfrm>
        </p:spPr>
        <p:txBody>
          <a:bodyPr/>
          <a:lstStyle/>
          <a:p>
            <a:endParaRPr lang="en-US" dirty="0"/>
          </a:p>
          <a:p>
            <a:pPr marL="539750" lvl="2" indent="0">
              <a:buNone/>
            </a:pP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55505" y="93937"/>
            <a:ext cx="8783638" cy="258868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STATE OF PROGRESS AFTER 17</a:t>
            </a:r>
            <a:r>
              <a:rPr lang="fr-FR" baseline="30000" dirty="0"/>
              <a:t>Th</a:t>
            </a:r>
            <a:r>
              <a:rPr lang="fr-FR" dirty="0"/>
              <a:t> SESSION of IWG ASEP</a:t>
            </a:r>
          </a:p>
        </p:txBody>
      </p:sp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D00F5944-5B55-477B-9B59-0558906BE631}"/>
              </a:ext>
            </a:extLst>
          </p:cNvPr>
          <p:cNvSpPr txBox="1">
            <a:spLocks/>
          </p:cNvSpPr>
          <p:nvPr/>
        </p:nvSpPr>
        <p:spPr>
          <a:xfrm>
            <a:off x="268568" y="421378"/>
            <a:ext cx="8694457" cy="424361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fr-FR" sz="2000" u="sng" kern="0" dirty="0"/>
              <a:t>M CATEGORY - </a:t>
            </a:r>
            <a:r>
              <a:rPr lang="fr-FR" sz="2000" u="sng" kern="0" dirty="0" err="1"/>
              <a:t>Revision</a:t>
            </a:r>
            <a:r>
              <a:rPr lang="fr-FR" sz="2000" u="sng" kern="0" dirty="0"/>
              <a:t> of Regulation UN-R51-03:</a:t>
            </a:r>
          </a:p>
          <a:p>
            <a:pPr lvl="1"/>
            <a:r>
              <a:rPr lang="fr-FR" u="sng" kern="0" dirty="0">
                <a:solidFill>
                  <a:srgbClr val="0000FF"/>
                </a:solidFill>
              </a:rPr>
              <a:t>Introduction of RD-ASEP </a:t>
            </a:r>
            <a:r>
              <a:rPr lang="fr-FR" u="sng" kern="0" dirty="0" err="1">
                <a:solidFill>
                  <a:srgbClr val="0000FF"/>
                </a:solidFill>
              </a:rPr>
              <a:t>t</a:t>
            </a:r>
            <a:r>
              <a:rPr lang="fr-FR" u="sng" kern="0" dirty="0" err="1">
                <a:solidFill>
                  <a:srgbClr val="0000FF"/>
                </a:solidFill>
                <a:sym typeface="Wingdings" panose="05000000000000000000" pitchFamily="2" charset="2"/>
              </a:rPr>
              <a:t>hrough</a:t>
            </a:r>
            <a:r>
              <a:rPr lang="fr-FR" u="sng" kern="0" dirty="0">
                <a:solidFill>
                  <a:srgbClr val="0000FF"/>
                </a:solidFill>
                <a:sym typeface="Wingdings" panose="05000000000000000000" pitchFamily="2" charset="2"/>
              </a:rPr>
              <a:t> a </a:t>
            </a:r>
            <a:r>
              <a:rPr lang="fr-FR" i="1" u="sng" kern="0" dirty="0" err="1">
                <a:solidFill>
                  <a:srgbClr val="0000FF"/>
                </a:solidFill>
                <a:sym typeface="Wingdings" panose="05000000000000000000" pitchFamily="2" charset="2"/>
              </a:rPr>
              <a:t>Supplement</a:t>
            </a:r>
            <a:r>
              <a:rPr lang="fr-FR" i="1" u="sng" kern="0" dirty="0">
                <a:solidFill>
                  <a:srgbClr val="0000FF"/>
                </a:solidFill>
                <a:sym typeface="Wingdings" panose="05000000000000000000" pitchFamily="2" charset="2"/>
              </a:rPr>
              <a:t> 9</a:t>
            </a:r>
            <a:r>
              <a:rPr lang="fr-FR" u="sng" kern="0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fr-FR" sz="1400" b="0" kern="0" dirty="0">
                <a:sym typeface="Wingdings" panose="05000000000000000000" pitchFamily="2" charset="2"/>
              </a:rPr>
              <a:t>of UN-R51-03 (</a:t>
            </a:r>
            <a:r>
              <a:rPr lang="fr-FR" sz="1400" kern="0" dirty="0">
                <a:solidFill>
                  <a:srgbClr val="0000FF"/>
                </a:solidFill>
                <a:sym typeface="Wingdings" panose="05000000000000000000" pitchFamily="2" charset="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GRBP/2022/04</a:t>
            </a:r>
            <a:r>
              <a:rPr lang="fr-FR" sz="1400" b="0" kern="0" dirty="0">
                <a:sym typeface="Wingdings" panose="05000000000000000000" pitchFamily="2" charset="2"/>
              </a:rPr>
              <a:t>) </a:t>
            </a:r>
            <a:r>
              <a:rPr lang="fr-FR" sz="1400" b="0" kern="0" dirty="0" err="1">
                <a:sym typeface="Wingdings" panose="05000000000000000000" pitchFamily="2" charset="2"/>
              </a:rPr>
              <a:t>with</a:t>
            </a:r>
            <a:r>
              <a:rPr lang="fr-FR" sz="1400" b="0" kern="0" dirty="0">
                <a:sym typeface="Wingdings" panose="05000000000000000000" pitchFamily="2" charset="2"/>
              </a:rPr>
              <a:t> an one-</a:t>
            </a:r>
            <a:r>
              <a:rPr lang="fr-FR" sz="1400" b="0" kern="0" dirty="0" err="1">
                <a:sym typeface="Wingdings" panose="05000000000000000000" pitchFamily="2" charset="2"/>
              </a:rPr>
              <a:t>year</a:t>
            </a:r>
            <a:r>
              <a:rPr lang="fr-FR" sz="1400" b="0" kern="0" dirty="0">
                <a:sym typeface="Wingdings" panose="05000000000000000000" pitchFamily="2" charset="2"/>
              </a:rPr>
              <a:t> monitoring </a:t>
            </a:r>
            <a:r>
              <a:rPr lang="fr-FR" sz="1400" b="0" kern="0" dirty="0" err="1">
                <a:sym typeface="Wingdings" panose="05000000000000000000" pitchFamily="2" charset="2"/>
              </a:rPr>
              <a:t>period</a:t>
            </a:r>
            <a:r>
              <a:rPr lang="fr-FR" sz="1400" b="0" kern="0" dirty="0">
                <a:sym typeface="Wingdings" panose="05000000000000000000" pitchFamily="2" charset="2"/>
              </a:rPr>
              <a:t> </a:t>
            </a:r>
            <a:r>
              <a:rPr lang="fr-FR" sz="1400" b="0" kern="0" dirty="0" err="1">
                <a:sym typeface="Wingdings" panose="05000000000000000000" pitchFamily="2" charset="2"/>
              </a:rPr>
              <a:t>from</a:t>
            </a:r>
            <a:r>
              <a:rPr lang="fr-FR" sz="1400" b="0" kern="0" dirty="0">
                <a:sym typeface="Wingdings" panose="05000000000000000000" pitchFamily="2" charset="2"/>
              </a:rPr>
              <a:t> July 2023 :</a:t>
            </a:r>
          </a:p>
          <a:p>
            <a:pPr lvl="3"/>
            <a:r>
              <a:rPr lang="en-US" sz="1400" b="0" kern="0" dirty="0">
                <a:sym typeface="Wingdings" panose="05000000000000000000" pitchFamily="2" charset="2"/>
              </a:rPr>
              <a:t>1.Scope: footnote for explanation from current ASEP linked to Annex 7 to RD-ASEP linked to new Annex 9</a:t>
            </a:r>
          </a:p>
          <a:p>
            <a:pPr lvl="3"/>
            <a:r>
              <a:rPr lang="en-US" sz="1400" b="0" kern="0" dirty="0">
                <a:sym typeface="Wingdings" panose="05000000000000000000" pitchFamily="2" charset="2"/>
              </a:rPr>
              <a:t>5.Approval: </a:t>
            </a:r>
          </a:p>
          <a:p>
            <a:pPr lvl="4"/>
            <a:r>
              <a:rPr lang="en-US" sz="1200" b="0" kern="0" dirty="0">
                <a:sym typeface="Wingdings" panose="05000000000000000000" pitchFamily="2" charset="2"/>
              </a:rPr>
              <a:t>introduction of a one-year monitoring period starting in July 2023, </a:t>
            </a:r>
          </a:p>
          <a:p>
            <a:pPr lvl="4"/>
            <a:r>
              <a:rPr lang="en-US" sz="1200" b="0" kern="0" dirty="0">
                <a:sym typeface="Wingdings" panose="05000000000000000000" pitchFamily="2" charset="2"/>
              </a:rPr>
              <a:t>perform the test in line with the new test procedure as proposed in Annex 9 is mandatory except for vehicles with PMR&lt;60</a:t>
            </a:r>
          </a:p>
          <a:p>
            <a:pPr lvl="4"/>
            <a:r>
              <a:rPr lang="en-US" sz="1200" b="0" kern="0" dirty="0">
                <a:sym typeface="Wingdings" panose="05000000000000000000" pitchFamily="2" charset="2"/>
              </a:rPr>
              <a:t>the compliance to RD-ASEP is not mandatory during this monitoring period to grant type-approval</a:t>
            </a:r>
          </a:p>
          <a:p>
            <a:pPr lvl="4"/>
            <a:r>
              <a:rPr lang="en-US" sz="1200" b="0" kern="0" dirty="0">
                <a:sym typeface="Wingdings" panose="05000000000000000000" pitchFamily="2" charset="2"/>
              </a:rPr>
              <a:t>RD-ASEP not applicable to extension of current approvals</a:t>
            </a:r>
          </a:p>
          <a:p>
            <a:pPr lvl="4"/>
            <a:r>
              <a:rPr lang="en-US" sz="1200" b="0" kern="0" dirty="0">
                <a:sym typeface="Wingdings" panose="05000000000000000000" pitchFamily="2" charset="2"/>
              </a:rPr>
              <a:t>RD-ASEP not mandatory when tests are performed indoor</a:t>
            </a:r>
          </a:p>
          <a:p>
            <a:pPr lvl="3"/>
            <a:r>
              <a:rPr lang="en-US" sz="1400" b="0" kern="0" dirty="0">
                <a:sym typeface="Wingdings" panose="05000000000000000000" pitchFamily="2" charset="2"/>
              </a:rPr>
              <a:t>NEW Annex 9: new measurement method for RD-ASEP including the scope, the definitions, facilities, measurement method, the compliance assessment</a:t>
            </a:r>
          </a:p>
          <a:p>
            <a:pPr lvl="4"/>
            <a:r>
              <a:rPr lang="en-US" sz="1100" b="0" kern="0" dirty="0">
                <a:sym typeface="Wingdings" panose="05000000000000000000" pitchFamily="2" charset="2"/>
              </a:rPr>
              <a:t>Appendix 1: Sound expectation model according to the type of propulsion of the vehicle during the tests</a:t>
            </a:r>
          </a:p>
          <a:p>
            <a:pPr lvl="4"/>
            <a:r>
              <a:rPr lang="en-US" sz="1100" b="0" kern="0" dirty="0">
                <a:sym typeface="Wingdings" panose="05000000000000000000" pitchFamily="2" charset="2"/>
              </a:rPr>
              <a:t>Appendix 2: Parameter table for sound expectation model</a:t>
            </a:r>
          </a:p>
          <a:p>
            <a:pPr lvl="4"/>
            <a:r>
              <a:rPr lang="en-US" sz="1100" b="0" kern="0" dirty="0">
                <a:sym typeface="Wingdings" panose="05000000000000000000" pitchFamily="2" charset="2"/>
              </a:rPr>
              <a:t>Appendix 3: Symbols, Abbreviations and Acronyms</a:t>
            </a:r>
          </a:p>
          <a:p>
            <a:pPr lvl="4"/>
            <a:r>
              <a:rPr lang="en-US" sz="1100" b="0" kern="0" dirty="0">
                <a:sym typeface="Wingdings" panose="05000000000000000000" pitchFamily="2" charset="2"/>
              </a:rPr>
              <a:t>Appendix 4: Formulas</a:t>
            </a:r>
          </a:p>
          <a:p>
            <a:pPr lvl="4"/>
            <a:r>
              <a:rPr lang="en-US" sz="1100" b="0" kern="0" dirty="0">
                <a:sym typeface="Wingdings" panose="05000000000000000000" pitchFamily="2" charset="2"/>
              </a:rPr>
              <a:t>Appendix 5: Test report sheet</a:t>
            </a:r>
          </a:p>
          <a:p>
            <a:pPr marL="1077913" lvl="4" indent="0">
              <a:buNone/>
            </a:pPr>
            <a:endParaRPr lang="en-US" sz="1200" b="0" kern="0" dirty="0">
              <a:sym typeface="Wingdings" panose="05000000000000000000" pitchFamily="2" charset="2"/>
            </a:endParaRPr>
          </a:p>
          <a:p>
            <a:pPr marL="804863" lvl="3" indent="0">
              <a:buNone/>
            </a:pPr>
            <a:endParaRPr lang="fr-FR" sz="1400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36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80975" y="677100"/>
            <a:ext cx="8732699" cy="3869072"/>
          </a:xfrm>
        </p:spPr>
        <p:txBody>
          <a:bodyPr/>
          <a:lstStyle/>
          <a:p>
            <a:endParaRPr lang="en-US" dirty="0"/>
          </a:p>
          <a:p>
            <a:pPr marL="539750" lvl="2" indent="0">
              <a:buNone/>
            </a:pP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55505" y="93937"/>
            <a:ext cx="8783638" cy="258868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STATE OF PROGRESS AFTER 17</a:t>
            </a:r>
            <a:r>
              <a:rPr lang="fr-FR" baseline="30000" dirty="0"/>
              <a:t>Th</a:t>
            </a:r>
            <a:r>
              <a:rPr lang="fr-FR" dirty="0"/>
              <a:t> SESSION of IWG ASEP</a:t>
            </a:r>
          </a:p>
        </p:txBody>
      </p:sp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D00F5944-5B55-477B-9B59-0558906BE631}"/>
              </a:ext>
            </a:extLst>
          </p:cNvPr>
          <p:cNvSpPr txBox="1">
            <a:spLocks/>
          </p:cNvSpPr>
          <p:nvPr/>
        </p:nvSpPr>
        <p:spPr>
          <a:xfrm>
            <a:off x="268568" y="421378"/>
            <a:ext cx="8694457" cy="424361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fr-FR" sz="2000" u="sng" kern="0" dirty="0"/>
              <a:t>M CATEGORY - </a:t>
            </a:r>
            <a:r>
              <a:rPr lang="fr-FR" sz="2000" u="sng" kern="0" dirty="0" err="1"/>
              <a:t>Revision</a:t>
            </a:r>
            <a:r>
              <a:rPr lang="fr-FR" sz="2000" u="sng" kern="0" dirty="0"/>
              <a:t> of Regulation UN-R51-03:</a:t>
            </a:r>
          </a:p>
          <a:p>
            <a:pPr lvl="1"/>
            <a:r>
              <a:rPr lang="fr-FR" u="sng" kern="0" dirty="0">
                <a:solidFill>
                  <a:srgbClr val="0000FF"/>
                </a:solidFill>
              </a:rPr>
              <a:t>Introduction of RD-ASEP </a:t>
            </a:r>
            <a:r>
              <a:rPr lang="fr-FR" u="sng" kern="0" dirty="0" err="1">
                <a:solidFill>
                  <a:srgbClr val="0000FF"/>
                </a:solidFill>
              </a:rPr>
              <a:t>t</a:t>
            </a:r>
            <a:r>
              <a:rPr lang="fr-FR" u="sng" kern="0" dirty="0" err="1">
                <a:solidFill>
                  <a:srgbClr val="0000FF"/>
                </a:solidFill>
                <a:sym typeface="Wingdings" panose="05000000000000000000" pitchFamily="2" charset="2"/>
              </a:rPr>
              <a:t>hrough</a:t>
            </a:r>
            <a:r>
              <a:rPr lang="fr-FR" u="sng" kern="0" dirty="0">
                <a:solidFill>
                  <a:srgbClr val="0000FF"/>
                </a:solidFill>
                <a:sym typeface="Wingdings" panose="05000000000000000000" pitchFamily="2" charset="2"/>
              </a:rPr>
              <a:t> a </a:t>
            </a:r>
            <a:r>
              <a:rPr lang="fr-FR" i="1" u="sng" kern="0" dirty="0" err="1">
                <a:solidFill>
                  <a:srgbClr val="0000FF"/>
                </a:solidFill>
                <a:sym typeface="Wingdings" panose="05000000000000000000" pitchFamily="2" charset="2"/>
              </a:rPr>
              <a:t>Supplement</a:t>
            </a:r>
            <a:r>
              <a:rPr lang="fr-FR" i="1" u="sng" kern="0" dirty="0">
                <a:solidFill>
                  <a:srgbClr val="0000FF"/>
                </a:solidFill>
                <a:sym typeface="Wingdings" panose="05000000000000000000" pitchFamily="2" charset="2"/>
              </a:rPr>
              <a:t> 9</a:t>
            </a:r>
            <a:r>
              <a:rPr lang="fr-FR" u="sng" kern="0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fr-FR" sz="1400" b="0" kern="0" dirty="0">
                <a:sym typeface="Wingdings" panose="05000000000000000000" pitchFamily="2" charset="2"/>
              </a:rPr>
              <a:t>of UN-R51-03 (</a:t>
            </a:r>
            <a:r>
              <a:rPr lang="fr-FR" sz="1400" kern="0" dirty="0">
                <a:solidFill>
                  <a:srgbClr val="0000FF"/>
                </a:solidFill>
                <a:sym typeface="Wingdings" panose="05000000000000000000" pitchFamily="2" charset="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GRBP/2022/04</a:t>
            </a:r>
            <a:r>
              <a:rPr lang="fr-FR" sz="1400" b="0" kern="0" dirty="0">
                <a:sym typeface="Wingdings" panose="05000000000000000000" pitchFamily="2" charset="2"/>
              </a:rPr>
              <a:t>) </a:t>
            </a:r>
            <a:r>
              <a:rPr lang="fr-FR" sz="1400" b="0" kern="0" dirty="0" err="1">
                <a:sym typeface="Wingdings" panose="05000000000000000000" pitchFamily="2" charset="2"/>
              </a:rPr>
              <a:t>with</a:t>
            </a:r>
            <a:r>
              <a:rPr lang="fr-FR" sz="1400" b="0" kern="0" dirty="0">
                <a:sym typeface="Wingdings" panose="05000000000000000000" pitchFamily="2" charset="2"/>
              </a:rPr>
              <a:t> an one-</a:t>
            </a:r>
            <a:r>
              <a:rPr lang="fr-FR" sz="1400" b="0" kern="0" dirty="0" err="1">
                <a:sym typeface="Wingdings" panose="05000000000000000000" pitchFamily="2" charset="2"/>
              </a:rPr>
              <a:t>year</a:t>
            </a:r>
            <a:r>
              <a:rPr lang="fr-FR" sz="1400" b="0" kern="0" dirty="0">
                <a:sym typeface="Wingdings" panose="05000000000000000000" pitchFamily="2" charset="2"/>
              </a:rPr>
              <a:t> monitoring </a:t>
            </a:r>
            <a:r>
              <a:rPr lang="fr-FR" sz="1400" b="0" kern="0" dirty="0" err="1">
                <a:sym typeface="Wingdings" panose="05000000000000000000" pitchFamily="2" charset="2"/>
              </a:rPr>
              <a:t>period</a:t>
            </a:r>
            <a:r>
              <a:rPr lang="fr-FR" sz="1400" b="0" kern="0" dirty="0">
                <a:sym typeface="Wingdings" panose="05000000000000000000" pitchFamily="2" charset="2"/>
              </a:rPr>
              <a:t> </a:t>
            </a:r>
            <a:r>
              <a:rPr lang="fr-FR" sz="1400" b="0" kern="0" dirty="0" err="1">
                <a:sym typeface="Wingdings" panose="05000000000000000000" pitchFamily="2" charset="2"/>
              </a:rPr>
              <a:t>from</a:t>
            </a:r>
            <a:r>
              <a:rPr lang="fr-FR" sz="1400" b="0" kern="0" dirty="0">
                <a:sym typeface="Wingdings" panose="05000000000000000000" pitchFamily="2" charset="2"/>
              </a:rPr>
              <a:t> July 2023 :</a:t>
            </a:r>
          </a:p>
          <a:p>
            <a:pPr lvl="3"/>
            <a:r>
              <a:rPr lang="en-US" sz="1400" b="0" kern="0" dirty="0">
                <a:sym typeface="Wingdings" panose="05000000000000000000" pitchFamily="2" charset="2"/>
              </a:rPr>
              <a:t>Still to be prepared to support the understanding and the interpretation of this new Annex 9</a:t>
            </a:r>
          </a:p>
          <a:p>
            <a:pPr marL="804863" lvl="3" indent="0">
              <a:buNone/>
            </a:pPr>
            <a:r>
              <a:rPr lang="en-US" sz="1400" b="0" kern="0" dirty="0">
                <a:highlight>
                  <a:srgbClr val="FFFF00"/>
                </a:highlight>
                <a:sym typeface="Wingdings" panose="05000000000000000000" pitchFamily="2" charset="2"/>
              </a:rPr>
              <a:t> ready??</a:t>
            </a:r>
          </a:p>
          <a:p>
            <a:pPr lvl="4"/>
            <a:r>
              <a:rPr lang="en-US" sz="1200" b="0" kern="0" dirty="0">
                <a:sym typeface="Wingdings" panose="05000000000000000000" pitchFamily="2" charset="2"/>
              </a:rPr>
              <a:t>Flowcharts</a:t>
            </a:r>
          </a:p>
          <a:p>
            <a:pPr lvl="4"/>
            <a:r>
              <a:rPr lang="en-US" sz="1200" b="0" kern="0" dirty="0">
                <a:sym typeface="Wingdings" panose="05000000000000000000" pitchFamily="2" charset="2"/>
              </a:rPr>
              <a:t>Calculation sheet</a:t>
            </a:r>
          </a:p>
          <a:p>
            <a:pPr lvl="3"/>
            <a:r>
              <a:rPr lang="en-US" sz="1400" b="0" kern="0" dirty="0">
                <a:highlight>
                  <a:srgbClr val="FFFF00"/>
                </a:highlight>
                <a:sym typeface="Wingdings" panose="05000000000000000000" pitchFamily="2" charset="2"/>
              </a:rPr>
              <a:t>Proposal Management of the monitoring period ??</a:t>
            </a:r>
            <a:endParaRPr lang="en-US" sz="1200" b="0" kern="0" dirty="0">
              <a:highlight>
                <a:srgbClr val="FFFF00"/>
              </a:highlight>
              <a:sym typeface="Wingdings" panose="05000000000000000000" pitchFamily="2" charset="2"/>
            </a:endParaRPr>
          </a:p>
          <a:p>
            <a:pPr marL="804863" lvl="3" indent="0">
              <a:buNone/>
            </a:pPr>
            <a:endParaRPr lang="fr-FR" sz="1400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68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22"/>
          </p:nvPr>
        </p:nvSpPr>
        <p:spPr>
          <a:xfrm>
            <a:off x="180975" y="677100"/>
            <a:ext cx="8732699" cy="3869072"/>
          </a:xfrm>
        </p:spPr>
        <p:txBody>
          <a:bodyPr/>
          <a:lstStyle/>
          <a:p>
            <a:endParaRPr lang="en-US" dirty="0"/>
          </a:p>
          <a:p>
            <a:pPr marL="539750" lvl="2" indent="0">
              <a:buNone/>
            </a:pP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55505" y="93937"/>
            <a:ext cx="8783638" cy="258868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STATE OF PROGRESS AFTER 17</a:t>
            </a:r>
            <a:r>
              <a:rPr lang="fr-FR" baseline="30000" dirty="0"/>
              <a:t>Th</a:t>
            </a:r>
            <a:r>
              <a:rPr lang="fr-FR" dirty="0"/>
              <a:t> SESSION of IWG ASEP</a:t>
            </a:r>
          </a:p>
        </p:txBody>
      </p:sp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D00F5944-5B55-477B-9B59-0558906BE631}"/>
              </a:ext>
            </a:extLst>
          </p:cNvPr>
          <p:cNvSpPr txBox="1">
            <a:spLocks/>
          </p:cNvSpPr>
          <p:nvPr/>
        </p:nvSpPr>
        <p:spPr>
          <a:xfrm>
            <a:off x="268568" y="421378"/>
            <a:ext cx="8694457" cy="4243612"/>
          </a:xfrm>
          <a:prstGeom prst="rect">
            <a:avLst/>
          </a:prstGeom>
        </p:spPr>
        <p:txBody>
          <a:bodyPr lIns="0" tIns="0" rIns="0" bIns="0"/>
          <a:lstStyle>
            <a:lvl1pPr marL="177800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18415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715963" indent="-176213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Courier New" panose="02070309020205020404" pitchFamily="49" charset="0"/>
              <a:buChar char="o"/>
              <a:tabLst/>
              <a:defRPr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98266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255713" indent="-177800" algn="l" rtl="0" eaLnBrk="1" fontAlgn="base" hangingPunct="1">
              <a:spcBef>
                <a:spcPts val="300"/>
              </a:spcBef>
              <a:spcAft>
                <a:spcPct val="0"/>
              </a:spcAft>
              <a:buClr>
                <a:schemeClr val="tx1"/>
              </a:buClr>
              <a:buFont typeface="Arial" pitchFamily="34" charset="0"/>
              <a:buChar char="−"/>
              <a:defRPr sz="1000">
                <a:solidFill>
                  <a:schemeClr val="tx1"/>
                </a:solidFill>
                <a:latin typeface="+mn-lt"/>
                <a:ea typeface="+mn-ea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fr-FR" sz="2000" u="sng" kern="0" dirty="0"/>
              <a:t>M CATEGORY - </a:t>
            </a:r>
            <a:r>
              <a:rPr lang="fr-FR" sz="2000" u="sng" kern="0" dirty="0" err="1"/>
              <a:t>Revision</a:t>
            </a:r>
            <a:r>
              <a:rPr lang="fr-FR" sz="2000" u="sng" kern="0" dirty="0"/>
              <a:t> of Regulation UN-R51-03:</a:t>
            </a:r>
          </a:p>
          <a:p>
            <a:pPr lvl="1"/>
            <a:r>
              <a:rPr lang="en-US" sz="1600" u="sng" kern="0" dirty="0">
                <a:solidFill>
                  <a:srgbClr val="0000FF"/>
                </a:solidFill>
                <a:sym typeface="Wingdings" panose="05000000000000000000" pitchFamily="2" charset="2"/>
              </a:rPr>
              <a:t>Improve the Current UN-R51-03.S6 through a </a:t>
            </a:r>
            <a:r>
              <a:rPr lang="en-US" sz="1600" i="1" u="sng" kern="0" dirty="0">
                <a:solidFill>
                  <a:srgbClr val="0000FF"/>
                </a:solidFill>
                <a:sym typeface="Wingdings" panose="05000000000000000000" pitchFamily="2" charset="2"/>
              </a:rPr>
              <a:t>Supplement 10</a:t>
            </a:r>
            <a:r>
              <a:rPr lang="en-US" sz="1600" u="sng" kern="0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sz="1600" b="0" kern="0" dirty="0">
                <a:sym typeface="Wingdings" panose="05000000000000000000" pitchFamily="2" charset="2"/>
              </a:rPr>
              <a:t>(</a:t>
            </a:r>
            <a:r>
              <a:rPr lang="en-US" sz="1600" kern="0" dirty="0">
                <a:solidFill>
                  <a:srgbClr val="0000FF"/>
                </a:solidFill>
                <a:sym typeface="Wingdings" panose="05000000000000000000" pitchFamily="2" charset="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GRBP/2022/03</a:t>
            </a:r>
            <a:r>
              <a:rPr lang="en-US" sz="1600" b="0" kern="0" dirty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en-US" sz="1300" b="0" kern="0" dirty="0">
                <a:sym typeface="Wingdings" panose="05000000000000000000" pitchFamily="2" charset="2"/>
              </a:rPr>
              <a:t>The </a:t>
            </a:r>
            <a:r>
              <a:rPr lang="en-US" sz="1300" kern="0" dirty="0">
                <a:sym typeface="Wingdings" panose="05000000000000000000" pitchFamily="2" charset="2"/>
              </a:rPr>
              <a:t>definition of the " Maximum net power, </a:t>
            </a:r>
            <a:r>
              <a:rPr lang="en-US" sz="1300" kern="0" dirty="0" err="1">
                <a:sym typeface="Wingdings" panose="05000000000000000000" pitchFamily="2" charset="2"/>
              </a:rPr>
              <a:t>Pn</a:t>
            </a:r>
            <a:r>
              <a:rPr lang="en-US" sz="1300" b="0" kern="0" dirty="0">
                <a:sym typeface="Wingdings" panose="05000000000000000000" pitchFamily="2" charset="2"/>
              </a:rPr>
              <a:t>", for better clarity, the definition has been adjusted to each propulsion technology (ICE, BEV, HEV, FCEV).</a:t>
            </a:r>
          </a:p>
          <a:p>
            <a:pPr lvl="2"/>
            <a:r>
              <a:rPr lang="en-US" sz="1300" b="0" kern="0" dirty="0">
                <a:sym typeface="Wingdings" panose="05000000000000000000" pitchFamily="2" charset="2"/>
              </a:rPr>
              <a:t>Addition in the "Table of symbols“ of the </a:t>
            </a:r>
            <a:r>
              <a:rPr lang="en-US" sz="1300" kern="0" dirty="0">
                <a:sym typeface="Wingdings" panose="05000000000000000000" pitchFamily="2" charset="2"/>
              </a:rPr>
              <a:t>symbol </a:t>
            </a:r>
            <a:r>
              <a:rPr lang="en-US" sz="1300" kern="0" dirty="0" err="1">
                <a:sym typeface="Wingdings" panose="05000000000000000000" pitchFamily="2" charset="2"/>
              </a:rPr>
              <a:t>n</a:t>
            </a:r>
            <a:r>
              <a:rPr lang="en-US" sz="1300" kern="0" baseline="-25000" dirty="0" err="1">
                <a:sym typeface="Wingdings" panose="05000000000000000000" pitchFamily="2" charset="2"/>
              </a:rPr>
              <a:t>MAX</a:t>
            </a:r>
            <a:r>
              <a:rPr lang="en-US" sz="1300" kern="0" dirty="0">
                <a:sym typeface="Wingdings" panose="05000000000000000000" pitchFamily="2" charset="2"/>
              </a:rPr>
              <a:t> </a:t>
            </a:r>
            <a:r>
              <a:rPr lang="en-US" sz="1300" b="0" kern="0" dirty="0">
                <a:sym typeface="Wingdings" panose="05000000000000000000" pitchFamily="2" charset="2"/>
              </a:rPr>
              <a:t>for maximum engine rotational speed permitted for M1, N1, and M2 less than 3500 kg used for simplification in Annex 3 as 80 per cent of S.</a:t>
            </a:r>
          </a:p>
          <a:p>
            <a:pPr lvl="2"/>
            <a:r>
              <a:rPr lang="en-US" sz="1300" b="0" kern="0" dirty="0">
                <a:sym typeface="Wingdings" panose="05000000000000000000" pitchFamily="2" charset="2"/>
              </a:rPr>
              <a:t>Clarification that the sound reduction system shall be designed also </a:t>
            </a:r>
            <a:r>
              <a:rPr lang="en-US" sz="1300" kern="0" dirty="0">
                <a:sym typeface="Wingdings" panose="05000000000000000000" pitchFamily="2" charset="2"/>
              </a:rPr>
              <a:t>against manipulation</a:t>
            </a:r>
            <a:r>
              <a:rPr lang="en-US" sz="1300" b="0" kern="0" dirty="0">
                <a:sym typeface="Wingdings" panose="05000000000000000000" pitchFamily="2" charset="2"/>
              </a:rPr>
              <a:t>.</a:t>
            </a:r>
          </a:p>
          <a:p>
            <a:pPr lvl="2"/>
            <a:r>
              <a:rPr lang="en-US" sz="1300" b="0" kern="0" dirty="0">
                <a:sym typeface="Wingdings" panose="05000000000000000000" pitchFamily="2" charset="2"/>
              </a:rPr>
              <a:t>The amendment of Supplement 6 to the 03 series of amendments to UN Regulation No. 51 introducing 20 m behind the line BB’ is not yet taken into account in the current standard ISO 362-3:2016. It is proposed to amend the reference to this standard as “</a:t>
            </a:r>
            <a:r>
              <a:rPr lang="en-US" sz="1300" kern="0" dirty="0">
                <a:sym typeface="Wingdings" panose="05000000000000000000" pitchFamily="2" charset="2"/>
              </a:rPr>
              <a:t>ISO362-3:2016 or later</a:t>
            </a:r>
            <a:r>
              <a:rPr lang="en-US" sz="1300" b="0" kern="0" dirty="0">
                <a:sym typeface="Wingdings" panose="05000000000000000000" pitchFamily="2" charset="2"/>
              </a:rPr>
              <a:t>” to make possible using the standard as soon as it is updated.</a:t>
            </a:r>
          </a:p>
          <a:p>
            <a:pPr lvl="2"/>
            <a:r>
              <a:rPr lang="en-US" sz="1300" b="0" kern="0" dirty="0">
                <a:sym typeface="Wingdings" panose="05000000000000000000" pitchFamily="2" charset="2"/>
              </a:rPr>
              <a:t>Clarification that the </a:t>
            </a:r>
            <a:r>
              <a:rPr lang="en-US" sz="1300" kern="0" dirty="0">
                <a:sym typeface="Wingdings" panose="05000000000000000000" pitchFamily="2" charset="2"/>
              </a:rPr>
              <a:t>two microphones </a:t>
            </a:r>
            <a:r>
              <a:rPr lang="en-US" sz="1300" b="0" kern="0" dirty="0">
                <a:sym typeface="Wingdings" panose="05000000000000000000" pitchFamily="2" charset="2"/>
              </a:rPr>
              <a:t>have to be installed on the test track in line PP’ instead of one microphone as allowed in the past, for measurements in one run of both sides left/right. This change will increase accuracy.</a:t>
            </a:r>
          </a:p>
          <a:p>
            <a:pPr lvl="2"/>
            <a:r>
              <a:rPr lang="en-US" sz="1300" b="0" kern="0" dirty="0" err="1">
                <a:sym typeface="Wingdings" panose="05000000000000000000" pitchFamily="2" charset="2"/>
              </a:rPr>
              <a:t>n</a:t>
            </a:r>
            <a:r>
              <a:rPr lang="en-US" sz="1300" b="0" kern="0" baseline="-25000" dirty="0" err="1">
                <a:sym typeface="Wingdings" panose="05000000000000000000" pitchFamily="2" charset="2"/>
              </a:rPr>
              <a:t>MAX</a:t>
            </a:r>
            <a:r>
              <a:rPr lang="en-US" sz="1300" b="0" kern="0" dirty="0">
                <a:sym typeface="Wingdings" panose="05000000000000000000" pitchFamily="2" charset="2"/>
              </a:rPr>
              <a:t> for simplification in Annex 3 as 80 per cent of S has been added.</a:t>
            </a:r>
          </a:p>
          <a:p>
            <a:pPr lvl="2"/>
            <a:r>
              <a:rPr lang="en-US" sz="1300" b="0" kern="0" dirty="0">
                <a:sym typeface="Wingdings" panose="05000000000000000000" pitchFamily="2" charset="2"/>
              </a:rPr>
              <a:t>Rewording for clarification of the non-locked gear ratio. </a:t>
            </a:r>
          </a:p>
          <a:p>
            <a:pPr lvl="2"/>
            <a:r>
              <a:rPr lang="en-US" sz="1300" b="0" kern="0" dirty="0">
                <a:sym typeface="Wingdings" panose="05000000000000000000" pitchFamily="2" charset="2"/>
              </a:rPr>
              <a:t>Update of the numbering when needed.</a:t>
            </a:r>
          </a:p>
          <a:p>
            <a:pPr lvl="2"/>
            <a:r>
              <a:rPr lang="en-US" sz="1300" b="0" kern="0" dirty="0">
                <a:sym typeface="Wingdings" panose="05000000000000000000" pitchFamily="2" charset="2"/>
              </a:rPr>
              <a:t>Clarification added for the result of vehicles with the power-to-mass ration (PMR) less of 25.</a:t>
            </a:r>
          </a:p>
          <a:p>
            <a:pPr lvl="2"/>
            <a:r>
              <a:rPr lang="en-US" sz="1300" b="0" kern="0" dirty="0">
                <a:sym typeface="Wingdings" panose="05000000000000000000" pitchFamily="2" charset="2"/>
              </a:rPr>
              <a:t>Figures 4b to 4f updated according to the introduction of </a:t>
            </a:r>
            <a:r>
              <a:rPr lang="en-US" sz="1300" b="0" kern="0" dirty="0" err="1">
                <a:sym typeface="Wingdings" panose="05000000000000000000" pitchFamily="2" charset="2"/>
              </a:rPr>
              <a:t>nMAX</a:t>
            </a:r>
            <a:r>
              <a:rPr lang="en-US" sz="1300" b="0" kern="0" dirty="0">
                <a:sym typeface="Wingdings" panose="05000000000000000000" pitchFamily="2" charset="2"/>
              </a:rPr>
              <a:t> mentioned above.</a:t>
            </a:r>
          </a:p>
          <a:p>
            <a:pPr lvl="2"/>
            <a:endParaRPr lang="fr-FR" b="0" kern="0" dirty="0">
              <a:sym typeface="Wingdings" panose="05000000000000000000" pitchFamily="2" charset="2"/>
            </a:endParaRPr>
          </a:p>
          <a:p>
            <a:pPr marL="1077913" lvl="4" indent="0">
              <a:buNone/>
            </a:pPr>
            <a:endParaRPr lang="en-US" sz="1200" b="0" kern="0" dirty="0">
              <a:sym typeface="Wingdings" panose="05000000000000000000" pitchFamily="2" charset="2"/>
            </a:endParaRPr>
          </a:p>
          <a:p>
            <a:pPr marL="804863" lvl="3" indent="0">
              <a:buNone/>
            </a:pPr>
            <a:endParaRPr lang="fr-FR" sz="1400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3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5D50B9F-E70E-460F-910A-4D6E64768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295414"/>
            <a:ext cx="8783638" cy="511035"/>
          </a:xfrm>
        </p:spPr>
        <p:txBody>
          <a:bodyPr/>
          <a:lstStyle/>
          <a:p>
            <a:r>
              <a:rPr lang="fr-FR" dirty="0"/>
              <a:t>NEXT STEPS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8709070-6D1A-4AB2-BEAB-831B4076BC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74073" y="1060450"/>
            <a:ext cx="8416636" cy="3636240"/>
          </a:xfrm>
        </p:spPr>
        <p:txBody>
          <a:bodyPr/>
          <a:lstStyle/>
          <a:p>
            <a:r>
              <a:rPr lang="fr-FR" sz="1800" dirty="0">
                <a:highlight>
                  <a:srgbClr val="FFFF00"/>
                </a:highlight>
              </a:rPr>
              <a:t>GRBP-76 </a:t>
            </a:r>
            <a:r>
              <a:rPr lang="fr-FR" sz="1800" dirty="0" err="1">
                <a:highlight>
                  <a:srgbClr val="FFFF00"/>
                </a:highlight>
              </a:rPr>
              <a:t>Flowcharts</a:t>
            </a:r>
            <a:r>
              <a:rPr lang="fr-FR" sz="1800" dirty="0">
                <a:highlight>
                  <a:srgbClr val="FFFF00"/>
                </a:highlight>
              </a:rPr>
              <a:t> &amp; Calculation </a:t>
            </a:r>
            <a:r>
              <a:rPr lang="fr-FR" sz="1800" dirty="0" err="1">
                <a:highlight>
                  <a:srgbClr val="FFFF00"/>
                </a:highlight>
              </a:rPr>
              <a:t>sheet</a:t>
            </a:r>
            <a:r>
              <a:rPr lang="fr-FR" sz="1800" dirty="0">
                <a:highlight>
                  <a:srgbClr val="FFFF00"/>
                </a:highlight>
              </a:rPr>
              <a:t>?</a:t>
            </a:r>
          </a:p>
          <a:p>
            <a:endParaRPr lang="fr-FR" sz="1800" dirty="0"/>
          </a:p>
          <a:p>
            <a:r>
              <a:rPr lang="fr-FR" sz="1800" dirty="0"/>
              <a:t>Monitoring </a:t>
            </a:r>
            <a:r>
              <a:rPr lang="fr-FR" sz="1800" dirty="0" err="1"/>
              <a:t>period</a:t>
            </a:r>
            <a:r>
              <a:rPr lang="fr-FR" sz="1800" dirty="0"/>
              <a:t> </a:t>
            </a:r>
            <a:r>
              <a:rPr lang="fr-FR" sz="1800" dirty="0" err="1"/>
              <a:t>from</a:t>
            </a:r>
            <a:r>
              <a:rPr lang="fr-FR" sz="1800" dirty="0"/>
              <a:t> July 2023 to June 2024: </a:t>
            </a:r>
          </a:p>
          <a:p>
            <a:pPr lvl="1"/>
            <a:r>
              <a:rPr lang="fr-FR" dirty="0"/>
              <a:t>Collection of data? </a:t>
            </a:r>
          </a:p>
          <a:p>
            <a:pPr lvl="1"/>
            <a:r>
              <a:rPr lang="fr-FR" dirty="0"/>
              <a:t>Management?</a:t>
            </a:r>
          </a:p>
          <a:p>
            <a:endParaRPr lang="fr-FR" dirty="0"/>
          </a:p>
          <a:p>
            <a:r>
              <a:rPr lang="fr-FR" dirty="0" err="1"/>
              <a:t>Presentations</a:t>
            </a:r>
            <a:r>
              <a:rPr lang="fr-FR" dirty="0"/>
              <a:t> for </a:t>
            </a:r>
            <a:r>
              <a:rPr lang="fr-FR" dirty="0" err="1"/>
              <a:t>approval</a:t>
            </a:r>
            <a:r>
              <a:rPr lang="fr-FR" dirty="0"/>
              <a:t> by GRBP-75 and </a:t>
            </a:r>
            <a:r>
              <a:rPr lang="fr-FR" dirty="0" err="1"/>
              <a:t>submission</a:t>
            </a:r>
            <a:r>
              <a:rPr lang="fr-FR" dirty="0"/>
              <a:t> to WP.29 June 2022: </a:t>
            </a:r>
          </a:p>
          <a:p>
            <a:pPr lvl="1"/>
            <a:r>
              <a:rPr lang="fr-FR" dirty="0" err="1"/>
              <a:t>Working</a:t>
            </a:r>
            <a:r>
              <a:rPr lang="fr-FR" dirty="0"/>
              <a:t> Document to </a:t>
            </a:r>
            <a:r>
              <a:rPr lang="fr-FR" dirty="0" err="1"/>
              <a:t>introduce</a:t>
            </a:r>
            <a:r>
              <a:rPr lang="fr-FR" dirty="0"/>
              <a:t> RD-ASEP </a:t>
            </a:r>
            <a:r>
              <a:rPr lang="fr-FR" dirty="0" err="1"/>
              <a:t>through</a:t>
            </a:r>
            <a:r>
              <a:rPr lang="fr-FR" dirty="0"/>
              <a:t> UN-R 51-03.S9 </a:t>
            </a:r>
            <a:r>
              <a:rPr lang="fr-FR" sz="1600" b="0" kern="0" dirty="0">
                <a:sym typeface="Wingdings" panose="05000000000000000000" pitchFamily="2" charset="2"/>
              </a:rPr>
              <a:t>(</a:t>
            </a:r>
            <a:r>
              <a:rPr lang="fr-FR" sz="1600" kern="0" dirty="0">
                <a:solidFill>
                  <a:srgbClr val="0000FF"/>
                </a:solidFill>
                <a:sym typeface="Wingdings" panose="05000000000000000000" pitchFamily="2" charset="2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GRBP/2022/04</a:t>
            </a:r>
            <a:r>
              <a:rPr lang="fr-FR" sz="1600" b="0" kern="0" dirty="0">
                <a:sym typeface="Wingdings" panose="05000000000000000000" pitchFamily="2" charset="2"/>
              </a:rPr>
              <a:t>) </a:t>
            </a:r>
            <a:r>
              <a:rPr lang="fr-FR" sz="1600" b="0" kern="0" dirty="0" err="1">
                <a:sym typeface="Wingdings" panose="05000000000000000000" pitchFamily="2" charset="2"/>
              </a:rPr>
              <a:t>with</a:t>
            </a:r>
            <a:r>
              <a:rPr lang="fr-FR" sz="1600" b="0" kern="0" dirty="0">
                <a:sym typeface="Wingdings" panose="05000000000000000000" pitchFamily="2" charset="2"/>
              </a:rPr>
              <a:t> an one-</a:t>
            </a:r>
            <a:r>
              <a:rPr lang="fr-FR" sz="1600" b="0" kern="0" dirty="0" err="1">
                <a:sym typeface="Wingdings" panose="05000000000000000000" pitchFamily="2" charset="2"/>
              </a:rPr>
              <a:t>year</a:t>
            </a:r>
            <a:r>
              <a:rPr lang="fr-FR" sz="1600" b="0" kern="0" dirty="0">
                <a:sym typeface="Wingdings" panose="05000000000000000000" pitchFamily="2" charset="2"/>
              </a:rPr>
              <a:t> monitoring </a:t>
            </a:r>
            <a:r>
              <a:rPr lang="fr-FR" sz="1600" b="0" kern="0" dirty="0" err="1">
                <a:sym typeface="Wingdings" panose="05000000000000000000" pitchFamily="2" charset="2"/>
              </a:rPr>
              <a:t>period</a:t>
            </a:r>
            <a:endParaRPr lang="fr-FR" sz="1600" b="0" kern="0" dirty="0">
              <a:sym typeface="Wingdings" panose="05000000000000000000" pitchFamily="2" charset="2"/>
            </a:endParaRPr>
          </a:p>
          <a:p>
            <a:pPr lvl="1"/>
            <a:r>
              <a:rPr lang="fr-FR" dirty="0" err="1">
                <a:sym typeface="Wingdings" panose="05000000000000000000" pitchFamily="2" charset="2"/>
              </a:rPr>
              <a:t>Working</a:t>
            </a:r>
            <a:r>
              <a:rPr lang="fr-FR" dirty="0">
                <a:sym typeface="Wingdings" panose="05000000000000000000" pitchFamily="2" charset="2"/>
              </a:rPr>
              <a:t> Document to </a:t>
            </a:r>
            <a:r>
              <a:rPr lang="fr-FR" dirty="0" err="1">
                <a:sym typeface="Wingdings" panose="05000000000000000000" pitchFamily="2" charset="2"/>
              </a:rPr>
              <a:t>improve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current</a:t>
            </a:r>
            <a:r>
              <a:rPr lang="fr-FR" dirty="0">
                <a:sym typeface="Wingdings" panose="05000000000000000000" pitchFamily="2" charset="2"/>
              </a:rPr>
              <a:t> UN-R51-03.S6 </a:t>
            </a:r>
            <a:r>
              <a:rPr lang="fr-FR" dirty="0" err="1">
                <a:sym typeface="Wingdings" panose="05000000000000000000" pitchFamily="2" charset="2"/>
              </a:rPr>
              <a:t>through</a:t>
            </a:r>
            <a:r>
              <a:rPr lang="fr-FR" dirty="0">
                <a:sym typeface="Wingdings" panose="05000000000000000000" pitchFamily="2" charset="2"/>
              </a:rPr>
              <a:t> UN-R51-03.S10 </a:t>
            </a:r>
            <a:r>
              <a:rPr lang="en-US" sz="1600" b="0" kern="0" dirty="0">
                <a:sym typeface="Wingdings" panose="05000000000000000000" pitchFamily="2" charset="2"/>
              </a:rPr>
              <a:t>(</a:t>
            </a:r>
            <a:r>
              <a:rPr lang="en-US" sz="1600" kern="0" dirty="0">
                <a:solidFill>
                  <a:srgbClr val="0000FF"/>
                </a:solidFill>
                <a:sym typeface="Wingdings" panose="05000000000000000000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GRBP/2022/03</a:t>
            </a:r>
            <a:r>
              <a:rPr lang="en-US" sz="1600" b="0" kern="0" dirty="0">
                <a:sym typeface="Wingdings" panose="05000000000000000000" pitchFamily="2" charset="2"/>
              </a:rPr>
              <a:t>)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895895384"/>
      </p:ext>
    </p:extLst>
  </p:cSld>
  <p:clrMapOvr>
    <a:masterClrMapping/>
  </p:clrMapOvr>
</p:sld>
</file>

<file path=ppt/theme/theme1.xml><?xml version="1.0" encoding="utf-8"?>
<a:theme xmlns:a="http://schemas.openxmlformats.org/drawingml/2006/main" name="RENAULT SECRET A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>
          <a:defRPr sz="1600" b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B_SIGN-FRANCAIS_Garde 1">
        <a:dk1>
          <a:srgbClr val="000000"/>
        </a:dk1>
        <a:lt1>
          <a:srgbClr val="FFFFFF"/>
        </a:lt1>
        <a:dk2>
          <a:srgbClr val="000000"/>
        </a:dk2>
        <a:lt2>
          <a:srgbClr val="8A8E91"/>
        </a:lt2>
        <a:accent1>
          <a:srgbClr val="F7B100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FAD5AA"/>
        </a:accent5>
        <a:accent6>
          <a:srgbClr val="B9B9B9"/>
        </a:accent6>
        <a:hlink>
          <a:srgbClr val="9BC814"/>
        </a:hlink>
        <a:folHlink>
          <a:srgbClr val="C80E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ésentation1" id="{2CEC4DE4-BEF2-400D-A018-406D806C438A}" vid="{6A1E8358-F087-4BC6-88C5-9A780D2C89A0}"/>
    </a:ext>
  </a:extLst>
</a:theme>
</file>

<file path=ppt/theme/theme2.xml><?xml version="1.0" encoding="utf-8"?>
<a:theme xmlns:a="http://schemas.openxmlformats.org/drawingml/2006/main" name="Thème Office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D00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GROUPE RENAUL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D00"/>
      </a:accent1>
      <a:accent2>
        <a:srgbClr val="C80E0E"/>
      </a:accent2>
      <a:accent3>
        <a:srgbClr val="9BC814"/>
      </a:accent3>
      <a:accent4>
        <a:srgbClr val="878785"/>
      </a:accent4>
      <a:accent5>
        <a:srgbClr val="97999B"/>
      </a:accent5>
      <a:accent6>
        <a:srgbClr val="CFC9C4"/>
      </a:accent6>
      <a:hlink>
        <a:srgbClr val="000000"/>
      </a:hlink>
      <a:folHlink>
        <a:srgbClr val="97999B"/>
      </a:folHlink>
    </a:clrScheme>
    <a:fontScheme name="RENAULT">
      <a:majorFont>
        <a:latin typeface="Arial Narrow"/>
        <a:ea typeface="MS PGothic"/>
        <a:cs typeface=""/>
      </a:majorFont>
      <a:minorFont>
        <a:latin typeface="Arial"/>
        <a:ea typeface="MS PGothic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92a9dd4e8c7f8be46150dda41d58f11b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fb9d01cd92e8bcc0c6298e0f34402da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9FBA3B-D3BC-4FA2-8D75-47B2388A10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9884CD-0C71-40A7-ABC7-6DAB492386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D8824B-EAD6-4DBF-A399-849D8A6E967F}">
  <ds:schemaRefs>
    <ds:schemaRef ds:uri="http://purl.org/dc/elements/1.1/"/>
    <ds:schemaRef ds:uri="http://schemas.microsoft.com/office/2006/metadata/properties"/>
    <ds:schemaRef ds:uri="4b4a1c0d-4a69-4996-a84a-fc699b9f49d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acccb6d4-dbe5-46d2-b4d3-5733603d8cc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G_GROUPE RENAULT_PowerPoint template_EN_v6</Template>
  <TotalTime>66</TotalTime>
  <Words>1068</Words>
  <Application>Microsoft Office PowerPoint</Application>
  <PresentationFormat>On-screen Show (16:9)</PresentationFormat>
  <Paragraphs>89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Courier New</vt:lpstr>
      <vt:lpstr>Wingdings</vt:lpstr>
      <vt:lpstr>RENAULT SECRET A</vt:lpstr>
      <vt:lpstr>IWG for ASEP  Status report TO GRBP-75 (February 2022) after the 16th session on June 2020 &amp;  Last Meeting of Drafting Group on NOV. 2021  </vt:lpstr>
      <vt:lpstr>FOLLOW-UP of the meetings</vt:lpstr>
      <vt:lpstr>PARTICIPAtion</vt:lpstr>
      <vt:lpstr>STATE OF PROGRESS AFTER 17th SESSION of IWG ASEP</vt:lpstr>
      <vt:lpstr>STATE OF PROGRESS AFTER 17Th SESSION of IWG ASEP</vt:lpstr>
      <vt:lpstr>STATE OF PROGRESS AFTER 17Th SESSION of IWG ASEP</vt:lpstr>
      <vt:lpstr>STATE OF PROGRESS AFTER 17Th SESSION of IWG ASEP</vt:lpstr>
      <vt:lpstr>STATE OF PROGRESS AFTER 17Th SESSION of IWG ASEP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subtitle</dc:title>
  <dc:creator>SILVANI Francoise</dc:creator>
  <cp:lastModifiedBy>Françoise SILVANI</cp:lastModifiedBy>
  <cp:revision>118</cp:revision>
  <cp:lastPrinted>2015-03-31T14:07:15Z</cp:lastPrinted>
  <dcterms:created xsi:type="dcterms:W3CDTF">2019-01-08T10:22:46Z</dcterms:created>
  <dcterms:modified xsi:type="dcterms:W3CDTF">2022-01-28T14:41:17Z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SIP_Label_fd1c0902-ed92-4fed-896d-2e7725de02d4_Enabled">
    <vt:lpwstr>true</vt:lpwstr>
  </property>
  <property fmtid="{D5CDD505-2E9C-101B-9397-08002B2CF9AE}" pid="4" name="MSIP_Label_fd1c0902-ed92-4fed-896d-2e7725de02d4_SetDate">
    <vt:lpwstr>2021-09-09T10:22:12Z</vt:lpwstr>
  </property>
  <property fmtid="{D5CDD505-2E9C-101B-9397-08002B2CF9AE}" pid="5" name="MSIP_Label_fd1c0902-ed92-4fed-896d-2e7725de02d4_Method">
    <vt:lpwstr>Standard</vt:lpwstr>
  </property>
  <property fmtid="{D5CDD505-2E9C-101B-9397-08002B2CF9AE}" pid="6" name="MSIP_Label_fd1c0902-ed92-4fed-896d-2e7725de02d4_Name">
    <vt:lpwstr>Anyone (not protected)</vt:lpwstr>
  </property>
  <property fmtid="{D5CDD505-2E9C-101B-9397-08002B2CF9AE}" pid="7" name="MSIP_Label_fd1c0902-ed92-4fed-896d-2e7725de02d4_SiteId">
    <vt:lpwstr>d6b0bbee-7cd9-4d60-bce6-4a67b543e2ae</vt:lpwstr>
  </property>
  <property fmtid="{D5CDD505-2E9C-101B-9397-08002B2CF9AE}" pid="8" name="MSIP_Label_fd1c0902-ed92-4fed-896d-2e7725de02d4_ActionId">
    <vt:lpwstr/>
  </property>
  <property fmtid="{D5CDD505-2E9C-101B-9397-08002B2CF9AE}" pid="9" name="MSIP_Label_fd1c0902-ed92-4fed-896d-2e7725de02d4_ContentBits">
    <vt:lpwstr>2</vt:lpwstr>
  </property>
</Properties>
</file>