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87" d="100"/>
          <a:sy n="87" d="100"/>
        </p:scale>
        <p:origin x="-82" y="-2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450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61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45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506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907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98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195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160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3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23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541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AF079-1F32-4C4B-B88E-1DEE23503103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19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109242" y="353117"/>
            <a:ext cx="11973516" cy="6287513"/>
            <a:chOff x="113288" y="388416"/>
            <a:chExt cx="11973516" cy="6287513"/>
          </a:xfrm>
        </p:grpSpPr>
        <p:sp>
          <p:nvSpPr>
            <p:cNvPr id="7" name="正方形/長方形 6"/>
            <p:cNvSpPr/>
            <p:nvPr/>
          </p:nvSpPr>
          <p:spPr>
            <a:xfrm>
              <a:off x="2381747" y="814596"/>
              <a:ext cx="3714253" cy="369332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14439" y="815944"/>
              <a:ext cx="2164619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113288" y="388416"/>
              <a:ext cx="1197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Transposition of GTR20 (Phase 1) to National Regulation - Progress Report -  </a:t>
              </a:r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r>
                <a:rPr kumimoji="1" lang="en-US" altLang="ja-JP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rd</a:t>
              </a:r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EVS-GTR IWG </a:t>
              </a:r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(Mar 2022)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14439" y="815944"/>
              <a:ext cx="21646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Contracting Party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6095975" y="814596"/>
              <a:ext cx="1138305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095975" y="814596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Reporter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7234281" y="813248"/>
              <a:ext cx="4743256" cy="369332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219835" y="1185480"/>
              <a:ext cx="1206830" cy="108382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19835" y="1185480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Concept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426665" y="1184131"/>
              <a:ext cx="10550872" cy="1085171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218487" y="2268460"/>
              <a:ext cx="1212217" cy="65307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18487" y="2268460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Status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1430703" y="2267111"/>
              <a:ext cx="10545486" cy="654423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17139" y="2922564"/>
              <a:ext cx="1214914" cy="143904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17139" y="2922564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Timeline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432053" y="2921215"/>
              <a:ext cx="10542788" cy="1440389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433401" y="4377776"/>
              <a:ext cx="10541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(Adoption of CP options, Partial Adoption, </a:t>
              </a:r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eviations from GTR, etc.)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33401" y="2975888"/>
              <a:ext cx="10474261" cy="1359375"/>
            </a:xfrm>
            <a:prstGeom prst="rect">
              <a:avLst/>
            </a:prstGeom>
          </p:spPr>
        </p:pic>
        <p:sp>
          <p:nvSpPr>
            <p:cNvPr id="27" name="正方形/長方形 26"/>
            <p:cNvSpPr/>
            <p:nvPr/>
          </p:nvSpPr>
          <p:spPr>
            <a:xfrm>
              <a:off x="215791" y="4361592"/>
              <a:ext cx="1217610" cy="231433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15791" y="4361592"/>
              <a:ext cx="12176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Remarks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433401" y="4360244"/>
              <a:ext cx="10540092" cy="2315685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432053" y="1171996"/>
              <a:ext cx="10541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(Planned changes of national regulatory instruments to accommodate GTR20.)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1462947" y="1523173"/>
            <a:ext cx="10478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Revision of KMVSS in harmony with GTR20 (Phase 1)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164406" y="838229"/>
            <a:ext cx="4743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Moon, </a:t>
            </a:r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Bohyun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(KATRI)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430703" y="2275204"/>
            <a:ext cx="10545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The safety of REESS of KMVSS was harmonized with GTR20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422619" y="4369068"/>
            <a:ext cx="10545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381747" y="822688"/>
            <a:ext cx="371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Korea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38764" y="36021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3" name="二等辺三角形 44">
            <a:extLst>
              <a:ext uri="{FF2B5EF4-FFF2-40B4-BE49-F238E27FC236}">
                <a16:creationId xmlns:a16="http://schemas.microsoft.com/office/drawing/2014/main" xmlns="" id="{9C9669B1-A044-4942-B90B-B9DC49D75198}"/>
              </a:ext>
            </a:extLst>
          </p:cNvPr>
          <p:cNvSpPr/>
          <p:nvPr/>
        </p:nvSpPr>
        <p:spPr>
          <a:xfrm>
            <a:off x="3686818" y="3469500"/>
            <a:ext cx="137565" cy="137564"/>
          </a:xfrm>
          <a:prstGeom prst="triangle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34" name="テキスト ボックス 45">
            <a:extLst>
              <a:ext uri="{FF2B5EF4-FFF2-40B4-BE49-F238E27FC236}">
                <a16:creationId xmlns:a16="http://schemas.microsoft.com/office/drawing/2014/main" xmlns="" id="{CBF42BEE-72D6-4B18-B2E8-E60943F10D38}"/>
              </a:ext>
            </a:extLst>
          </p:cNvPr>
          <p:cNvSpPr txBox="1"/>
          <p:nvPr/>
        </p:nvSpPr>
        <p:spPr>
          <a:xfrm>
            <a:off x="3772062" y="3398274"/>
            <a:ext cx="4849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Revised KMVSS(GTR20 + WI) </a:t>
            </a:r>
            <a:r>
              <a:rPr lang="en-US" altLang="ja-JP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mandatory for New Types</a:t>
            </a:r>
          </a:p>
        </p:txBody>
      </p:sp>
      <p:sp>
        <p:nvSpPr>
          <p:cNvPr id="46" name="テキスト ボックス 38">
            <a:extLst>
              <a:ext uri="{FF2B5EF4-FFF2-40B4-BE49-F238E27FC236}">
                <a16:creationId xmlns:a16="http://schemas.microsoft.com/office/drawing/2014/main" xmlns="" id="{5BE679C8-B03D-4140-81CC-5BE73CA84742}"/>
              </a:ext>
            </a:extLst>
          </p:cNvPr>
          <p:cNvSpPr txBox="1"/>
          <p:nvPr/>
        </p:nvSpPr>
        <p:spPr>
          <a:xfrm>
            <a:off x="1429355" y="4628628"/>
            <a:ext cx="1054548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The safety of REESS in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 KMVSS </a:t>
            </a:r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is harmonized with GTR </a:t>
            </a:r>
            <a:r>
              <a:rPr kumimoji="1"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kumimoji="1" lang="en-US" altLang="ja-JP" sz="1400" b="1" smtClean="0">
                <a:latin typeface="Arial" panose="020B0604020202020204" pitchFamily="34" charset="0"/>
                <a:cs typeface="Arial" panose="020B0604020202020204" pitchFamily="34" charset="0"/>
              </a:rPr>
              <a:t>phase </a:t>
            </a:r>
            <a:r>
              <a:rPr kumimoji="1"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</a:p>
          <a:p>
            <a:r>
              <a:rPr kumimoji="1"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immersion test remains in revised KMVSS.</a:t>
            </a:r>
          </a:p>
          <a:p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1"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4.9m drop test has been revised to be an optional test </a:t>
            </a:r>
            <a:r>
              <a:rPr kumimoji="1"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by manufacturers, such </a:t>
            </a:r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as the mechanical impact </a:t>
            </a:r>
            <a:r>
              <a:rPr kumimoji="1"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test.</a:t>
            </a:r>
            <a:endParaRPr kumimoji="1" lang="en-US" altLang="ja-JP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revised 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KMVSS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became mandatory from 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July 1, 2021, and vehicles that have already been certified will be exempted from the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revised 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KMVSS until June 30,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2023.</a:t>
            </a:r>
            <a:endParaRPr lang="en-US" altLang="ja-JP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The new KMVSS regulation for electric motorcycle which added water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immersion test 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and GTR20 test condition to UN R136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will 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mandatory from DEC 25,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2022.</a:t>
            </a:r>
            <a:endParaRPr lang="en-US" altLang="ja-JP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二等辺三角形 44">
            <a:extLst>
              <a:ext uri="{FF2B5EF4-FFF2-40B4-BE49-F238E27FC236}">
                <a16:creationId xmlns:a16="http://schemas.microsoft.com/office/drawing/2014/main" xmlns="" id="{9C9669B1-A044-4942-B90B-B9DC49D75198}"/>
              </a:ext>
            </a:extLst>
          </p:cNvPr>
          <p:cNvSpPr/>
          <p:nvPr/>
        </p:nvSpPr>
        <p:spPr>
          <a:xfrm>
            <a:off x="6594294" y="4023085"/>
            <a:ext cx="137565" cy="137564"/>
          </a:xfrm>
          <a:prstGeom prst="triangle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43" name="テキスト ボックス 45">
            <a:extLst>
              <a:ext uri="{FF2B5EF4-FFF2-40B4-BE49-F238E27FC236}">
                <a16:creationId xmlns:a16="http://schemas.microsoft.com/office/drawing/2014/main" xmlns="" id="{CBF42BEE-72D6-4B18-B2E8-E60943F10D38}"/>
              </a:ext>
            </a:extLst>
          </p:cNvPr>
          <p:cNvSpPr txBox="1"/>
          <p:nvPr/>
        </p:nvSpPr>
        <p:spPr>
          <a:xfrm>
            <a:off x="6679537" y="3951859"/>
            <a:ext cx="5288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Revised KMVSS(GTR20 + WI) mandatory for New Registrations </a:t>
            </a:r>
          </a:p>
        </p:txBody>
      </p:sp>
      <p:sp>
        <p:nvSpPr>
          <p:cNvPr id="45" name="二等辺三角形 44">
            <a:extLst>
              <a:ext uri="{FF2B5EF4-FFF2-40B4-BE49-F238E27FC236}">
                <a16:creationId xmlns:a16="http://schemas.microsoft.com/office/drawing/2014/main" xmlns="" id="{9C9669B1-A044-4942-B90B-B9DC49D75198}"/>
              </a:ext>
            </a:extLst>
          </p:cNvPr>
          <p:cNvSpPr/>
          <p:nvPr/>
        </p:nvSpPr>
        <p:spPr>
          <a:xfrm>
            <a:off x="5797406" y="3733274"/>
            <a:ext cx="137565" cy="137564"/>
          </a:xfrm>
          <a:prstGeom prst="triangle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47" name="テキスト ボックス 45">
            <a:extLst>
              <a:ext uri="{FF2B5EF4-FFF2-40B4-BE49-F238E27FC236}">
                <a16:creationId xmlns:a16="http://schemas.microsoft.com/office/drawing/2014/main" xmlns="" id="{CBF42BEE-72D6-4B18-B2E8-E60943F10D38}"/>
              </a:ext>
            </a:extLst>
          </p:cNvPr>
          <p:cNvSpPr txBox="1"/>
          <p:nvPr/>
        </p:nvSpPr>
        <p:spPr>
          <a:xfrm>
            <a:off x="5882650" y="3662048"/>
            <a:ext cx="4849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KMVSS for Electric motorcycle </a:t>
            </a:r>
            <a:r>
              <a:rPr lang="en-US" altLang="ja-JP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mandatory for </a:t>
            </a:r>
            <a:r>
              <a:rPr lang="en-US" altLang="ja-JP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models</a:t>
            </a:r>
            <a:endParaRPr lang="en-US" altLang="ja-JP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934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</TotalTime>
  <Words>212</Words>
  <Application>Microsoft Office PowerPoint</Application>
  <PresentationFormat>사용자 지정</PresentationFormat>
  <Paragraphs>21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テーマ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Iwasaki, Masaaki/岩崎 昌昭</dc:creator>
  <cp:lastModifiedBy>user</cp:lastModifiedBy>
  <cp:revision>35</cp:revision>
  <dcterms:created xsi:type="dcterms:W3CDTF">2020-02-14T08:47:29Z</dcterms:created>
  <dcterms:modified xsi:type="dcterms:W3CDTF">2022-03-08T06:24:35Z</dcterms:modified>
</cp:coreProperties>
</file>