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notesSlides/notesSlide6.xml" ContentType="application/vnd.openxmlformats-officedocument.presentationml.notesSlide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0.xml" ContentType="application/vnd.openxmlformats-officedocument.presentationml.tags+xml"/>
  <Override PartName="/ppt/notesSlides/notesSlide8.xml" ContentType="application/vnd.openxmlformats-officedocument.presentationml.notesSlide+xml"/>
  <Override PartName="/ppt/tags/tag11.xml" ContentType="application/vnd.openxmlformats-officedocument.presentationml.tags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578" r:id="rId5"/>
    <p:sldId id="275" r:id="rId6"/>
    <p:sldId id="575" r:id="rId7"/>
    <p:sldId id="588" r:id="rId8"/>
    <p:sldId id="586" r:id="rId9"/>
    <p:sldId id="587" r:id="rId10"/>
    <p:sldId id="585" r:id="rId11"/>
    <p:sldId id="577" r:id="rId12"/>
    <p:sldId id="583" r:id="rId13"/>
    <p:sldId id="262" r:id="rId14"/>
  </p:sldIdLst>
  <p:sldSz cx="12192000" cy="6858000"/>
  <p:notesSz cx="6858000" cy="9144000"/>
  <p:custDataLst>
    <p:tags r:id="rId16"/>
  </p:custData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34C4D29-6CC3-4140-BB11-585F74AA4016}">
          <p14:sldIdLst>
            <p14:sldId id="578"/>
            <p14:sldId id="275"/>
            <p14:sldId id="575"/>
            <p14:sldId id="588"/>
            <p14:sldId id="586"/>
            <p14:sldId id="587"/>
            <p14:sldId id="585"/>
            <p14:sldId id="577"/>
            <p14:sldId id="583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3FA21D-3931-43C7-A630-569BE0377D47}" v="20" dt="2022-02-07T21:14:47.4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560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DF376B-4479-4EC3-84EB-5CE1B76D3CB2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A4729B2E-2B4C-44DA-B597-5F20748C6174}">
      <dgm:prSet phldrT="[Texte]"/>
      <dgm:spPr/>
      <dgm:t>
        <a:bodyPr/>
        <a:lstStyle/>
        <a:p>
          <a:r>
            <a:rPr lang="fr-FR" dirty="0"/>
            <a:t>………</a:t>
          </a:r>
        </a:p>
      </dgm:t>
    </dgm:pt>
    <dgm:pt modelId="{9DECAD41-C77C-4C9F-98D8-EC30B4047E4A}" type="parTrans" cxnId="{DDC16E97-A5AA-4DF1-B928-ED3F93CB146B}">
      <dgm:prSet/>
      <dgm:spPr/>
      <dgm:t>
        <a:bodyPr/>
        <a:lstStyle/>
        <a:p>
          <a:endParaRPr lang="fr-FR"/>
        </a:p>
      </dgm:t>
    </dgm:pt>
    <dgm:pt modelId="{54E759CC-1655-4EB9-85CE-B5516AA79DE6}" type="sibTrans" cxnId="{DDC16E97-A5AA-4DF1-B928-ED3F93CB146B}">
      <dgm:prSet/>
      <dgm:spPr>
        <a:noFill/>
      </dgm:spPr>
      <dgm:t>
        <a:bodyPr/>
        <a:lstStyle/>
        <a:p>
          <a:endParaRPr lang="fr-FR"/>
        </a:p>
      </dgm:t>
    </dgm:pt>
    <dgm:pt modelId="{01278783-71AA-42AC-BA12-A2E4536DD488}">
      <dgm:prSet phldrT="[Texte]"/>
      <dgm:spPr/>
      <dgm:t>
        <a:bodyPr/>
        <a:lstStyle/>
        <a:p>
          <a:r>
            <a:rPr lang="fr-FR" dirty="0"/>
            <a:t>Reduction impact in real life</a:t>
          </a:r>
        </a:p>
      </dgm:t>
    </dgm:pt>
    <dgm:pt modelId="{9933C012-1D8A-4877-8657-8A2E98FC5A6C}" type="parTrans" cxnId="{22BA62EE-5902-4721-ABFD-1779C33D4A43}">
      <dgm:prSet/>
      <dgm:spPr/>
      <dgm:t>
        <a:bodyPr/>
        <a:lstStyle/>
        <a:p>
          <a:endParaRPr lang="fr-FR"/>
        </a:p>
      </dgm:t>
    </dgm:pt>
    <dgm:pt modelId="{441D5D69-5BD6-4C1A-8D77-598734007DD6}" type="sibTrans" cxnId="{22BA62EE-5902-4721-ABFD-1779C33D4A43}">
      <dgm:prSet/>
      <dgm:spPr/>
      <dgm:t>
        <a:bodyPr/>
        <a:lstStyle/>
        <a:p>
          <a:endParaRPr lang="fr-FR"/>
        </a:p>
      </dgm:t>
    </dgm:pt>
    <dgm:pt modelId="{413710D5-A63A-44C5-A02D-27070DCF6AF2}">
      <dgm:prSet phldrT="[Texte]"/>
      <dgm:spPr/>
      <dgm:t>
        <a:bodyPr/>
        <a:lstStyle/>
        <a:p>
          <a:r>
            <a:rPr lang="fr-FR" dirty="0"/>
            <a:t>Uncertainties</a:t>
          </a:r>
        </a:p>
      </dgm:t>
    </dgm:pt>
    <dgm:pt modelId="{342B179B-CBC2-424B-87E7-CCB02D5B76EB}" type="parTrans" cxnId="{7A7A16A4-9F7D-4D4B-B319-B84EA46860C0}">
      <dgm:prSet/>
      <dgm:spPr/>
      <dgm:t>
        <a:bodyPr/>
        <a:lstStyle/>
        <a:p>
          <a:endParaRPr lang="fr-FR"/>
        </a:p>
      </dgm:t>
    </dgm:pt>
    <dgm:pt modelId="{FA78985E-1965-4F1B-A160-A072957F5E2C}" type="sibTrans" cxnId="{7A7A16A4-9F7D-4D4B-B319-B84EA46860C0}">
      <dgm:prSet/>
      <dgm:spPr>
        <a:noFill/>
      </dgm:spPr>
      <dgm:t>
        <a:bodyPr/>
        <a:lstStyle/>
        <a:p>
          <a:endParaRPr lang="fr-FR"/>
        </a:p>
      </dgm:t>
    </dgm:pt>
    <dgm:pt modelId="{B14F8DED-8B95-4236-A715-A788EE41F756}" type="pres">
      <dgm:prSet presAssocID="{2FDF376B-4479-4EC3-84EB-5CE1B76D3CB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D41ED87-E5E6-4C68-917C-6E6DC848E7B5}" type="pres">
      <dgm:prSet presAssocID="{A4729B2E-2B4C-44DA-B597-5F20748C6174}" presName="gear1" presStyleLbl="node1" presStyleIdx="0" presStyleCnt="3" custAng="552281" custScaleX="50928" custScaleY="46955" custLinFactNeighborX="7240" custLinFactNeighborY="21598">
        <dgm:presLayoutVars>
          <dgm:chMax val="1"/>
          <dgm:bulletEnabled val="1"/>
        </dgm:presLayoutVars>
      </dgm:prSet>
      <dgm:spPr/>
    </dgm:pt>
    <dgm:pt modelId="{74BCF622-0D71-4891-8620-5D09079AB897}" type="pres">
      <dgm:prSet presAssocID="{A4729B2E-2B4C-44DA-B597-5F20748C6174}" presName="gear1srcNode" presStyleLbl="node1" presStyleIdx="0" presStyleCnt="3"/>
      <dgm:spPr/>
    </dgm:pt>
    <dgm:pt modelId="{C030935B-E617-46F4-B9F6-D094480B8336}" type="pres">
      <dgm:prSet presAssocID="{A4729B2E-2B4C-44DA-B597-5F20748C6174}" presName="gear1dstNode" presStyleLbl="node1" presStyleIdx="0" presStyleCnt="3"/>
      <dgm:spPr/>
    </dgm:pt>
    <dgm:pt modelId="{518F6EC5-05EC-4EA4-9373-B107D8ECA579}" type="pres">
      <dgm:prSet presAssocID="{01278783-71AA-42AC-BA12-A2E4536DD488}" presName="gear2" presStyleLbl="node1" presStyleIdx="1" presStyleCnt="3" custScaleX="74018" custScaleY="73953" custLinFactNeighborX="39760" custLinFactNeighborY="59370">
        <dgm:presLayoutVars>
          <dgm:chMax val="1"/>
          <dgm:bulletEnabled val="1"/>
        </dgm:presLayoutVars>
      </dgm:prSet>
      <dgm:spPr/>
    </dgm:pt>
    <dgm:pt modelId="{EB8BDAD2-CBA5-4420-B827-9207BA236779}" type="pres">
      <dgm:prSet presAssocID="{01278783-71AA-42AC-BA12-A2E4536DD488}" presName="gear2srcNode" presStyleLbl="node1" presStyleIdx="1" presStyleCnt="3"/>
      <dgm:spPr/>
    </dgm:pt>
    <dgm:pt modelId="{B5EC705B-7820-41A4-BE9E-DDF73833F976}" type="pres">
      <dgm:prSet presAssocID="{01278783-71AA-42AC-BA12-A2E4536DD488}" presName="gear2dstNode" presStyleLbl="node1" presStyleIdx="1" presStyleCnt="3"/>
      <dgm:spPr/>
    </dgm:pt>
    <dgm:pt modelId="{31606F37-198B-41FF-9459-7752AF0B263A}" type="pres">
      <dgm:prSet presAssocID="{413710D5-A63A-44C5-A02D-27070DCF6AF2}" presName="gear3" presStyleLbl="node1" presStyleIdx="2" presStyleCnt="3" custScaleX="67786" custScaleY="69445" custLinFactY="17666" custLinFactNeighborX="-68114" custLinFactNeighborY="100000"/>
      <dgm:spPr/>
    </dgm:pt>
    <dgm:pt modelId="{1084132A-B110-4B46-AA94-48431564DA9D}" type="pres">
      <dgm:prSet presAssocID="{413710D5-A63A-44C5-A02D-27070DCF6AF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788C4B0-B08F-4373-B7D3-517AD349FEBF}" type="pres">
      <dgm:prSet presAssocID="{413710D5-A63A-44C5-A02D-27070DCF6AF2}" presName="gear3srcNode" presStyleLbl="node1" presStyleIdx="2" presStyleCnt="3"/>
      <dgm:spPr/>
    </dgm:pt>
    <dgm:pt modelId="{36499FB4-48F7-4763-AB27-DA5657244BC2}" type="pres">
      <dgm:prSet presAssocID="{413710D5-A63A-44C5-A02D-27070DCF6AF2}" presName="gear3dstNode" presStyleLbl="node1" presStyleIdx="2" presStyleCnt="3"/>
      <dgm:spPr/>
    </dgm:pt>
    <dgm:pt modelId="{34227001-A3CA-40F8-B3E3-3874B744371B}" type="pres">
      <dgm:prSet presAssocID="{54E759CC-1655-4EB9-85CE-B5516AA79DE6}" presName="connector1" presStyleLbl="sibTrans2D1" presStyleIdx="0" presStyleCnt="3" custScaleX="31860" custScaleY="53174" custLinFactNeighborX="73017" custLinFactNeighborY="-11912"/>
      <dgm:spPr/>
    </dgm:pt>
    <dgm:pt modelId="{E8897557-3B9A-4C8A-9411-A5A79E9BE439}" type="pres">
      <dgm:prSet presAssocID="{441D5D69-5BD6-4C1A-8D77-598734007DD6}" presName="connector2" presStyleLbl="sibTrans2D1" presStyleIdx="1" presStyleCnt="3" custLinFactNeighborX="-19826" custLinFactNeighborY="-3272"/>
      <dgm:spPr/>
    </dgm:pt>
    <dgm:pt modelId="{7D45CA46-1050-4998-BBFF-CB7D3D166D08}" type="pres">
      <dgm:prSet presAssocID="{FA78985E-1965-4F1B-A160-A072957F5E2C}" presName="connector3" presStyleLbl="sibTrans2D1" presStyleIdx="2" presStyleCnt="3"/>
      <dgm:spPr/>
    </dgm:pt>
  </dgm:ptLst>
  <dgm:cxnLst>
    <dgm:cxn modelId="{29E1B106-3481-4271-90EA-D0C879199E5B}" type="presOf" srcId="{413710D5-A63A-44C5-A02D-27070DCF6AF2}" destId="{36499FB4-48F7-4763-AB27-DA5657244BC2}" srcOrd="3" destOrd="0" presId="urn:microsoft.com/office/officeart/2005/8/layout/gear1"/>
    <dgm:cxn modelId="{3595A60A-5668-4855-A10B-5D6BC07D75C0}" type="presOf" srcId="{413710D5-A63A-44C5-A02D-27070DCF6AF2}" destId="{31606F37-198B-41FF-9459-7752AF0B263A}" srcOrd="0" destOrd="0" presId="urn:microsoft.com/office/officeart/2005/8/layout/gear1"/>
    <dgm:cxn modelId="{C1C3250C-D0B7-4BB0-BC80-694597FA94DF}" type="presOf" srcId="{441D5D69-5BD6-4C1A-8D77-598734007DD6}" destId="{E8897557-3B9A-4C8A-9411-A5A79E9BE439}" srcOrd="0" destOrd="0" presId="urn:microsoft.com/office/officeart/2005/8/layout/gear1"/>
    <dgm:cxn modelId="{0AC5545E-B7CC-4F65-AF35-8CC659E37FED}" type="presOf" srcId="{A4729B2E-2B4C-44DA-B597-5F20748C6174}" destId="{2D41ED87-E5E6-4C68-917C-6E6DC848E7B5}" srcOrd="0" destOrd="0" presId="urn:microsoft.com/office/officeart/2005/8/layout/gear1"/>
    <dgm:cxn modelId="{C8EE9567-C6E3-49B2-B4B9-F3D667679C1A}" type="presOf" srcId="{01278783-71AA-42AC-BA12-A2E4536DD488}" destId="{518F6EC5-05EC-4EA4-9373-B107D8ECA579}" srcOrd="0" destOrd="0" presId="urn:microsoft.com/office/officeart/2005/8/layout/gear1"/>
    <dgm:cxn modelId="{01C4A66D-CE07-4FA9-9BF1-E799D838D165}" type="presOf" srcId="{FA78985E-1965-4F1B-A160-A072957F5E2C}" destId="{7D45CA46-1050-4998-BBFF-CB7D3D166D08}" srcOrd="0" destOrd="0" presId="urn:microsoft.com/office/officeart/2005/8/layout/gear1"/>
    <dgm:cxn modelId="{27553075-81F2-4585-A463-9ACD73E87349}" type="presOf" srcId="{A4729B2E-2B4C-44DA-B597-5F20748C6174}" destId="{C030935B-E617-46F4-B9F6-D094480B8336}" srcOrd="2" destOrd="0" presId="urn:microsoft.com/office/officeart/2005/8/layout/gear1"/>
    <dgm:cxn modelId="{1F2C6779-795E-4518-B6D4-D8E0FC42BC5D}" type="presOf" srcId="{413710D5-A63A-44C5-A02D-27070DCF6AF2}" destId="{9788C4B0-B08F-4373-B7D3-517AD349FEBF}" srcOrd="2" destOrd="0" presId="urn:microsoft.com/office/officeart/2005/8/layout/gear1"/>
    <dgm:cxn modelId="{AA05BE8A-B910-4A9F-8693-B4D1247A1F61}" type="presOf" srcId="{2FDF376B-4479-4EC3-84EB-5CE1B76D3CB2}" destId="{B14F8DED-8B95-4236-A715-A788EE41F756}" srcOrd="0" destOrd="0" presId="urn:microsoft.com/office/officeart/2005/8/layout/gear1"/>
    <dgm:cxn modelId="{DDC16E97-A5AA-4DF1-B928-ED3F93CB146B}" srcId="{2FDF376B-4479-4EC3-84EB-5CE1B76D3CB2}" destId="{A4729B2E-2B4C-44DA-B597-5F20748C6174}" srcOrd="0" destOrd="0" parTransId="{9DECAD41-C77C-4C9F-98D8-EC30B4047E4A}" sibTransId="{54E759CC-1655-4EB9-85CE-B5516AA79DE6}"/>
    <dgm:cxn modelId="{363C0298-3461-4573-B949-D6A47CD039E2}" type="presOf" srcId="{A4729B2E-2B4C-44DA-B597-5F20748C6174}" destId="{74BCF622-0D71-4891-8620-5D09079AB897}" srcOrd="1" destOrd="0" presId="urn:microsoft.com/office/officeart/2005/8/layout/gear1"/>
    <dgm:cxn modelId="{7A7A16A4-9F7D-4D4B-B319-B84EA46860C0}" srcId="{2FDF376B-4479-4EC3-84EB-5CE1B76D3CB2}" destId="{413710D5-A63A-44C5-A02D-27070DCF6AF2}" srcOrd="2" destOrd="0" parTransId="{342B179B-CBC2-424B-87E7-CCB02D5B76EB}" sibTransId="{FA78985E-1965-4F1B-A160-A072957F5E2C}"/>
    <dgm:cxn modelId="{0B9B57B6-68A6-4018-922A-8C42408B63AF}" type="presOf" srcId="{01278783-71AA-42AC-BA12-A2E4536DD488}" destId="{EB8BDAD2-CBA5-4420-B827-9207BA236779}" srcOrd="1" destOrd="0" presId="urn:microsoft.com/office/officeart/2005/8/layout/gear1"/>
    <dgm:cxn modelId="{694DBECD-A46A-4469-8B79-210D1D57D9F1}" type="presOf" srcId="{413710D5-A63A-44C5-A02D-27070DCF6AF2}" destId="{1084132A-B110-4B46-AA94-48431564DA9D}" srcOrd="1" destOrd="0" presId="urn:microsoft.com/office/officeart/2005/8/layout/gear1"/>
    <dgm:cxn modelId="{D72BD8D1-465B-4953-8906-B7A9F5BCEC7D}" type="presOf" srcId="{54E759CC-1655-4EB9-85CE-B5516AA79DE6}" destId="{34227001-A3CA-40F8-B3E3-3874B744371B}" srcOrd="0" destOrd="0" presId="urn:microsoft.com/office/officeart/2005/8/layout/gear1"/>
    <dgm:cxn modelId="{22BA62EE-5902-4721-ABFD-1779C33D4A43}" srcId="{2FDF376B-4479-4EC3-84EB-5CE1B76D3CB2}" destId="{01278783-71AA-42AC-BA12-A2E4536DD488}" srcOrd="1" destOrd="0" parTransId="{9933C012-1D8A-4877-8657-8A2E98FC5A6C}" sibTransId="{441D5D69-5BD6-4C1A-8D77-598734007DD6}"/>
    <dgm:cxn modelId="{34FF35F3-654E-4708-8F39-6797632B6010}" type="presOf" srcId="{01278783-71AA-42AC-BA12-A2E4536DD488}" destId="{B5EC705B-7820-41A4-BE9E-DDF73833F976}" srcOrd="2" destOrd="0" presId="urn:microsoft.com/office/officeart/2005/8/layout/gear1"/>
    <dgm:cxn modelId="{A06FCC27-9D41-477D-A78F-F5323B10E2B5}" type="presParOf" srcId="{B14F8DED-8B95-4236-A715-A788EE41F756}" destId="{2D41ED87-E5E6-4C68-917C-6E6DC848E7B5}" srcOrd="0" destOrd="0" presId="urn:microsoft.com/office/officeart/2005/8/layout/gear1"/>
    <dgm:cxn modelId="{1C85A76E-073B-4163-ADD0-4FB5B1BDEA68}" type="presParOf" srcId="{B14F8DED-8B95-4236-A715-A788EE41F756}" destId="{74BCF622-0D71-4891-8620-5D09079AB897}" srcOrd="1" destOrd="0" presId="urn:microsoft.com/office/officeart/2005/8/layout/gear1"/>
    <dgm:cxn modelId="{3C999FCC-D806-4FB2-8AC7-EBD3DBBE5ED3}" type="presParOf" srcId="{B14F8DED-8B95-4236-A715-A788EE41F756}" destId="{C030935B-E617-46F4-B9F6-D094480B8336}" srcOrd="2" destOrd="0" presId="urn:microsoft.com/office/officeart/2005/8/layout/gear1"/>
    <dgm:cxn modelId="{D9FA0AF2-5928-4763-8AA3-5BE72460F203}" type="presParOf" srcId="{B14F8DED-8B95-4236-A715-A788EE41F756}" destId="{518F6EC5-05EC-4EA4-9373-B107D8ECA579}" srcOrd="3" destOrd="0" presId="urn:microsoft.com/office/officeart/2005/8/layout/gear1"/>
    <dgm:cxn modelId="{7D6EFD7D-A6E0-4E53-BD26-21B2643EBD53}" type="presParOf" srcId="{B14F8DED-8B95-4236-A715-A788EE41F756}" destId="{EB8BDAD2-CBA5-4420-B827-9207BA236779}" srcOrd="4" destOrd="0" presId="urn:microsoft.com/office/officeart/2005/8/layout/gear1"/>
    <dgm:cxn modelId="{54E59C0C-8017-418C-A816-EC44ED3B44A9}" type="presParOf" srcId="{B14F8DED-8B95-4236-A715-A788EE41F756}" destId="{B5EC705B-7820-41A4-BE9E-DDF73833F976}" srcOrd="5" destOrd="0" presId="urn:microsoft.com/office/officeart/2005/8/layout/gear1"/>
    <dgm:cxn modelId="{71A8A2F4-1031-4F83-8463-006A63CB5386}" type="presParOf" srcId="{B14F8DED-8B95-4236-A715-A788EE41F756}" destId="{31606F37-198B-41FF-9459-7752AF0B263A}" srcOrd="6" destOrd="0" presId="urn:microsoft.com/office/officeart/2005/8/layout/gear1"/>
    <dgm:cxn modelId="{37891BB6-D589-4AA6-B725-E145AB9EA1B5}" type="presParOf" srcId="{B14F8DED-8B95-4236-A715-A788EE41F756}" destId="{1084132A-B110-4B46-AA94-48431564DA9D}" srcOrd="7" destOrd="0" presId="urn:microsoft.com/office/officeart/2005/8/layout/gear1"/>
    <dgm:cxn modelId="{2972122A-AD2A-40FD-8941-84F535899F21}" type="presParOf" srcId="{B14F8DED-8B95-4236-A715-A788EE41F756}" destId="{9788C4B0-B08F-4373-B7D3-517AD349FEBF}" srcOrd="8" destOrd="0" presId="urn:microsoft.com/office/officeart/2005/8/layout/gear1"/>
    <dgm:cxn modelId="{3666E75B-7F43-4832-B582-8C681BD557A9}" type="presParOf" srcId="{B14F8DED-8B95-4236-A715-A788EE41F756}" destId="{36499FB4-48F7-4763-AB27-DA5657244BC2}" srcOrd="9" destOrd="0" presId="urn:microsoft.com/office/officeart/2005/8/layout/gear1"/>
    <dgm:cxn modelId="{4B744BD5-3FBF-4459-A9A8-389C3023CA6C}" type="presParOf" srcId="{B14F8DED-8B95-4236-A715-A788EE41F756}" destId="{34227001-A3CA-40F8-B3E3-3874B744371B}" srcOrd="10" destOrd="0" presId="urn:microsoft.com/office/officeart/2005/8/layout/gear1"/>
    <dgm:cxn modelId="{399D147B-C69F-4302-8122-192503EE5838}" type="presParOf" srcId="{B14F8DED-8B95-4236-A715-A788EE41F756}" destId="{E8897557-3B9A-4C8A-9411-A5A79E9BE439}" srcOrd="11" destOrd="0" presId="urn:microsoft.com/office/officeart/2005/8/layout/gear1"/>
    <dgm:cxn modelId="{D4819C0F-5D62-41F5-8F13-3159761804F6}" type="presParOf" srcId="{B14F8DED-8B95-4236-A715-A788EE41F756}" destId="{7D45CA46-1050-4998-BBFF-CB7D3D166D0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DF376B-4479-4EC3-84EB-5CE1B76D3CB2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A4729B2E-2B4C-44DA-B597-5F20748C6174}">
      <dgm:prSet phldrT="[Texte]"/>
      <dgm:spPr/>
      <dgm:t>
        <a:bodyPr/>
        <a:lstStyle/>
        <a:p>
          <a:r>
            <a:rPr lang="fr-FR" dirty="0" err="1"/>
            <a:t>Measurement</a:t>
          </a:r>
          <a:r>
            <a:rPr lang="fr-FR" dirty="0"/>
            <a:t> </a:t>
          </a:r>
          <a:r>
            <a:rPr lang="fr-FR" dirty="0" err="1"/>
            <a:t>detection</a:t>
          </a:r>
          <a:r>
            <a:rPr lang="fr-FR" dirty="0"/>
            <a:t> system</a:t>
          </a:r>
        </a:p>
      </dgm:t>
    </dgm:pt>
    <dgm:pt modelId="{9DECAD41-C77C-4C9F-98D8-EC30B4047E4A}" type="parTrans" cxnId="{DDC16E97-A5AA-4DF1-B928-ED3F93CB146B}">
      <dgm:prSet/>
      <dgm:spPr/>
      <dgm:t>
        <a:bodyPr/>
        <a:lstStyle/>
        <a:p>
          <a:endParaRPr lang="fr-FR"/>
        </a:p>
      </dgm:t>
    </dgm:pt>
    <dgm:pt modelId="{54E759CC-1655-4EB9-85CE-B5516AA79DE6}" type="sibTrans" cxnId="{DDC16E97-A5AA-4DF1-B928-ED3F93CB146B}">
      <dgm:prSet/>
      <dgm:spPr/>
      <dgm:t>
        <a:bodyPr/>
        <a:lstStyle/>
        <a:p>
          <a:endParaRPr lang="fr-FR"/>
        </a:p>
      </dgm:t>
    </dgm:pt>
    <dgm:pt modelId="{01278783-71AA-42AC-BA12-A2E4536DD488}">
      <dgm:prSet phldrT="[Texte]"/>
      <dgm:spPr/>
      <dgm:t>
        <a:bodyPr/>
        <a:lstStyle/>
        <a:p>
          <a:r>
            <a:rPr lang="fr-FR" dirty="0"/>
            <a:t>Sound </a:t>
          </a:r>
          <a:r>
            <a:rPr lang="fr-FR" dirty="0" err="1"/>
            <a:t>limits</a:t>
          </a:r>
          <a:endParaRPr lang="fr-FR" dirty="0"/>
        </a:p>
      </dgm:t>
    </dgm:pt>
    <dgm:pt modelId="{9933C012-1D8A-4877-8657-8A2E98FC5A6C}" type="parTrans" cxnId="{22BA62EE-5902-4721-ABFD-1779C33D4A43}">
      <dgm:prSet/>
      <dgm:spPr/>
      <dgm:t>
        <a:bodyPr/>
        <a:lstStyle/>
        <a:p>
          <a:endParaRPr lang="fr-FR"/>
        </a:p>
      </dgm:t>
    </dgm:pt>
    <dgm:pt modelId="{441D5D69-5BD6-4C1A-8D77-598734007DD6}" type="sibTrans" cxnId="{22BA62EE-5902-4721-ABFD-1779C33D4A43}">
      <dgm:prSet/>
      <dgm:spPr>
        <a:noFill/>
      </dgm:spPr>
      <dgm:t>
        <a:bodyPr/>
        <a:lstStyle/>
        <a:p>
          <a:endParaRPr lang="fr-FR"/>
        </a:p>
      </dgm:t>
    </dgm:pt>
    <dgm:pt modelId="{413710D5-A63A-44C5-A02D-27070DCF6AF2}">
      <dgm:prSet phldrT="[Texte]"/>
      <dgm:spPr/>
      <dgm:t>
        <a:bodyPr/>
        <a:lstStyle/>
        <a:p>
          <a:r>
            <a:rPr lang="fr-FR" dirty="0"/>
            <a:t>Road surface</a:t>
          </a:r>
        </a:p>
      </dgm:t>
    </dgm:pt>
    <dgm:pt modelId="{342B179B-CBC2-424B-87E7-CCB02D5B76EB}" type="parTrans" cxnId="{7A7A16A4-9F7D-4D4B-B319-B84EA46860C0}">
      <dgm:prSet/>
      <dgm:spPr/>
      <dgm:t>
        <a:bodyPr/>
        <a:lstStyle/>
        <a:p>
          <a:endParaRPr lang="fr-FR"/>
        </a:p>
      </dgm:t>
    </dgm:pt>
    <dgm:pt modelId="{FA78985E-1965-4F1B-A160-A072957F5E2C}" type="sibTrans" cxnId="{7A7A16A4-9F7D-4D4B-B319-B84EA46860C0}">
      <dgm:prSet/>
      <dgm:spPr/>
      <dgm:t>
        <a:bodyPr/>
        <a:lstStyle/>
        <a:p>
          <a:endParaRPr lang="fr-FR"/>
        </a:p>
      </dgm:t>
    </dgm:pt>
    <dgm:pt modelId="{B14F8DED-8B95-4236-A715-A788EE41F756}" type="pres">
      <dgm:prSet presAssocID="{2FDF376B-4479-4EC3-84EB-5CE1B76D3CB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D41ED87-E5E6-4C68-917C-6E6DC848E7B5}" type="pres">
      <dgm:prSet presAssocID="{A4729B2E-2B4C-44DA-B597-5F20748C6174}" presName="gear1" presStyleLbl="node1" presStyleIdx="0" presStyleCnt="3" custScaleX="64836" custScaleY="65788" custLinFactNeighborX="20340" custLinFactNeighborY="-16203">
        <dgm:presLayoutVars>
          <dgm:chMax val="1"/>
          <dgm:bulletEnabled val="1"/>
        </dgm:presLayoutVars>
      </dgm:prSet>
      <dgm:spPr/>
    </dgm:pt>
    <dgm:pt modelId="{74BCF622-0D71-4891-8620-5D09079AB897}" type="pres">
      <dgm:prSet presAssocID="{A4729B2E-2B4C-44DA-B597-5F20748C6174}" presName="gear1srcNode" presStyleLbl="node1" presStyleIdx="0" presStyleCnt="3"/>
      <dgm:spPr/>
    </dgm:pt>
    <dgm:pt modelId="{C030935B-E617-46F4-B9F6-D094480B8336}" type="pres">
      <dgm:prSet presAssocID="{A4729B2E-2B4C-44DA-B597-5F20748C6174}" presName="gear1dstNode" presStyleLbl="node1" presStyleIdx="0" presStyleCnt="3"/>
      <dgm:spPr/>
    </dgm:pt>
    <dgm:pt modelId="{518F6EC5-05EC-4EA4-9373-B107D8ECA579}" type="pres">
      <dgm:prSet presAssocID="{01278783-71AA-42AC-BA12-A2E4536DD488}" presName="gear2" presStyleLbl="node1" presStyleIdx="1" presStyleCnt="3" custLinFactNeighborX="79034" custLinFactNeighborY="-68177">
        <dgm:presLayoutVars>
          <dgm:chMax val="1"/>
          <dgm:bulletEnabled val="1"/>
        </dgm:presLayoutVars>
      </dgm:prSet>
      <dgm:spPr/>
    </dgm:pt>
    <dgm:pt modelId="{EB8BDAD2-CBA5-4420-B827-9207BA236779}" type="pres">
      <dgm:prSet presAssocID="{01278783-71AA-42AC-BA12-A2E4536DD488}" presName="gear2srcNode" presStyleLbl="node1" presStyleIdx="1" presStyleCnt="3"/>
      <dgm:spPr/>
    </dgm:pt>
    <dgm:pt modelId="{B5EC705B-7820-41A4-BE9E-DDF73833F976}" type="pres">
      <dgm:prSet presAssocID="{01278783-71AA-42AC-BA12-A2E4536DD488}" presName="gear2dstNode" presStyleLbl="node1" presStyleIdx="1" presStyleCnt="3"/>
      <dgm:spPr/>
    </dgm:pt>
    <dgm:pt modelId="{31606F37-198B-41FF-9459-7752AF0B263A}" type="pres">
      <dgm:prSet presAssocID="{413710D5-A63A-44C5-A02D-27070DCF6AF2}" presName="gear3" presStyleLbl="node1" presStyleIdx="2" presStyleCnt="3" custLinFactNeighborX="94156" custLinFactNeighborY="16953"/>
      <dgm:spPr/>
    </dgm:pt>
    <dgm:pt modelId="{1084132A-B110-4B46-AA94-48431564DA9D}" type="pres">
      <dgm:prSet presAssocID="{413710D5-A63A-44C5-A02D-27070DCF6AF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788C4B0-B08F-4373-B7D3-517AD349FEBF}" type="pres">
      <dgm:prSet presAssocID="{413710D5-A63A-44C5-A02D-27070DCF6AF2}" presName="gear3srcNode" presStyleLbl="node1" presStyleIdx="2" presStyleCnt="3"/>
      <dgm:spPr/>
    </dgm:pt>
    <dgm:pt modelId="{36499FB4-48F7-4763-AB27-DA5657244BC2}" type="pres">
      <dgm:prSet presAssocID="{413710D5-A63A-44C5-A02D-27070DCF6AF2}" presName="gear3dstNode" presStyleLbl="node1" presStyleIdx="2" presStyleCnt="3"/>
      <dgm:spPr/>
    </dgm:pt>
    <dgm:pt modelId="{34227001-A3CA-40F8-B3E3-3874B744371B}" type="pres">
      <dgm:prSet presAssocID="{54E759CC-1655-4EB9-85CE-B5516AA79DE6}" presName="connector1" presStyleLbl="sibTrans2D1" presStyleIdx="0" presStyleCnt="3" custAng="3258334" custScaleX="82530"/>
      <dgm:spPr/>
    </dgm:pt>
    <dgm:pt modelId="{E8897557-3B9A-4C8A-9411-A5A79E9BE439}" type="pres">
      <dgm:prSet presAssocID="{441D5D69-5BD6-4C1A-8D77-598734007DD6}" presName="connector2" presStyleLbl="sibTrans2D1" presStyleIdx="1" presStyleCnt="3" custAng="19446953" custLinFactNeighborX="-80890" custLinFactNeighborY="54409"/>
      <dgm:spPr/>
    </dgm:pt>
    <dgm:pt modelId="{7D45CA46-1050-4998-BBFF-CB7D3D166D08}" type="pres">
      <dgm:prSet presAssocID="{FA78985E-1965-4F1B-A160-A072957F5E2C}" presName="connector3" presStyleLbl="sibTrans2D1" presStyleIdx="2" presStyleCnt="3" custAng="6142653" custLinFactNeighborX="26819" custLinFactNeighborY="3610"/>
      <dgm:spPr/>
    </dgm:pt>
  </dgm:ptLst>
  <dgm:cxnLst>
    <dgm:cxn modelId="{29E1B106-3481-4271-90EA-D0C879199E5B}" type="presOf" srcId="{413710D5-A63A-44C5-A02D-27070DCF6AF2}" destId="{36499FB4-48F7-4763-AB27-DA5657244BC2}" srcOrd="3" destOrd="0" presId="urn:microsoft.com/office/officeart/2005/8/layout/gear1"/>
    <dgm:cxn modelId="{3595A60A-5668-4855-A10B-5D6BC07D75C0}" type="presOf" srcId="{413710D5-A63A-44C5-A02D-27070DCF6AF2}" destId="{31606F37-198B-41FF-9459-7752AF0B263A}" srcOrd="0" destOrd="0" presId="urn:microsoft.com/office/officeart/2005/8/layout/gear1"/>
    <dgm:cxn modelId="{C1C3250C-D0B7-4BB0-BC80-694597FA94DF}" type="presOf" srcId="{441D5D69-5BD6-4C1A-8D77-598734007DD6}" destId="{E8897557-3B9A-4C8A-9411-A5A79E9BE439}" srcOrd="0" destOrd="0" presId="urn:microsoft.com/office/officeart/2005/8/layout/gear1"/>
    <dgm:cxn modelId="{0AC5545E-B7CC-4F65-AF35-8CC659E37FED}" type="presOf" srcId="{A4729B2E-2B4C-44DA-B597-5F20748C6174}" destId="{2D41ED87-E5E6-4C68-917C-6E6DC848E7B5}" srcOrd="0" destOrd="0" presId="urn:microsoft.com/office/officeart/2005/8/layout/gear1"/>
    <dgm:cxn modelId="{C8EE9567-C6E3-49B2-B4B9-F3D667679C1A}" type="presOf" srcId="{01278783-71AA-42AC-BA12-A2E4536DD488}" destId="{518F6EC5-05EC-4EA4-9373-B107D8ECA579}" srcOrd="0" destOrd="0" presId="urn:microsoft.com/office/officeart/2005/8/layout/gear1"/>
    <dgm:cxn modelId="{01C4A66D-CE07-4FA9-9BF1-E799D838D165}" type="presOf" srcId="{FA78985E-1965-4F1B-A160-A072957F5E2C}" destId="{7D45CA46-1050-4998-BBFF-CB7D3D166D08}" srcOrd="0" destOrd="0" presId="urn:microsoft.com/office/officeart/2005/8/layout/gear1"/>
    <dgm:cxn modelId="{27553075-81F2-4585-A463-9ACD73E87349}" type="presOf" srcId="{A4729B2E-2B4C-44DA-B597-5F20748C6174}" destId="{C030935B-E617-46F4-B9F6-D094480B8336}" srcOrd="2" destOrd="0" presId="urn:microsoft.com/office/officeart/2005/8/layout/gear1"/>
    <dgm:cxn modelId="{1F2C6779-795E-4518-B6D4-D8E0FC42BC5D}" type="presOf" srcId="{413710D5-A63A-44C5-A02D-27070DCF6AF2}" destId="{9788C4B0-B08F-4373-B7D3-517AD349FEBF}" srcOrd="2" destOrd="0" presId="urn:microsoft.com/office/officeart/2005/8/layout/gear1"/>
    <dgm:cxn modelId="{AA05BE8A-B910-4A9F-8693-B4D1247A1F61}" type="presOf" srcId="{2FDF376B-4479-4EC3-84EB-5CE1B76D3CB2}" destId="{B14F8DED-8B95-4236-A715-A788EE41F756}" srcOrd="0" destOrd="0" presId="urn:microsoft.com/office/officeart/2005/8/layout/gear1"/>
    <dgm:cxn modelId="{DDC16E97-A5AA-4DF1-B928-ED3F93CB146B}" srcId="{2FDF376B-4479-4EC3-84EB-5CE1B76D3CB2}" destId="{A4729B2E-2B4C-44DA-B597-5F20748C6174}" srcOrd="0" destOrd="0" parTransId="{9DECAD41-C77C-4C9F-98D8-EC30B4047E4A}" sibTransId="{54E759CC-1655-4EB9-85CE-B5516AA79DE6}"/>
    <dgm:cxn modelId="{363C0298-3461-4573-B949-D6A47CD039E2}" type="presOf" srcId="{A4729B2E-2B4C-44DA-B597-5F20748C6174}" destId="{74BCF622-0D71-4891-8620-5D09079AB897}" srcOrd="1" destOrd="0" presId="urn:microsoft.com/office/officeart/2005/8/layout/gear1"/>
    <dgm:cxn modelId="{7A7A16A4-9F7D-4D4B-B319-B84EA46860C0}" srcId="{2FDF376B-4479-4EC3-84EB-5CE1B76D3CB2}" destId="{413710D5-A63A-44C5-A02D-27070DCF6AF2}" srcOrd="2" destOrd="0" parTransId="{342B179B-CBC2-424B-87E7-CCB02D5B76EB}" sibTransId="{FA78985E-1965-4F1B-A160-A072957F5E2C}"/>
    <dgm:cxn modelId="{0B9B57B6-68A6-4018-922A-8C42408B63AF}" type="presOf" srcId="{01278783-71AA-42AC-BA12-A2E4536DD488}" destId="{EB8BDAD2-CBA5-4420-B827-9207BA236779}" srcOrd="1" destOrd="0" presId="urn:microsoft.com/office/officeart/2005/8/layout/gear1"/>
    <dgm:cxn modelId="{694DBECD-A46A-4469-8B79-210D1D57D9F1}" type="presOf" srcId="{413710D5-A63A-44C5-A02D-27070DCF6AF2}" destId="{1084132A-B110-4B46-AA94-48431564DA9D}" srcOrd="1" destOrd="0" presId="urn:microsoft.com/office/officeart/2005/8/layout/gear1"/>
    <dgm:cxn modelId="{D72BD8D1-465B-4953-8906-B7A9F5BCEC7D}" type="presOf" srcId="{54E759CC-1655-4EB9-85CE-B5516AA79DE6}" destId="{34227001-A3CA-40F8-B3E3-3874B744371B}" srcOrd="0" destOrd="0" presId="urn:microsoft.com/office/officeart/2005/8/layout/gear1"/>
    <dgm:cxn modelId="{22BA62EE-5902-4721-ABFD-1779C33D4A43}" srcId="{2FDF376B-4479-4EC3-84EB-5CE1B76D3CB2}" destId="{01278783-71AA-42AC-BA12-A2E4536DD488}" srcOrd="1" destOrd="0" parTransId="{9933C012-1D8A-4877-8657-8A2E98FC5A6C}" sibTransId="{441D5D69-5BD6-4C1A-8D77-598734007DD6}"/>
    <dgm:cxn modelId="{34FF35F3-654E-4708-8F39-6797632B6010}" type="presOf" srcId="{01278783-71AA-42AC-BA12-A2E4536DD488}" destId="{B5EC705B-7820-41A4-BE9E-DDF73833F976}" srcOrd="2" destOrd="0" presId="urn:microsoft.com/office/officeart/2005/8/layout/gear1"/>
    <dgm:cxn modelId="{A06FCC27-9D41-477D-A78F-F5323B10E2B5}" type="presParOf" srcId="{B14F8DED-8B95-4236-A715-A788EE41F756}" destId="{2D41ED87-E5E6-4C68-917C-6E6DC848E7B5}" srcOrd="0" destOrd="0" presId="urn:microsoft.com/office/officeart/2005/8/layout/gear1"/>
    <dgm:cxn modelId="{1C85A76E-073B-4163-ADD0-4FB5B1BDEA68}" type="presParOf" srcId="{B14F8DED-8B95-4236-A715-A788EE41F756}" destId="{74BCF622-0D71-4891-8620-5D09079AB897}" srcOrd="1" destOrd="0" presId="urn:microsoft.com/office/officeart/2005/8/layout/gear1"/>
    <dgm:cxn modelId="{3C999FCC-D806-4FB2-8AC7-EBD3DBBE5ED3}" type="presParOf" srcId="{B14F8DED-8B95-4236-A715-A788EE41F756}" destId="{C030935B-E617-46F4-B9F6-D094480B8336}" srcOrd="2" destOrd="0" presId="urn:microsoft.com/office/officeart/2005/8/layout/gear1"/>
    <dgm:cxn modelId="{D9FA0AF2-5928-4763-8AA3-5BE72460F203}" type="presParOf" srcId="{B14F8DED-8B95-4236-A715-A788EE41F756}" destId="{518F6EC5-05EC-4EA4-9373-B107D8ECA579}" srcOrd="3" destOrd="0" presId="urn:microsoft.com/office/officeart/2005/8/layout/gear1"/>
    <dgm:cxn modelId="{7D6EFD7D-A6E0-4E53-BD26-21B2643EBD53}" type="presParOf" srcId="{B14F8DED-8B95-4236-A715-A788EE41F756}" destId="{EB8BDAD2-CBA5-4420-B827-9207BA236779}" srcOrd="4" destOrd="0" presId="urn:microsoft.com/office/officeart/2005/8/layout/gear1"/>
    <dgm:cxn modelId="{54E59C0C-8017-418C-A816-EC44ED3B44A9}" type="presParOf" srcId="{B14F8DED-8B95-4236-A715-A788EE41F756}" destId="{B5EC705B-7820-41A4-BE9E-DDF73833F976}" srcOrd="5" destOrd="0" presId="urn:microsoft.com/office/officeart/2005/8/layout/gear1"/>
    <dgm:cxn modelId="{71A8A2F4-1031-4F83-8463-006A63CB5386}" type="presParOf" srcId="{B14F8DED-8B95-4236-A715-A788EE41F756}" destId="{31606F37-198B-41FF-9459-7752AF0B263A}" srcOrd="6" destOrd="0" presId="urn:microsoft.com/office/officeart/2005/8/layout/gear1"/>
    <dgm:cxn modelId="{37891BB6-D589-4AA6-B725-E145AB9EA1B5}" type="presParOf" srcId="{B14F8DED-8B95-4236-A715-A788EE41F756}" destId="{1084132A-B110-4B46-AA94-48431564DA9D}" srcOrd="7" destOrd="0" presId="urn:microsoft.com/office/officeart/2005/8/layout/gear1"/>
    <dgm:cxn modelId="{2972122A-AD2A-40FD-8941-84F535899F21}" type="presParOf" srcId="{B14F8DED-8B95-4236-A715-A788EE41F756}" destId="{9788C4B0-B08F-4373-B7D3-517AD349FEBF}" srcOrd="8" destOrd="0" presId="urn:microsoft.com/office/officeart/2005/8/layout/gear1"/>
    <dgm:cxn modelId="{3666E75B-7F43-4832-B582-8C681BD557A9}" type="presParOf" srcId="{B14F8DED-8B95-4236-A715-A788EE41F756}" destId="{36499FB4-48F7-4763-AB27-DA5657244BC2}" srcOrd="9" destOrd="0" presId="urn:microsoft.com/office/officeart/2005/8/layout/gear1"/>
    <dgm:cxn modelId="{4B744BD5-3FBF-4459-A9A8-389C3023CA6C}" type="presParOf" srcId="{B14F8DED-8B95-4236-A715-A788EE41F756}" destId="{34227001-A3CA-40F8-B3E3-3874B744371B}" srcOrd="10" destOrd="0" presId="urn:microsoft.com/office/officeart/2005/8/layout/gear1"/>
    <dgm:cxn modelId="{399D147B-C69F-4302-8122-192503EE5838}" type="presParOf" srcId="{B14F8DED-8B95-4236-A715-A788EE41F756}" destId="{E8897557-3B9A-4C8A-9411-A5A79E9BE439}" srcOrd="11" destOrd="0" presId="urn:microsoft.com/office/officeart/2005/8/layout/gear1"/>
    <dgm:cxn modelId="{D4819C0F-5D62-41F5-8F13-3159761804F6}" type="presParOf" srcId="{B14F8DED-8B95-4236-A715-A788EE41F756}" destId="{7D45CA46-1050-4998-BBFF-CB7D3D166D0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DF376B-4479-4EC3-84EB-5CE1B76D3CB2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A4729B2E-2B4C-44DA-B597-5F20748C6174}">
      <dgm:prSet phldrT="[Texte]"/>
      <dgm:spPr/>
      <dgm:t>
        <a:bodyPr/>
        <a:lstStyle/>
        <a:p>
          <a:r>
            <a:rPr lang="fr-FR" dirty="0"/>
            <a:t>Identification of noise pb</a:t>
          </a:r>
        </a:p>
      </dgm:t>
    </dgm:pt>
    <dgm:pt modelId="{9DECAD41-C77C-4C9F-98D8-EC30B4047E4A}" type="parTrans" cxnId="{DDC16E97-A5AA-4DF1-B928-ED3F93CB146B}">
      <dgm:prSet/>
      <dgm:spPr/>
      <dgm:t>
        <a:bodyPr/>
        <a:lstStyle/>
        <a:p>
          <a:endParaRPr lang="fr-FR"/>
        </a:p>
      </dgm:t>
    </dgm:pt>
    <dgm:pt modelId="{54E759CC-1655-4EB9-85CE-B5516AA79DE6}" type="sibTrans" cxnId="{DDC16E97-A5AA-4DF1-B928-ED3F93CB146B}">
      <dgm:prSet/>
      <dgm:spPr/>
      <dgm:t>
        <a:bodyPr/>
        <a:lstStyle/>
        <a:p>
          <a:endParaRPr lang="fr-FR"/>
        </a:p>
      </dgm:t>
    </dgm:pt>
    <dgm:pt modelId="{01278783-71AA-42AC-BA12-A2E4536DD488}">
      <dgm:prSet phldrT="[Texte]"/>
      <dgm:spPr/>
      <dgm:t>
        <a:bodyPr/>
        <a:lstStyle/>
        <a:p>
          <a:r>
            <a:rPr lang="fr-FR" dirty="0"/>
            <a:t>Env. &amp; </a:t>
          </a:r>
          <a:r>
            <a:rPr lang="fr-FR" dirty="0" err="1"/>
            <a:t>safety</a:t>
          </a:r>
          <a:r>
            <a:rPr lang="fr-FR" dirty="0"/>
            <a:t> balance</a:t>
          </a:r>
        </a:p>
      </dgm:t>
    </dgm:pt>
    <dgm:pt modelId="{9933C012-1D8A-4877-8657-8A2E98FC5A6C}" type="parTrans" cxnId="{22BA62EE-5902-4721-ABFD-1779C33D4A43}">
      <dgm:prSet/>
      <dgm:spPr/>
      <dgm:t>
        <a:bodyPr/>
        <a:lstStyle/>
        <a:p>
          <a:endParaRPr lang="fr-FR"/>
        </a:p>
      </dgm:t>
    </dgm:pt>
    <dgm:pt modelId="{441D5D69-5BD6-4C1A-8D77-598734007DD6}" type="sibTrans" cxnId="{22BA62EE-5902-4721-ABFD-1779C33D4A43}">
      <dgm:prSet/>
      <dgm:spPr/>
      <dgm:t>
        <a:bodyPr/>
        <a:lstStyle/>
        <a:p>
          <a:endParaRPr lang="fr-FR"/>
        </a:p>
      </dgm:t>
    </dgm:pt>
    <dgm:pt modelId="{413710D5-A63A-44C5-A02D-27070DCF6AF2}">
      <dgm:prSet phldrT="[Texte]"/>
      <dgm:spPr/>
      <dgm:t>
        <a:bodyPr/>
        <a:lstStyle/>
        <a:p>
          <a:r>
            <a:rPr lang="fr-FR" dirty="0"/>
            <a:t>Interaction Tyre-Road</a:t>
          </a:r>
        </a:p>
      </dgm:t>
    </dgm:pt>
    <dgm:pt modelId="{342B179B-CBC2-424B-87E7-CCB02D5B76EB}" type="parTrans" cxnId="{7A7A16A4-9F7D-4D4B-B319-B84EA46860C0}">
      <dgm:prSet/>
      <dgm:spPr/>
      <dgm:t>
        <a:bodyPr/>
        <a:lstStyle/>
        <a:p>
          <a:endParaRPr lang="fr-FR"/>
        </a:p>
      </dgm:t>
    </dgm:pt>
    <dgm:pt modelId="{FA78985E-1965-4F1B-A160-A072957F5E2C}" type="sibTrans" cxnId="{7A7A16A4-9F7D-4D4B-B319-B84EA46860C0}">
      <dgm:prSet/>
      <dgm:spPr/>
      <dgm:t>
        <a:bodyPr/>
        <a:lstStyle/>
        <a:p>
          <a:endParaRPr lang="fr-FR"/>
        </a:p>
      </dgm:t>
    </dgm:pt>
    <dgm:pt modelId="{B14F8DED-8B95-4236-A715-A788EE41F756}" type="pres">
      <dgm:prSet presAssocID="{2FDF376B-4479-4EC3-84EB-5CE1B76D3CB2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D41ED87-E5E6-4C68-917C-6E6DC848E7B5}" type="pres">
      <dgm:prSet presAssocID="{A4729B2E-2B4C-44DA-B597-5F20748C6174}" presName="gear1" presStyleLbl="node1" presStyleIdx="0" presStyleCnt="3" custScaleX="50928" custScaleY="46955" custLinFactNeighborX="-51034" custLinFactNeighborY="-23468">
        <dgm:presLayoutVars>
          <dgm:chMax val="1"/>
          <dgm:bulletEnabled val="1"/>
        </dgm:presLayoutVars>
      </dgm:prSet>
      <dgm:spPr/>
    </dgm:pt>
    <dgm:pt modelId="{74BCF622-0D71-4891-8620-5D09079AB897}" type="pres">
      <dgm:prSet presAssocID="{A4729B2E-2B4C-44DA-B597-5F20748C6174}" presName="gear1srcNode" presStyleLbl="node1" presStyleIdx="0" presStyleCnt="3"/>
      <dgm:spPr/>
    </dgm:pt>
    <dgm:pt modelId="{C030935B-E617-46F4-B9F6-D094480B8336}" type="pres">
      <dgm:prSet presAssocID="{A4729B2E-2B4C-44DA-B597-5F20748C6174}" presName="gear1dstNode" presStyleLbl="node1" presStyleIdx="0" presStyleCnt="3"/>
      <dgm:spPr/>
    </dgm:pt>
    <dgm:pt modelId="{518F6EC5-05EC-4EA4-9373-B107D8ECA579}" type="pres">
      <dgm:prSet presAssocID="{01278783-71AA-42AC-BA12-A2E4536DD488}" presName="gear2" presStyleLbl="node1" presStyleIdx="1" presStyleCnt="3" custLinFactNeighborX="-82783" custLinFactNeighborY="-2089">
        <dgm:presLayoutVars>
          <dgm:chMax val="1"/>
          <dgm:bulletEnabled val="1"/>
        </dgm:presLayoutVars>
      </dgm:prSet>
      <dgm:spPr/>
    </dgm:pt>
    <dgm:pt modelId="{EB8BDAD2-CBA5-4420-B827-9207BA236779}" type="pres">
      <dgm:prSet presAssocID="{01278783-71AA-42AC-BA12-A2E4536DD488}" presName="gear2srcNode" presStyleLbl="node1" presStyleIdx="1" presStyleCnt="3"/>
      <dgm:spPr/>
    </dgm:pt>
    <dgm:pt modelId="{B5EC705B-7820-41A4-BE9E-DDF73833F976}" type="pres">
      <dgm:prSet presAssocID="{01278783-71AA-42AC-BA12-A2E4536DD488}" presName="gear2dstNode" presStyleLbl="node1" presStyleIdx="1" presStyleCnt="3"/>
      <dgm:spPr/>
    </dgm:pt>
    <dgm:pt modelId="{31606F37-198B-41FF-9459-7752AF0B263A}" type="pres">
      <dgm:prSet presAssocID="{413710D5-A63A-44C5-A02D-27070DCF6AF2}" presName="gear3" presStyleLbl="node1" presStyleIdx="2" presStyleCnt="3" custScaleX="65971" custScaleY="66756" custLinFactNeighborX="-55052" custLinFactNeighborY="36034"/>
      <dgm:spPr/>
    </dgm:pt>
    <dgm:pt modelId="{1084132A-B110-4B46-AA94-48431564DA9D}" type="pres">
      <dgm:prSet presAssocID="{413710D5-A63A-44C5-A02D-27070DCF6AF2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788C4B0-B08F-4373-B7D3-517AD349FEBF}" type="pres">
      <dgm:prSet presAssocID="{413710D5-A63A-44C5-A02D-27070DCF6AF2}" presName="gear3srcNode" presStyleLbl="node1" presStyleIdx="2" presStyleCnt="3"/>
      <dgm:spPr/>
    </dgm:pt>
    <dgm:pt modelId="{36499FB4-48F7-4763-AB27-DA5657244BC2}" type="pres">
      <dgm:prSet presAssocID="{413710D5-A63A-44C5-A02D-27070DCF6AF2}" presName="gear3dstNode" presStyleLbl="node1" presStyleIdx="2" presStyleCnt="3"/>
      <dgm:spPr/>
    </dgm:pt>
    <dgm:pt modelId="{34227001-A3CA-40F8-B3E3-3874B744371B}" type="pres">
      <dgm:prSet presAssocID="{54E759CC-1655-4EB9-85CE-B5516AA79DE6}" presName="connector1" presStyleLbl="sibTrans2D1" presStyleIdx="0" presStyleCnt="3" custAng="1440116" custScaleX="86216" custScaleY="84637" custLinFactNeighborX="22852" custLinFactNeighborY="-38355"/>
      <dgm:spPr/>
    </dgm:pt>
    <dgm:pt modelId="{E8897557-3B9A-4C8A-9411-A5A79E9BE439}" type="pres">
      <dgm:prSet presAssocID="{441D5D69-5BD6-4C1A-8D77-598734007DD6}" presName="connector2" presStyleLbl="sibTrans2D1" presStyleIdx="1" presStyleCnt="3" custAng="1764632" custLinFactNeighborX="3926" custLinFactNeighborY="-20313"/>
      <dgm:spPr/>
    </dgm:pt>
    <dgm:pt modelId="{7D45CA46-1050-4998-BBFF-CB7D3D166D08}" type="pres">
      <dgm:prSet presAssocID="{FA78985E-1965-4F1B-A160-A072957F5E2C}" presName="connector3" presStyleLbl="sibTrans2D1" presStyleIdx="2" presStyleCnt="3" custLinFactY="11575" custLinFactNeighborX="-98916" custLinFactNeighborY="100000"/>
      <dgm:spPr/>
    </dgm:pt>
  </dgm:ptLst>
  <dgm:cxnLst>
    <dgm:cxn modelId="{29E1B106-3481-4271-90EA-D0C879199E5B}" type="presOf" srcId="{413710D5-A63A-44C5-A02D-27070DCF6AF2}" destId="{36499FB4-48F7-4763-AB27-DA5657244BC2}" srcOrd="3" destOrd="0" presId="urn:microsoft.com/office/officeart/2005/8/layout/gear1"/>
    <dgm:cxn modelId="{3595A60A-5668-4855-A10B-5D6BC07D75C0}" type="presOf" srcId="{413710D5-A63A-44C5-A02D-27070DCF6AF2}" destId="{31606F37-198B-41FF-9459-7752AF0B263A}" srcOrd="0" destOrd="0" presId="urn:microsoft.com/office/officeart/2005/8/layout/gear1"/>
    <dgm:cxn modelId="{C1C3250C-D0B7-4BB0-BC80-694597FA94DF}" type="presOf" srcId="{441D5D69-5BD6-4C1A-8D77-598734007DD6}" destId="{E8897557-3B9A-4C8A-9411-A5A79E9BE439}" srcOrd="0" destOrd="0" presId="urn:microsoft.com/office/officeart/2005/8/layout/gear1"/>
    <dgm:cxn modelId="{0AC5545E-B7CC-4F65-AF35-8CC659E37FED}" type="presOf" srcId="{A4729B2E-2B4C-44DA-B597-5F20748C6174}" destId="{2D41ED87-E5E6-4C68-917C-6E6DC848E7B5}" srcOrd="0" destOrd="0" presId="urn:microsoft.com/office/officeart/2005/8/layout/gear1"/>
    <dgm:cxn modelId="{C8EE9567-C6E3-49B2-B4B9-F3D667679C1A}" type="presOf" srcId="{01278783-71AA-42AC-BA12-A2E4536DD488}" destId="{518F6EC5-05EC-4EA4-9373-B107D8ECA579}" srcOrd="0" destOrd="0" presId="urn:microsoft.com/office/officeart/2005/8/layout/gear1"/>
    <dgm:cxn modelId="{01C4A66D-CE07-4FA9-9BF1-E799D838D165}" type="presOf" srcId="{FA78985E-1965-4F1B-A160-A072957F5E2C}" destId="{7D45CA46-1050-4998-BBFF-CB7D3D166D08}" srcOrd="0" destOrd="0" presId="urn:microsoft.com/office/officeart/2005/8/layout/gear1"/>
    <dgm:cxn modelId="{27553075-81F2-4585-A463-9ACD73E87349}" type="presOf" srcId="{A4729B2E-2B4C-44DA-B597-5F20748C6174}" destId="{C030935B-E617-46F4-B9F6-D094480B8336}" srcOrd="2" destOrd="0" presId="urn:microsoft.com/office/officeart/2005/8/layout/gear1"/>
    <dgm:cxn modelId="{1F2C6779-795E-4518-B6D4-D8E0FC42BC5D}" type="presOf" srcId="{413710D5-A63A-44C5-A02D-27070DCF6AF2}" destId="{9788C4B0-B08F-4373-B7D3-517AD349FEBF}" srcOrd="2" destOrd="0" presId="urn:microsoft.com/office/officeart/2005/8/layout/gear1"/>
    <dgm:cxn modelId="{AA05BE8A-B910-4A9F-8693-B4D1247A1F61}" type="presOf" srcId="{2FDF376B-4479-4EC3-84EB-5CE1B76D3CB2}" destId="{B14F8DED-8B95-4236-A715-A788EE41F756}" srcOrd="0" destOrd="0" presId="urn:microsoft.com/office/officeart/2005/8/layout/gear1"/>
    <dgm:cxn modelId="{DDC16E97-A5AA-4DF1-B928-ED3F93CB146B}" srcId="{2FDF376B-4479-4EC3-84EB-5CE1B76D3CB2}" destId="{A4729B2E-2B4C-44DA-B597-5F20748C6174}" srcOrd="0" destOrd="0" parTransId="{9DECAD41-C77C-4C9F-98D8-EC30B4047E4A}" sibTransId="{54E759CC-1655-4EB9-85CE-B5516AA79DE6}"/>
    <dgm:cxn modelId="{363C0298-3461-4573-B949-D6A47CD039E2}" type="presOf" srcId="{A4729B2E-2B4C-44DA-B597-5F20748C6174}" destId="{74BCF622-0D71-4891-8620-5D09079AB897}" srcOrd="1" destOrd="0" presId="urn:microsoft.com/office/officeart/2005/8/layout/gear1"/>
    <dgm:cxn modelId="{7A7A16A4-9F7D-4D4B-B319-B84EA46860C0}" srcId="{2FDF376B-4479-4EC3-84EB-5CE1B76D3CB2}" destId="{413710D5-A63A-44C5-A02D-27070DCF6AF2}" srcOrd="2" destOrd="0" parTransId="{342B179B-CBC2-424B-87E7-CCB02D5B76EB}" sibTransId="{FA78985E-1965-4F1B-A160-A072957F5E2C}"/>
    <dgm:cxn modelId="{0B9B57B6-68A6-4018-922A-8C42408B63AF}" type="presOf" srcId="{01278783-71AA-42AC-BA12-A2E4536DD488}" destId="{EB8BDAD2-CBA5-4420-B827-9207BA236779}" srcOrd="1" destOrd="0" presId="urn:microsoft.com/office/officeart/2005/8/layout/gear1"/>
    <dgm:cxn modelId="{694DBECD-A46A-4469-8B79-210D1D57D9F1}" type="presOf" srcId="{413710D5-A63A-44C5-A02D-27070DCF6AF2}" destId="{1084132A-B110-4B46-AA94-48431564DA9D}" srcOrd="1" destOrd="0" presId="urn:microsoft.com/office/officeart/2005/8/layout/gear1"/>
    <dgm:cxn modelId="{D72BD8D1-465B-4953-8906-B7A9F5BCEC7D}" type="presOf" srcId="{54E759CC-1655-4EB9-85CE-B5516AA79DE6}" destId="{34227001-A3CA-40F8-B3E3-3874B744371B}" srcOrd="0" destOrd="0" presId="urn:microsoft.com/office/officeart/2005/8/layout/gear1"/>
    <dgm:cxn modelId="{22BA62EE-5902-4721-ABFD-1779C33D4A43}" srcId="{2FDF376B-4479-4EC3-84EB-5CE1B76D3CB2}" destId="{01278783-71AA-42AC-BA12-A2E4536DD488}" srcOrd="1" destOrd="0" parTransId="{9933C012-1D8A-4877-8657-8A2E98FC5A6C}" sibTransId="{441D5D69-5BD6-4C1A-8D77-598734007DD6}"/>
    <dgm:cxn modelId="{34FF35F3-654E-4708-8F39-6797632B6010}" type="presOf" srcId="{01278783-71AA-42AC-BA12-A2E4536DD488}" destId="{B5EC705B-7820-41A4-BE9E-DDF73833F976}" srcOrd="2" destOrd="0" presId="urn:microsoft.com/office/officeart/2005/8/layout/gear1"/>
    <dgm:cxn modelId="{A06FCC27-9D41-477D-A78F-F5323B10E2B5}" type="presParOf" srcId="{B14F8DED-8B95-4236-A715-A788EE41F756}" destId="{2D41ED87-E5E6-4C68-917C-6E6DC848E7B5}" srcOrd="0" destOrd="0" presId="urn:microsoft.com/office/officeart/2005/8/layout/gear1"/>
    <dgm:cxn modelId="{1C85A76E-073B-4163-ADD0-4FB5B1BDEA68}" type="presParOf" srcId="{B14F8DED-8B95-4236-A715-A788EE41F756}" destId="{74BCF622-0D71-4891-8620-5D09079AB897}" srcOrd="1" destOrd="0" presId="urn:microsoft.com/office/officeart/2005/8/layout/gear1"/>
    <dgm:cxn modelId="{3C999FCC-D806-4FB2-8AC7-EBD3DBBE5ED3}" type="presParOf" srcId="{B14F8DED-8B95-4236-A715-A788EE41F756}" destId="{C030935B-E617-46F4-B9F6-D094480B8336}" srcOrd="2" destOrd="0" presId="urn:microsoft.com/office/officeart/2005/8/layout/gear1"/>
    <dgm:cxn modelId="{D9FA0AF2-5928-4763-8AA3-5BE72460F203}" type="presParOf" srcId="{B14F8DED-8B95-4236-A715-A788EE41F756}" destId="{518F6EC5-05EC-4EA4-9373-B107D8ECA579}" srcOrd="3" destOrd="0" presId="urn:microsoft.com/office/officeart/2005/8/layout/gear1"/>
    <dgm:cxn modelId="{7D6EFD7D-A6E0-4E53-BD26-21B2643EBD53}" type="presParOf" srcId="{B14F8DED-8B95-4236-A715-A788EE41F756}" destId="{EB8BDAD2-CBA5-4420-B827-9207BA236779}" srcOrd="4" destOrd="0" presId="urn:microsoft.com/office/officeart/2005/8/layout/gear1"/>
    <dgm:cxn modelId="{54E59C0C-8017-418C-A816-EC44ED3B44A9}" type="presParOf" srcId="{B14F8DED-8B95-4236-A715-A788EE41F756}" destId="{B5EC705B-7820-41A4-BE9E-DDF73833F976}" srcOrd="5" destOrd="0" presId="urn:microsoft.com/office/officeart/2005/8/layout/gear1"/>
    <dgm:cxn modelId="{71A8A2F4-1031-4F83-8463-006A63CB5386}" type="presParOf" srcId="{B14F8DED-8B95-4236-A715-A788EE41F756}" destId="{31606F37-198B-41FF-9459-7752AF0B263A}" srcOrd="6" destOrd="0" presId="urn:microsoft.com/office/officeart/2005/8/layout/gear1"/>
    <dgm:cxn modelId="{37891BB6-D589-4AA6-B725-E145AB9EA1B5}" type="presParOf" srcId="{B14F8DED-8B95-4236-A715-A788EE41F756}" destId="{1084132A-B110-4B46-AA94-48431564DA9D}" srcOrd="7" destOrd="0" presId="urn:microsoft.com/office/officeart/2005/8/layout/gear1"/>
    <dgm:cxn modelId="{2972122A-AD2A-40FD-8941-84F535899F21}" type="presParOf" srcId="{B14F8DED-8B95-4236-A715-A788EE41F756}" destId="{9788C4B0-B08F-4373-B7D3-517AD349FEBF}" srcOrd="8" destOrd="0" presId="urn:microsoft.com/office/officeart/2005/8/layout/gear1"/>
    <dgm:cxn modelId="{3666E75B-7F43-4832-B582-8C681BD557A9}" type="presParOf" srcId="{B14F8DED-8B95-4236-A715-A788EE41F756}" destId="{36499FB4-48F7-4763-AB27-DA5657244BC2}" srcOrd="9" destOrd="0" presId="urn:microsoft.com/office/officeart/2005/8/layout/gear1"/>
    <dgm:cxn modelId="{4B744BD5-3FBF-4459-A9A8-389C3023CA6C}" type="presParOf" srcId="{B14F8DED-8B95-4236-A715-A788EE41F756}" destId="{34227001-A3CA-40F8-B3E3-3874B744371B}" srcOrd="10" destOrd="0" presId="urn:microsoft.com/office/officeart/2005/8/layout/gear1"/>
    <dgm:cxn modelId="{399D147B-C69F-4302-8122-192503EE5838}" type="presParOf" srcId="{B14F8DED-8B95-4236-A715-A788EE41F756}" destId="{E8897557-3B9A-4C8A-9411-A5A79E9BE439}" srcOrd="11" destOrd="0" presId="urn:microsoft.com/office/officeart/2005/8/layout/gear1"/>
    <dgm:cxn modelId="{D4819C0F-5D62-41F5-8F13-3159761804F6}" type="presParOf" srcId="{B14F8DED-8B95-4236-A715-A788EE41F756}" destId="{7D45CA46-1050-4998-BBFF-CB7D3D166D0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1ED87-E5E6-4C68-917C-6E6DC848E7B5}">
      <dsp:nvSpPr>
        <dsp:cNvPr id="0" name=""/>
        <dsp:cNvSpPr/>
      </dsp:nvSpPr>
      <dsp:spPr>
        <a:xfrm rot="552281">
          <a:off x="6286628" y="4236705"/>
          <a:ext cx="1645917" cy="1517515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………</a:t>
          </a:r>
        </a:p>
      </dsp:txBody>
      <dsp:txXfrm>
        <a:off x="6610057" y="4592347"/>
        <a:ext cx="1003305" cy="780034"/>
      </dsp:txXfrm>
    </dsp:sp>
    <dsp:sp modelId="{518F6EC5-05EC-4EA4-9373-B107D8ECA579}">
      <dsp:nvSpPr>
        <dsp:cNvPr id="0" name=""/>
        <dsp:cNvSpPr/>
      </dsp:nvSpPr>
      <dsp:spPr>
        <a:xfrm>
          <a:off x="4619204" y="3710815"/>
          <a:ext cx="1739746" cy="1738218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Reduction impact in real life</a:t>
          </a:r>
        </a:p>
      </dsp:txBody>
      <dsp:txXfrm>
        <a:off x="5057028" y="4151061"/>
        <a:ext cx="864098" cy="857726"/>
      </dsp:txXfrm>
    </dsp:sp>
    <dsp:sp modelId="{31606F37-198B-41FF-9459-7752AF0B263A}">
      <dsp:nvSpPr>
        <dsp:cNvPr id="0" name=""/>
        <dsp:cNvSpPr/>
      </dsp:nvSpPr>
      <dsp:spPr>
        <a:xfrm rot="20700000">
          <a:off x="3152566" y="4051329"/>
          <a:ext cx="1547092" cy="161326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Uncertainties</a:t>
          </a:r>
        </a:p>
      </dsp:txBody>
      <dsp:txXfrm rot="-20700000">
        <a:off x="3487963" y="4409091"/>
        <a:ext cx="876297" cy="897743"/>
      </dsp:txXfrm>
    </dsp:sp>
    <dsp:sp modelId="{34227001-A3CA-40F8-B3E3-3874B744371B}">
      <dsp:nvSpPr>
        <dsp:cNvPr id="0" name=""/>
        <dsp:cNvSpPr/>
      </dsp:nvSpPr>
      <dsp:spPr>
        <a:xfrm>
          <a:off x="9459994" y="2750417"/>
          <a:ext cx="1317974" cy="2199685"/>
        </a:xfrm>
        <a:prstGeom prst="circularArrow">
          <a:avLst>
            <a:gd name="adj1" fmla="val 4688"/>
            <a:gd name="adj2" fmla="val 299029"/>
            <a:gd name="adj3" fmla="val 2545677"/>
            <a:gd name="adj4" fmla="val 15799107"/>
            <a:gd name="adj5" fmla="val 5469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897557-3B9A-4C8A-9411-A5A79E9BE439}">
      <dsp:nvSpPr>
        <dsp:cNvPr id="0" name=""/>
        <dsp:cNvSpPr/>
      </dsp:nvSpPr>
      <dsp:spPr>
        <a:xfrm>
          <a:off x="2367173" y="1383627"/>
          <a:ext cx="3005621" cy="300562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45CA46-1050-4998-BBFF-CB7D3D166D08}">
      <dsp:nvSpPr>
        <dsp:cNvPr id="0" name=""/>
        <dsp:cNvSpPr/>
      </dsp:nvSpPr>
      <dsp:spPr>
        <a:xfrm>
          <a:off x="4163114" y="-123959"/>
          <a:ext cx="3240665" cy="324066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1ED87-E5E6-4C68-917C-6E6DC848E7B5}">
      <dsp:nvSpPr>
        <dsp:cNvPr id="0" name=""/>
        <dsp:cNvSpPr/>
      </dsp:nvSpPr>
      <dsp:spPr>
        <a:xfrm>
          <a:off x="5656095" y="2582778"/>
          <a:ext cx="1932285" cy="1960657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 err="1"/>
            <a:t>Measurement</a:t>
          </a:r>
          <a:r>
            <a:rPr lang="fr-FR" sz="1500" kern="1200" dirty="0"/>
            <a:t> </a:t>
          </a:r>
          <a:r>
            <a:rPr lang="fr-FR" sz="1500" kern="1200" dirty="0" err="1"/>
            <a:t>detection</a:t>
          </a:r>
          <a:r>
            <a:rPr lang="fr-FR" sz="1500" kern="1200" dirty="0"/>
            <a:t> system</a:t>
          </a:r>
        </a:p>
      </dsp:txBody>
      <dsp:txXfrm>
        <a:off x="6044570" y="3040168"/>
        <a:ext cx="1155335" cy="1011464"/>
      </dsp:txXfrm>
    </dsp:sp>
    <dsp:sp modelId="{518F6EC5-05EC-4EA4-9373-B107D8ECA579}">
      <dsp:nvSpPr>
        <dsp:cNvPr id="0" name=""/>
        <dsp:cNvSpPr/>
      </dsp:nvSpPr>
      <dsp:spPr>
        <a:xfrm>
          <a:off x="4504980" y="373726"/>
          <a:ext cx="2167466" cy="216746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Sound </a:t>
          </a:r>
          <a:r>
            <a:rPr lang="fr-FR" sz="1500" kern="1200" dirty="0" err="1"/>
            <a:t>limits</a:t>
          </a:r>
          <a:endParaRPr lang="fr-FR" sz="1500" kern="1200" dirty="0"/>
        </a:p>
      </dsp:txBody>
      <dsp:txXfrm>
        <a:off x="5050646" y="922690"/>
        <a:ext cx="1076134" cy="1069538"/>
      </dsp:txXfrm>
    </dsp:sp>
    <dsp:sp modelId="{31606F37-198B-41FF-9459-7752AF0B263A}">
      <dsp:nvSpPr>
        <dsp:cNvPr id="0" name=""/>
        <dsp:cNvSpPr/>
      </dsp:nvSpPr>
      <dsp:spPr>
        <a:xfrm rot="20700000">
          <a:off x="6454907" y="797049"/>
          <a:ext cx="2123675" cy="212367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500" kern="1200" dirty="0"/>
            <a:t>Road surface</a:t>
          </a:r>
        </a:p>
      </dsp:txBody>
      <dsp:txXfrm rot="-20700000">
        <a:off x="6920691" y="1262834"/>
        <a:ext cx="1192106" cy="1192106"/>
      </dsp:txXfrm>
    </dsp:sp>
    <dsp:sp modelId="{34227001-A3CA-40F8-B3E3-3874B744371B}">
      <dsp:nvSpPr>
        <dsp:cNvPr id="0" name=""/>
        <dsp:cNvSpPr/>
      </dsp:nvSpPr>
      <dsp:spPr>
        <a:xfrm rot="3258334">
          <a:off x="4643646" y="2098331"/>
          <a:ext cx="3148306" cy="3814741"/>
        </a:xfrm>
        <a:prstGeom prst="circularArrow">
          <a:avLst>
            <a:gd name="adj1" fmla="val 4688"/>
            <a:gd name="adj2" fmla="val 299029"/>
            <a:gd name="adj3" fmla="val 2539295"/>
            <a:gd name="adj4" fmla="val 1581232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897557-3B9A-4C8A-9411-A5A79E9BE439}">
      <dsp:nvSpPr>
        <dsp:cNvPr id="0" name=""/>
        <dsp:cNvSpPr/>
      </dsp:nvSpPr>
      <dsp:spPr>
        <a:xfrm rot="19446953">
          <a:off x="166104" y="2874633"/>
          <a:ext cx="2771648" cy="277164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45CA46-1050-4998-BBFF-CB7D3D166D08}">
      <dsp:nvSpPr>
        <dsp:cNvPr id="0" name=""/>
        <dsp:cNvSpPr/>
      </dsp:nvSpPr>
      <dsp:spPr>
        <a:xfrm rot="6142653">
          <a:off x="4316177" y="-6428"/>
          <a:ext cx="2988394" cy="298839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41ED87-E5E6-4C68-917C-6E6DC848E7B5}">
      <dsp:nvSpPr>
        <dsp:cNvPr id="0" name=""/>
        <dsp:cNvSpPr/>
      </dsp:nvSpPr>
      <dsp:spPr>
        <a:xfrm>
          <a:off x="3319047" y="2871861"/>
          <a:ext cx="1645917" cy="1517515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Identification of noise pb</a:t>
          </a:r>
        </a:p>
      </dsp:txBody>
      <dsp:txXfrm>
        <a:off x="3640353" y="3227332"/>
        <a:ext cx="1003305" cy="780034"/>
      </dsp:txXfrm>
    </dsp:sp>
    <dsp:sp modelId="{518F6EC5-05EC-4EA4-9373-B107D8ECA579}">
      <dsp:nvSpPr>
        <dsp:cNvPr id="0" name=""/>
        <dsp:cNvSpPr/>
      </dsp:nvSpPr>
      <dsp:spPr>
        <a:xfrm>
          <a:off x="349311" y="1960151"/>
          <a:ext cx="2350437" cy="2350437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Env. &amp; </a:t>
          </a:r>
          <a:r>
            <a:rPr lang="fr-FR" sz="1400" kern="1200" dirty="0" err="1"/>
            <a:t>safety</a:t>
          </a:r>
          <a:r>
            <a:rPr lang="fr-FR" sz="1400" kern="1200" dirty="0"/>
            <a:t> balance</a:t>
          </a:r>
        </a:p>
      </dsp:txBody>
      <dsp:txXfrm>
        <a:off x="941041" y="2555457"/>
        <a:ext cx="1166977" cy="1159825"/>
      </dsp:txXfrm>
    </dsp:sp>
    <dsp:sp modelId="{31606F37-198B-41FF-9459-7752AF0B263A}">
      <dsp:nvSpPr>
        <dsp:cNvPr id="0" name=""/>
        <dsp:cNvSpPr/>
      </dsp:nvSpPr>
      <dsp:spPr>
        <a:xfrm rot="20700000">
          <a:off x="2453947" y="1783525"/>
          <a:ext cx="1512661" cy="1543973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Interaction Tyre-Road</a:t>
          </a:r>
        </a:p>
      </dsp:txBody>
      <dsp:txXfrm rot="-20700000">
        <a:off x="2783860" y="2124021"/>
        <a:ext cx="852833" cy="862981"/>
      </dsp:txXfrm>
    </dsp:sp>
    <dsp:sp modelId="{34227001-A3CA-40F8-B3E3-3874B744371B}">
      <dsp:nvSpPr>
        <dsp:cNvPr id="0" name=""/>
        <dsp:cNvSpPr/>
      </dsp:nvSpPr>
      <dsp:spPr>
        <a:xfrm rot="1440116">
          <a:off x="5176241" y="1005755"/>
          <a:ext cx="3566557" cy="3501237"/>
        </a:xfrm>
        <a:prstGeom prst="circularArrow">
          <a:avLst>
            <a:gd name="adj1" fmla="val 4688"/>
            <a:gd name="adj2" fmla="val 299029"/>
            <a:gd name="adj3" fmla="val 2545677"/>
            <a:gd name="adj4" fmla="val 15799107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897557-3B9A-4C8A-9411-A5A79E9BE439}">
      <dsp:nvSpPr>
        <dsp:cNvPr id="0" name=""/>
        <dsp:cNvSpPr/>
      </dsp:nvSpPr>
      <dsp:spPr>
        <a:xfrm rot="1764632">
          <a:off x="1996816" y="871439"/>
          <a:ext cx="3005621" cy="300562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45CA46-1050-4998-BBFF-CB7D3D166D08}">
      <dsp:nvSpPr>
        <dsp:cNvPr id="0" name=""/>
        <dsp:cNvSpPr/>
      </dsp:nvSpPr>
      <dsp:spPr>
        <a:xfrm>
          <a:off x="-126673" y="3491812"/>
          <a:ext cx="3240665" cy="324066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3ED2D-D42F-4B93-B650-26CC799E01CE}" type="datetimeFigureOut">
              <a:rPr lang="sv-SE" smtClean="0"/>
              <a:t>2022-02-14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481F3-3343-4D9C-8634-45E1E7B344D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4174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481F3-3343-4D9C-8634-45E1E7B344D1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3987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8437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609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3960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2769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9495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5527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1645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0889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CB70D-A39C-4C76-A438-4B53D8C96F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562F21-6CF2-40D0-8EB8-DFEB9D3571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C0B69-121C-4AF3-A136-063A3A044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9381-AA69-4583-B338-761E2434C0DF}" type="datetime1">
              <a:rPr lang="nb-NO" smtClean="0"/>
              <a:t>14.02.2022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FF27A-6240-49CE-83E8-931F92D6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5679-2400-47D9-8B9C-7520953E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32083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A5F47-39B1-4C72-B165-2D7431BE9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A6374-4C1C-4BEE-BFF7-353EC02BC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40D8-911F-4A93-9361-6F32D3080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277B5-9E8B-4401-9287-0EBB494EB9CF}" type="datetime1">
              <a:rPr lang="nb-NO" smtClean="0"/>
              <a:t>14.02.2022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C8629-6B84-476F-B926-DF6D04FBE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601A4-58B2-4E65-A754-94DAC5FF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7418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7DE1D5-5C61-4CE1-A17D-1249E36390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32CE30-2BBA-4DF6-BF49-217954B4A8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9059-2D82-4328-88D4-DA2AB9036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B749-B0ED-4187-9D4C-C93D7969D470}" type="datetime1">
              <a:rPr lang="nb-NO" smtClean="0"/>
              <a:t>14.02.2022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49680-5972-4ADA-B095-09272499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CEE30-1D3C-46AE-A908-8856AB7BC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35639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126645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97696-9543-4A3A-B7D9-000D2E83C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8788D-5574-43F5-9F6C-987CFE663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43F4B-5A56-4C7F-96A6-2B1E6A5EC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F13C-9117-453B-94B1-8999B3597591}" type="datetime1">
              <a:rPr lang="nb-NO" smtClean="0"/>
              <a:t>14.02.2022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8DE35-7008-4358-A06A-D9624B7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DB03E-9ADE-42C7-8B9C-4C09A326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6941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5B7BE-6E2B-4E1D-A2F7-23FB298A0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F01D1-E2BB-43FF-9B38-171F98713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165D2-DD4D-4A97-9AB1-BAE37B01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2C9E2-18D6-4B78-B542-17BDAFCA2AFD}" type="datetime1">
              <a:rPr lang="nb-NO" smtClean="0"/>
              <a:t>14.02.2022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2D925-19F1-4025-8D19-130D671E7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84A33-8D6F-4163-8A99-8B877C08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47306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740DB-BA4D-4162-B85C-85C6DA55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11E80-829D-451C-8BB1-16AACA999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BA9A3-B577-4234-BF30-385835ABD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6EEBE-326C-4B08-A8D6-A1989A13A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7ED75-BF32-4D41-9A09-AEEDADF407D0}" type="datetime1">
              <a:rPr lang="nb-NO" smtClean="0"/>
              <a:t>14.02.2022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A11EC-18F4-4535-A537-4039B597B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68B72-99C7-4603-99B8-B75F162B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278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FADA4-C8A8-479F-A791-59D90A439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4130F-CE19-46B0-9E1B-7CF3FF3EF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13648-48EA-4E94-BC61-C536EF3B4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4FC35C-F78F-48EA-97E5-DF2C8997F7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CC18F0-0D56-44A5-832D-7B0F6BD7F5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6E2B4F-A7B9-4DF0-A57E-A6C385F6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17355-B70A-42D7-9570-98A917CBA393}" type="datetime1">
              <a:rPr lang="nb-NO" smtClean="0"/>
              <a:t>14.02.2022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136CFE-1A00-4632-97B2-BD07F67E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3264AC-8820-404E-B12E-3E060F0F2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7081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D8334-B522-4F7C-88E0-1F8517BB3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A66A47-6DC4-4241-80E6-84493F07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9888-E330-48E6-B4E8-F3F424C4B937}" type="datetime1">
              <a:rPr lang="nb-NO" smtClean="0"/>
              <a:t>14.02.2022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670F2-E3A0-4EB0-ADC5-8395100BD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F0FAA-8058-4F59-A716-10178AACE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6518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62BD31-CDB5-46C8-A478-2F02B13B0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E150-D5C5-4C22-8A62-9F1556A4DCC5}" type="datetime1">
              <a:rPr lang="nb-NO" smtClean="0"/>
              <a:t>14.02.2022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865E7-05B0-406D-AF05-2CE413A0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87D15-63F9-4488-8842-AC430B75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3049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E648A-4419-4F69-B88E-ADBF5F30F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44B20-25BE-4AF5-A8A8-BCB7E5A5F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A8423F-8552-4CE2-87E9-5E0F2C300F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3C782-29F3-4A70-89B7-1DC794298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E6A92-3D05-4BF7-B97B-9704CDA99AE0}" type="datetime1">
              <a:rPr lang="nb-NO" smtClean="0"/>
              <a:t>14.02.2022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D4493-8645-4228-A6BE-837D6999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32DD1-2AEC-4081-9AFB-7AE43071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305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ED793-E951-4CEB-A461-F9BD234E7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5D0399-7B58-483D-A217-B2FBFD7993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158AC-7B22-4B84-BEB8-A101AFDCD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A437D-6B6C-46C1-88C4-214A27140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2E7EC-9A81-4371-AD0D-D0E48E9864BA}" type="datetime1">
              <a:rPr lang="nb-NO" smtClean="0"/>
              <a:t>14.02.2022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C463F-6373-41D5-8ABC-CFC4CE9C8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D0C45-6B4F-43C8-816D-865BE785A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7809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BA45714-C7CA-4F4C-A785-ACEBD657130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7393559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16" imgW="400" imgH="396" progId="TCLayout.ActiveDocument.1">
                  <p:embed/>
                </p:oleObj>
              </mc:Choice>
              <mc:Fallback>
                <p:oleObj name="think-cell Folie" r:id="rId16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BA45714-C7CA-4F4C-A785-ACEBD65713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CE731D-847D-4A65-9DC6-317058EA8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B6B95-938C-4D59-B086-BB193DF4C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4DB8D-25B7-49E5-B7FF-83E0530F4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F6F82-AE2E-4D13-96F7-A569B3B4EB67}" type="datetime1">
              <a:rPr lang="nb-NO" smtClean="0"/>
              <a:t>14.02.2022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31C3C-2AAF-42C9-AB3E-1234F99DB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D5C54-F4F3-408F-AC93-685674D94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358AF-5730-43DE-AF33-67BCA06BF62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9991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hyperlink" Target="https://wiki.unece.org/pages/viewpage.action?pageId=123666863" TargetMode="Externa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sv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12" Type="http://schemas.openxmlformats.org/officeDocument/2006/relationships/hyperlink" Target="https://wiki.unece.org/pages/viewpage.action?pageId=153583786" TargetMode="Externa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11" Type="http://schemas.openxmlformats.org/officeDocument/2006/relationships/hyperlink" Target="https://wiki.unece.org/pages/viewpage.action?pageId=140708058" TargetMode="External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sv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18" Type="http://schemas.openxmlformats.org/officeDocument/2006/relationships/diagramColors" Target="../diagrams/colors3.xml"/><Relationship Id="rId3" Type="http://schemas.openxmlformats.org/officeDocument/2006/relationships/slideLayout" Target="../slideLayouts/slideLayout12.xml"/><Relationship Id="rId21" Type="http://schemas.openxmlformats.org/officeDocument/2006/relationships/image" Target="../media/image1.emf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17" Type="http://schemas.openxmlformats.org/officeDocument/2006/relationships/diagramQuickStyle" Target="../diagrams/quickStyle3.xml"/><Relationship Id="rId2" Type="http://schemas.openxmlformats.org/officeDocument/2006/relationships/tags" Target="../tags/tag9.xml"/><Relationship Id="rId16" Type="http://schemas.openxmlformats.org/officeDocument/2006/relationships/diagramLayout" Target="../diagrams/layout3.xml"/><Relationship Id="rId20" Type="http://schemas.openxmlformats.org/officeDocument/2006/relationships/oleObject" Target="../embeddings/oleObject4.bin"/><Relationship Id="rId1" Type="http://schemas.openxmlformats.org/officeDocument/2006/relationships/vmlDrawing" Target="../drawings/vmlDrawing8.v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5" Type="http://schemas.openxmlformats.org/officeDocument/2006/relationships/diagramData" Target="../diagrams/data3.xml"/><Relationship Id="rId10" Type="http://schemas.openxmlformats.org/officeDocument/2006/relationships/diagramData" Target="../diagrams/data2.xml"/><Relationship Id="rId19" Type="http://schemas.microsoft.com/office/2007/relationships/diagramDrawing" Target="../diagrams/drawing3.xml"/><Relationship Id="rId4" Type="http://schemas.openxmlformats.org/officeDocument/2006/relationships/notesSlide" Target="../notesSlides/notesSlide7.xml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72481ED-B8BA-4D76-A346-93BF1D61779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731780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572481ED-B8BA-4D76-A346-93BF1D6177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GB" sz="4000" b="1" dirty="0"/>
              <a:t>Status report to 75</a:t>
            </a:r>
            <a:r>
              <a:rPr lang="en-GB" sz="4000" b="1" baseline="30000" dirty="0"/>
              <a:t>th</a:t>
            </a:r>
            <a:r>
              <a:rPr lang="en-GB" sz="4000" b="1" dirty="0"/>
              <a:t>  session of GRBP</a:t>
            </a:r>
            <a:br>
              <a:rPr lang="en-GB" sz="4000" b="1" dirty="0"/>
            </a:br>
            <a:r>
              <a:rPr lang="en-GB" sz="4000" b="1" dirty="0"/>
              <a:t>(February 2022)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Task Force Vehicles’ Sound</a:t>
            </a:r>
          </a:p>
          <a:p>
            <a:r>
              <a:rPr lang="en-GB" sz="2800" dirty="0"/>
              <a:t>(TF-VS)</a:t>
            </a:r>
          </a:p>
          <a:p>
            <a:r>
              <a:rPr lang="en-GB" sz="2000" i="1" dirty="0"/>
              <a:t>NB: previous name of this TF was TF-SL for Sound Limits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2616F-596B-4CAC-BB2D-DE6D591E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1</a:t>
            </a:fld>
            <a:endParaRPr lang="nb-NO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6550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Transmitted by the group TF-SL </a:t>
            </a:r>
            <a:r>
              <a:rPr lang="en-GB" b="1"/>
              <a:t>(Sound </a:t>
            </a:r>
            <a:r>
              <a:rPr lang="en-GB" b="1" dirty="0"/>
              <a:t>Limits)/VS (Vehicles’ Sound)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8552537" y="283566"/>
            <a:ext cx="34929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/>
              <a:t>TFVS-07-06</a:t>
            </a:r>
          </a:p>
          <a:p>
            <a:pPr algn="r"/>
            <a:r>
              <a:rPr lang="en-GB" dirty="0"/>
              <a:t>Informal Document GRBP-75-32</a:t>
            </a:r>
            <a:endParaRPr lang="en-GB" b="1" strike="dblStrike" dirty="0"/>
          </a:p>
          <a:p>
            <a:pPr algn="r"/>
            <a:r>
              <a:rPr lang="en-GB" dirty="0"/>
              <a:t>75</a:t>
            </a:r>
            <a:r>
              <a:rPr lang="en-GB" baseline="30000" dirty="0"/>
              <a:t>th</a:t>
            </a:r>
            <a:r>
              <a:rPr lang="en-GB" dirty="0"/>
              <a:t>  GRBP, February 08-11, 2022, </a:t>
            </a:r>
          </a:p>
          <a:p>
            <a:pPr algn="r"/>
            <a:r>
              <a:rPr lang="en-GB" dirty="0"/>
              <a:t>agenda item 2</a:t>
            </a:r>
          </a:p>
        </p:txBody>
      </p:sp>
    </p:spTree>
    <p:extLst>
      <p:ext uri="{BB962C8B-B14F-4D97-AF65-F5344CB8AC3E}">
        <p14:creationId xmlns:p14="http://schemas.microsoft.com/office/powerpoint/2010/main" val="1800087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2174B0-794C-4460-BC29-5336BD041ABC}"/>
              </a:ext>
            </a:extLst>
          </p:cNvPr>
          <p:cNvSpPr txBox="1"/>
          <p:nvPr/>
        </p:nvSpPr>
        <p:spPr>
          <a:xfrm>
            <a:off x="3686175" y="2943225"/>
            <a:ext cx="3386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4800" dirty="0"/>
              <a:t>   </a:t>
            </a:r>
            <a:r>
              <a:rPr lang="nb-NO" sz="4800" dirty="0" err="1"/>
              <a:t>Thank</a:t>
            </a:r>
            <a:r>
              <a:rPr lang="nb-NO" sz="4800" dirty="0"/>
              <a:t> </a:t>
            </a:r>
            <a:r>
              <a:rPr lang="nb-NO" sz="4800" dirty="0" err="1"/>
              <a:t>you</a:t>
            </a:r>
            <a:r>
              <a:rPr lang="nb-NO" sz="4800" dirty="0"/>
              <a:t>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E0C16C-9DF8-4992-8828-2A8863FB2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0271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52679927"/>
              </p:ext>
            </p:extLst>
          </p:nvPr>
        </p:nvGraphicFramePr>
        <p:xfrm>
          <a:off x="2010" y="1904"/>
          <a:ext cx="1903" cy="1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10" y="1904"/>
                        <a:ext cx="1903" cy="19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de-DE" sz="3600" b="1" dirty="0"/>
              <a:t>TF </a:t>
            </a:r>
            <a:r>
              <a:rPr lang="de-DE" sz="3600" b="1" dirty="0" err="1"/>
              <a:t>Vehicles</a:t>
            </a:r>
            <a:r>
              <a:rPr lang="de-DE" sz="3600" b="1" dirty="0"/>
              <a:t>‘ Sound </a:t>
            </a:r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62704" y="4242436"/>
            <a:ext cx="10083575" cy="21168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 flipV="1">
            <a:off x="962704" y="4983380"/>
            <a:ext cx="10083575" cy="47667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19"/>
            <a:ext cx="6798531" cy="272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“The experts from EC, ETRTO and OICA reported on their studies on sound level limits (GRBP-73-23, GRBP-73-11 and GRBP-73-25, respectively). To coordinate such initiatives, GRBP decided to establish a taskforce (TF) and sought a volunteer among the experts from Contracting Parties to take the leadership of TF, while OICA agreed to act as secretary. GRBP considered that </a:t>
            </a:r>
            <a:r>
              <a:rPr lang="en-GB" b="1" dirty="0"/>
              <a:t>TF should address the sound level limits</a:t>
            </a:r>
            <a:r>
              <a:rPr lang="en-GB" dirty="0"/>
              <a:t> of UN Regulation No. 51 and, at a later stage, No. 41. To kick-off the TF activities without delay, the Chair pointed out that he could take the lead of TF on a temporary basis, if needed.” </a:t>
            </a:r>
            <a:endParaRPr lang="de-DE" dirty="0"/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19"/>
            <a:ext cx="3024000" cy="2726993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err="1"/>
              <a:t>Reminder</a:t>
            </a:r>
            <a:endParaRPr lang="de-DE" b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4343399"/>
            <a:ext cx="3024000" cy="577647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6" y="5110842"/>
            <a:ext cx="6798530" cy="58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hlinkClick r:id="rId7"/>
              </a:rPr>
              <a:t>Task Force on Sound Limits (TF SL) - Transport - Vehicle Regulations - UNECE Wiki</a:t>
            </a:r>
            <a:endParaRPr lang="de-DE" sz="1600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5110842"/>
            <a:ext cx="3024000" cy="587951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TF-VS </a:t>
            </a:r>
            <a:r>
              <a:rPr lang="en-GB" b="1" dirty="0"/>
              <a:t>homepage</a:t>
            </a:r>
          </a:p>
        </p:txBody>
      </p: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0AE5C653-AB1E-459B-A226-5F129CA5C935}"/>
              </a:ext>
            </a:extLst>
          </p:cNvPr>
          <p:cNvSpPr txBox="1">
            <a:spLocks/>
          </p:cNvSpPr>
          <p:nvPr/>
        </p:nvSpPr>
        <p:spPr bwMode="gray">
          <a:xfrm>
            <a:off x="4103435" y="4294824"/>
            <a:ext cx="6196119" cy="64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Chair: 		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OICA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3958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EF135556-57D5-4700-B547-FBC840431EE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11902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EF135556-57D5-4700-B547-FBC840431E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21021" y="1242424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014834" y="1191524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689"/>
            <a:ext cx="10515600" cy="1325563"/>
          </a:xfrm>
        </p:spPr>
        <p:txBody>
          <a:bodyPr vert="horz"/>
          <a:lstStyle/>
          <a:p>
            <a:r>
              <a:rPr lang="de-DE" sz="3600" b="1" dirty="0"/>
              <a:t>TF Sound Limits / </a:t>
            </a:r>
            <a:r>
              <a:rPr lang="de-DE" sz="3600" b="1" dirty="0" err="1"/>
              <a:t>Vehicles</a:t>
            </a:r>
            <a:r>
              <a:rPr lang="de-DE" sz="3600" b="1" dirty="0"/>
              <a:t>‘ Sound: Facts and </a:t>
            </a:r>
            <a:r>
              <a:rPr lang="en-GB" sz="3600" b="1" dirty="0"/>
              <a:t>Figures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059349" y="2039231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7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54611" y="2037074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            ~60 </a:t>
            </a:r>
            <a:r>
              <a:rPr lang="de-DE" sz="1400" dirty="0"/>
              <a:t>(53-57-67-69-58-49-~80)</a:t>
            </a:r>
            <a:endParaRPr lang="de-DE" sz="4000" dirty="0">
              <a:solidFill>
                <a:srgbClr val="FF0000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398205" y="2648444"/>
            <a:ext cx="4062196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Number of Meetings </a:t>
            </a:r>
            <a:br>
              <a:rPr lang="en-US" sz="2000" b="1" dirty="0"/>
            </a:br>
            <a:r>
              <a:rPr lang="en-US" sz="2000" b="1" dirty="0"/>
              <a:t>since 73rd GRBP in Jan. 2021 </a:t>
            </a:r>
            <a:r>
              <a:rPr lang="de-DE" sz="2000" b="1" dirty="0"/>
              <a:t> 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>
            <a:cxnSpLocks/>
          </p:cNvCxnSpPr>
          <p:nvPr/>
        </p:nvCxnSpPr>
        <p:spPr>
          <a:xfrm>
            <a:off x="1095169" y="3416234"/>
            <a:ext cx="4485279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059349" y="3464532"/>
            <a:ext cx="4521099" cy="257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01</a:t>
            </a:r>
            <a:r>
              <a:rPr lang="en-GB" baseline="30000" dirty="0"/>
              <a:t>st</a:t>
            </a:r>
            <a:r>
              <a:rPr lang="en-GB" dirty="0"/>
              <a:t> TF SL: March 24, 2021 (TFSL-01-07)</a:t>
            </a:r>
          </a:p>
          <a:p>
            <a:r>
              <a:rPr lang="en-GB" dirty="0"/>
              <a:t>02</a:t>
            </a:r>
            <a:r>
              <a:rPr lang="en-GB" baseline="30000" dirty="0"/>
              <a:t>nd</a:t>
            </a:r>
            <a:r>
              <a:rPr lang="en-GB" dirty="0"/>
              <a:t> TF SL: May 26, 2021 (TFSL-02-12)</a:t>
            </a:r>
          </a:p>
          <a:p>
            <a:r>
              <a:rPr lang="en-GB" dirty="0"/>
              <a:t>03</a:t>
            </a:r>
            <a:r>
              <a:rPr lang="en-GB" baseline="30000" dirty="0"/>
              <a:t>rd</a:t>
            </a:r>
            <a:r>
              <a:rPr lang="en-GB" dirty="0"/>
              <a:t> TF SL: July 12-13, 2021 (TFSL-03-08)</a:t>
            </a:r>
          </a:p>
          <a:p>
            <a:r>
              <a:rPr lang="en-GB" dirty="0"/>
              <a:t>04</a:t>
            </a:r>
            <a:r>
              <a:rPr lang="en-GB" baseline="30000" dirty="0"/>
              <a:t>th</a:t>
            </a:r>
            <a:r>
              <a:rPr lang="en-GB" dirty="0"/>
              <a:t> TF </a:t>
            </a:r>
            <a:r>
              <a:rPr lang="en-GB" b="1" dirty="0">
                <a:solidFill>
                  <a:srgbClr val="FF0000"/>
                </a:solidFill>
              </a:rPr>
              <a:t>VS</a:t>
            </a:r>
            <a:r>
              <a:rPr lang="en-GB" dirty="0"/>
              <a:t>: September 13-14, 2021 (TFVS-04-16)</a:t>
            </a:r>
          </a:p>
          <a:p>
            <a:r>
              <a:rPr lang="en-GB" dirty="0"/>
              <a:t>05</a:t>
            </a:r>
            <a:r>
              <a:rPr lang="en-GB" baseline="30000" dirty="0"/>
              <a:t>th</a:t>
            </a:r>
            <a:r>
              <a:rPr lang="en-GB" dirty="0"/>
              <a:t> TF VS: October 26-27, 2021 (TFVS-05-07)</a:t>
            </a:r>
          </a:p>
          <a:p>
            <a:r>
              <a:rPr lang="en-GB" dirty="0"/>
              <a:t>06</a:t>
            </a:r>
            <a:r>
              <a:rPr lang="en-GB" baseline="30000" dirty="0"/>
              <a:t>th</a:t>
            </a:r>
            <a:r>
              <a:rPr lang="en-GB" dirty="0"/>
              <a:t> TF VS: December 17, 2021 (TFVS-06-04) CM</a:t>
            </a:r>
          </a:p>
          <a:p>
            <a:r>
              <a:rPr lang="en-GB" dirty="0"/>
              <a:t>07</a:t>
            </a:r>
            <a:r>
              <a:rPr lang="en-GB" baseline="30000" dirty="0"/>
              <a:t>th</a:t>
            </a:r>
            <a:r>
              <a:rPr lang="en-GB" dirty="0"/>
              <a:t> TF VS: February 07, 2022 (TFVS-07-xx)</a:t>
            </a: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54611" y="3483134"/>
            <a:ext cx="5066922" cy="318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u="sng" dirty="0"/>
              <a:t>CPs:</a:t>
            </a:r>
            <a:br>
              <a:rPr lang="de-DE" dirty="0"/>
            </a:br>
            <a:r>
              <a:rPr lang="en-GB" dirty="0"/>
              <a:t>China, European Commission, France, Germany, India, Italy, Japan, Spain, Switzerland, The Netherlands, United Kingdom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/>
              <a:t>NGO‘s: </a:t>
            </a:r>
            <a:br>
              <a:rPr lang="de-DE" dirty="0"/>
            </a:br>
            <a:r>
              <a:rPr lang="de-DE" dirty="0"/>
              <a:t>CLEPA, ETRTO, EUWA, IMMA, ISO, OICA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/>
              <a:t>GUESTS:</a:t>
            </a:r>
            <a:r>
              <a:rPr lang="en-GB" dirty="0"/>
              <a:t> </a:t>
            </a:r>
            <a:br>
              <a:rPr lang="de-DE" dirty="0"/>
            </a:br>
            <a:r>
              <a:rPr lang="de-DE" dirty="0"/>
              <a:t>Aristotle University</a:t>
            </a:r>
            <a:r>
              <a:rPr lang="de-DE"/>
              <a:t>, ATEEL, BRUITPARIF</a:t>
            </a:r>
            <a:r>
              <a:rPr lang="de-DE" dirty="0"/>
              <a:t>, FEDRO, FEV, HS Data </a:t>
            </a:r>
            <a:r>
              <a:rPr lang="de-DE" dirty="0" err="1"/>
              <a:t>analysis</a:t>
            </a:r>
            <a:r>
              <a:rPr lang="de-DE" dirty="0"/>
              <a:t> &amp; </a:t>
            </a:r>
            <a:r>
              <a:rPr lang="de-DE" dirty="0" err="1"/>
              <a:t>Consultancy</a:t>
            </a:r>
            <a:r>
              <a:rPr lang="de-DE" dirty="0"/>
              <a:t>, IDIADA, JARI, TNO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1600" y="2648444"/>
            <a:ext cx="4062195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  <a:br>
              <a:rPr lang="en-GB" sz="2000" b="1" dirty="0"/>
            </a:br>
            <a:r>
              <a:rPr lang="en-GB" sz="2000" b="1" dirty="0"/>
              <a:t>(Contracting Parties, NGOs, Guests)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>
            <a:cxnSpLocks/>
          </p:cNvCxnSpPr>
          <p:nvPr/>
        </p:nvCxnSpPr>
        <p:spPr>
          <a:xfrm>
            <a:off x="6354612" y="3391742"/>
            <a:ext cx="4999188" cy="24492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platzhalter 5">
            <a:extLst>
              <a:ext uri="{FF2B5EF4-FFF2-40B4-BE49-F238E27FC236}">
                <a16:creationId xmlns:a16="http://schemas.microsoft.com/office/drawing/2014/main" id="{2F0E889F-BEED-41B2-901D-F661F7210D37}"/>
              </a:ext>
            </a:extLst>
          </p:cNvPr>
          <p:cNvSpPr txBox="1">
            <a:spLocks/>
          </p:cNvSpPr>
          <p:nvPr/>
        </p:nvSpPr>
        <p:spPr>
          <a:xfrm>
            <a:off x="516468" y="6043828"/>
            <a:ext cx="5418666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chemeClr val="accent6"/>
                </a:solidFill>
              </a:rPr>
              <a:t>Meetings were held in hybrid or virtual depending on the pandemic situation at that time</a:t>
            </a:r>
          </a:p>
        </p:txBody>
      </p:sp>
    </p:spTree>
    <p:extLst>
      <p:ext uri="{BB962C8B-B14F-4D97-AF65-F5344CB8AC3E}">
        <p14:creationId xmlns:p14="http://schemas.microsoft.com/office/powerpoint/2010/main" val="310722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EF135556-57D5-4700-B547-FBC840431EE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EF135556-57D5-4700-B547-FBC840431E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21021" y="1242424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014834" y="1191524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689"/>
            <a:ext cx="10515600" cy="1325563"/>
          </a:xfrm>
        </p:spPr>
        <p:txBody>
          <a:bodyPr vert="horz"/>
          <a:lstStyle/>
          <a:p>
            <a:r>
              <a:rPr lang="de-DE" sz="3600" b="1" dirty="0"/>
              <a:t>TF Sound Limits / </a:t>
            </a:r>
            <a:r>
              <a:rPr lang="de-DE" sz="3600" b="1" dirty="0" err="1"/>
              <a:t>Vehicles</a:t>
            </a:r>
            <a:r>
              <a:rPr lang="de-DE" sz="3600" b="1" dirty="0"/>
              <a:t>‘ Sound: Facts and </a:t>
            </a:r>
            <a:r>
              <a:rPr lang="en-GB" sz="3600" b="1" dirty="0"/>
              <a:t>Figures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059349" y="2039231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3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54611" y="2037074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~15-20</a:t>
            </a:r>
            <a:endParaRPr lang="de-DE" sz="4000" dirty="0">
              <a:solidFill>
                <a:srgbClr val="FF0000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398205" y="2648444"/>
            <a:ext cx="4062196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Number of Meetings </a:t>
            </a:r>
          </a:p>
          <a:p>
            <a:r>
              <a:rPr lang="en-US" sz="2000" b="1" dirty="0">
                <a:solidFill>
                  <a:srgbClr val="0000FF"/>
                </a:solidFill>
              </a:rPr>
              <a:t>SUBGROUP on Cross-matrix</a:t>
            </a:r>
            <a:endParaRPr lang="de-DE" sz="2000" b="1" dirty="0">
              <a:solidFill>
                <a:srgbClr val="0000FF"/>
              </a:solidFill>
            </a:endParaRP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>
            <a:cxnSpLocks/>
          </p:cNvCxnSpPr>
          <p:nvPr/>
        </p:nvCxnSpPr>
        <p:spPr>
          <a:xfrm>
            <a:off x="1095169" y="3416234"/>
            <a:ext cx="4485279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770467" y="3464532"/>
            <a:ext cx="4809982" cy="143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01</a:t>
            </a:r>
            <a:r>
              <a:rPr lang="en-GB" baseline="30000" dirty="0"/>
              <a:t>st</a:t>
            </a:r>
            <a:r>
              <a:rPr lang="en-GB" dirty="0"/>
              <a:t> Subgroup: October 26, 2021 </a:t>
            </a:r>
          </a:p>
          <a:p>
            <a:r>
              <a:rPr lang="en-GB" dirty="0"/>
              <a:t>06</a:t>
            </a:r>
            <a:r>
              <a:rPr lang="en-GB" baseline="30000" dirty="0"/>
              <a:t>th</a:t>
            </a:r>
            <a:r>
              <a:rPr lang="en-GB" dirty="0"/>
              <a:t> TF VS: December 17, 2021 (TFVS-06-04)</a:t>
            </a:r>
          </a:p>
          <a:p>
            <a:r>
              <a:rPr lang="en-GB" dirty="0"/>
              <a:t>02</a:t>
            </a:r>
            <a:r>
              <a:rPr lang="en-GB" baseline="30000" dirty="0"/>
              <a:t>nd</a:t>
            </a:r>
            <a:r>
              <a:rPr lang="en-GB" dirty="0"/>
              <a:t> Subgroup: January 19, 2022 (</a:t>
            </a:r>
            <a:r>
              <a:rPr lang="en-GB" dirty="0">
                <a:hlinkClick r:id="rId11"/>
              </a:rPr>
              <a:t>UNECE Website</a:t>
            </a:r>
            <a:r>
              <a:rPr lang="en-GB" dirty="0"/>
              <a:t>)</a:t>
            </a:r>
          </a:p>
          <a:p>
            <a:r>
              <a:rPr lang="en-GB" dirty="0"/>
              <a:t>03</a:t>
            </a:r>
            <a:r>
              <a:rPr lang="en-GB" baseline="30000" dirty="0"/>
              <a:t>rd</a:t>
            </a:r>
            <a:r>
              <a:rPr lang="en-GB" dirty="0"/>
              <a:t> Subgroup: February 03, 2022 (</a:t>
            </a:r>
            <a:r>
              <a:rPr lang="en-GB" dirty="0">
                <a:hlinkClick r:id="rId12"/>
              </a:rPr>
              <a:t>UNECE Website</a:t>
            </a:r>
            <a:r>
              <a:rPr lang="en-GB" dirty="0"/>
              <a:t>)</a:t>
            </a: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54611" y="3483134"/>
            <a:ext cx="5066922" cy="227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u="sng" dirty="0"/>
              <a:t>CPs:</a:t>
            </a:r>
            <a:br>
              <a:rPr lang="de-DE" dirty="0"/>
            </a:br>
            <a:r>
              <a:rPr lang="en-GB" dirty="0"/>
              <a:t>China, European Commission, France, Germany, Japan, The Netherlands, United Kingdom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/>
              <a:t>NGO‘s: </a:t>
            </a:r>
            <a:br>
              <a:rPr lang="de-DE" dirty="0"/>
            </a:br>
            <a:r>
              <a:rPr lang="de-DE" dirty="0"/>
              <a:t>ETRTO, IMMA, ISO, OICA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/>
              <a:t>GUESTS:</a:t>
            </a:r>
            <a:r>
              <a:rPr lang="en-GB" dirty="0"/>
              <a:t> </a:t>
            </a:r>
            <a:br>
              <a:rPr lang="de-DE" dirty="0"/>
            </a:br>
            <a:r>
              <a:rPr lang="de-DE" dirty="0"/>
              <a:t>HS Data </a:t>
            </a:r>
            <a:r>
              <a:rPr lang="de-DE" dirty="0" err="1"/>
              <a:t>analysis</a:t>
            </a:r>
            <a:r>
              <a:rPr lang="de-DE" dirty="0"/>
              <a:t> &amp; </a:t>
            </a:r>
            <a:r>
              <a:rPr lang="de-DE" dirty="0" err="1"/>
              <a:t>Consultancy</a:t>
            </a:r>
            <a:endParaRPr lang="de-DE" dirty="0"/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1600" y="2648444"/>
            <a:ext cx="4062195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Volunteers </a:t>
            </a:r>
            <a:br>
              <a:rPr lang="en-GB" sz="2000" b="1" dirty="0"/>
            </a:br>
            <a:r>
              <a:rPr lang="en-GB" sz="2000" b="1" dirty="0"/>
              <a:t>(Contracting Parties, NGOs, Guests)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>
            <a:cxnSpLocks/>
          </p:cNvCxnSpPr>
          <p:nvPr/>
        </p:nvCxnSpPr>
        <p:spPr>
          <a:xfrm>
            <a:off x="6354612" y="3391742"/>
            <a:ext cx="4999188" cy="24492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platzhalter 5">
            <a:extLst>
              <a:ext uri="{FF2B5EF4-FFF2-40B4-BE49-F238E27FC236}">
                <a16:creationId xmlns:a16="http://schemas.microsoft.com/office/drawing/2014/main" id="{2F0E889F-BEED-41B2-901D-F661F7210D37}"/>
              </a:ext>
            </a:extLst>
          </p:cNvPr>
          <p:cNvSpPr txBox="1">
            <a:spLocks/>
          </p:cNvSpPr>
          <p:nvPr/>
        </p:nvSpPr>
        <p:spPr>
          <a:xfrm>
            <a:off x="770467" y="5527360"/>
            <a:ext cx="4809981" cy="959681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000" b="1" dirty="0">
                <a:solidFill>
                  <a:schemeClr val="accent6"/>
                </a:solidFill>
              </a:rPr>
              <a:t>Meetings were held in hybrid or virtual depending on the pandemic situation at that time</a:t>
            </a:r>
          </a:p>
        </p:txBody>
      </p:sp>
    </p:spTree>
    <p:extLst>
      <p:ext uri="{BB962C8B-B14F-4D97-AF65-F5344CB8AC3E}">
        <p14:creationId xmlns:p14="http://schemas.microsoft.com/office/powerpoint/2010/main" val="1661485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1596"/>
            <a:ext cx="10515600" cy="1325563"/>
          </a:xfrm>
        </p:spPr>
        <p:txBody>
          <a:bodyPr vert="horz"/>
          <a:lstStyle/>
          <a:p>
            <a:r>
              <a:rPr lang="de-DE" sz="3600" b="1" dirty="0"/>
              <a:t>TF VS – </a:t>
            </a:r>
            <a:r>
              <a:rPr lang="de-DE" sz="3600" b="1" dirty="0" err="1"/>
              <a:t>Presentations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</a:t>
            </a:r>
            <a:r>
              <a:rPr lang="de-DE" sz="3600" b="1" dirty="0" err="1"/>
              <a:t>during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07 Sessions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8589939" y="3634391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236305" y="708918"/>
            <a:ext cx="8178229" cy="600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GB" sz="1500" b="1" u="sng" dirty="0"/>
              <a:t>General ideas about the work of the TF</a:t>
            </a:r>
            <a:r>
              <a:rPr lang="en-GB" sz="1500" dirty="0"/>
              <a:t> – Germany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 err="1"/>
              <a:t>Bruitparif</a:t>
            </a:r>
            <a:r>
              <a:rPr lang="en-US" sz="1500" b="1" u="sng" dirty="0"/>
              <a:t> presentation related to road noise in the environment – Measurement in real life</a:t>
            </a:r>
            <a:r>
              <a:rPr lang="en-US" sz="1500" dirty="0"/>
              <a:t> - </a:t>
            </a:r>
            <a:r>
              <a:rPr lang="en-GB" sz="1500" dirty="0"/>
              <a:t>France (BRUITPARIF)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General Information on the Study on sound levels limits of M- and N-category vehicles linked to the Revision of the EC/540/2014 Regulation </a:t>
            </a:r>
            <a:r>
              <a:rPr lang="en-US" sz="1500" dirty="0"/>
              <a:t>- European Commission (HS Consulting, TNO, Aristotle University)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500" b="1" u="sng" dirty="0"/>
              <a:t>EC Phenomena study - </a:t>
            </a:r>
            <a:r>
              <a:rPr lang="en-GB" sz="1500" dirty="0"/>
              <a:t>European Commission (TNO)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Impact assessment on Euro 5 step of L-category sound emissions level limits</a:t>
            </a:r>
            <a:r>
              <a:rPr lang="en-US" sz="1500" dirty="0"/>
              <a:t> - </a:t>
            </a:r>
            <a:r>
              <a:rPr lang="en-GB" sz="1500" dirty="0"/>
              <a:t>European Commission (IDIADA)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General presentation and future prospects</a:t>
            </a:r>
            <a:r>
              <a:rPr lang="en-US" sz="1500" dirty="0"/>
              <a:t> – Japan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Further details of vehicle noise issue and reviewing process in Japan</a:t>
            </a:r>
            <a:r>
              <a:rPr lang="en-GB" sz="1500" dirty="0"/>
              <a:t> – Japan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Development of automatic illegal replacement muffler detection system at NTSEL</a:t>
            </a:r>
            <a:r>
              <a:rPr lang="en-US" sz="1500" dirty="0"/>
              <a:t> – </a:t>
            </a:r>
            <a:r>
              <a:rPr lang="en-GB" sz="1500" dirty="0"/>
              <a:t>Japan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Considerations on Future Road Traffic Noise Regulations - Status of Vehicle Sound Emission Regulations and their Contribution to lower Environmental Noise</a:t>
            </a:r>
            <a:r>
              <a:rPr lang="en-US" sz="1500" dirty="0"/>
              <a:t> - OICA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Study on future sound limits values for type-approval for vehicles of category M &amp; N</a:t>
            </a:r>
            <a:r>
              <a:rPr lang="en-GB" sz="1500" dirty="0"/>
              <a:t> - OICA (ACEA/ATEEL)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Low-road noise surfaces in Switzerland</a:t>
            </a:r>
            <a:r>
              <a:rPr lang="en-US" sz="1500" dirty="0"/>
              <a:t> - Switzerland (FEDRO)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UK </a:t>
            </a:r>
            <a:r>
              <a:rPr lang="en-US" sz="1500" b="1" u="sng" dirty="0" err="1"/>
              <a:t>DfT</a:t>
            </a:r>
            <a:r>
              <a:rPr lang="en-US" sz="1500" b="1" u="sng" dirty="0"/>
              <a:t> Acoustic Camera Research project - methods and equipment available for the detection and enforcement of excessively noisy road vehicles</a:t>
            </a:r>
            <a:r>
              <a:rPr lang="en-GB" sz="1500" dirty="0"/>
              <a:t> – UK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u="sng" dirty="0"/>
              <a:t>Tyres &amp; road traffic noise: where is the potential</a:t>
            </a:r>
            <a:r>
              <a:rPr lang="en-US" sz="1500" dirty="0"/>
              <a:t> - ETRTO </a:t>
            </a:r>
            <a:endParaRPr lang="en-GB" sz="1500" dirty="0"/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9070508" y="708917"/>
            <a:ext cx="2724223" cy="600010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GB" sz="1500" b="1" dirty="0"/>
              <a:t>TFSL-01-05 Rev.1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500" b="1" dirty="0"/>
              <a:t>TFSL-03-05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dirty="0"/>
              <a:t>GRBP-73-23 &amp; TFSL-02-08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500" b="1" dirty="0"/>
              <a:t>TFSL-03-04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dirty="0"/>
              <a:t>TFSL-02-05 &amp; TFVS-04-15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dirty="0"/>
              <a:t>TFSL-01-06 &amp; TFSL-02-09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500" b="1" dirty="0"/>
              <a:t>TFSL-03-06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500" b="1" dirty="0"/>
              <a:t>TFSL-04-08</a:t>
            </a:r>
            <a:endParaRPr lang="de-DE" sz="1500" dirty="0"/>
          </a:p>
          <a:p>
            <a:pPr marL="342900" indent="-342900">
              <a:buFont typeface="+mj-lt"/>
              <a:buAutoNum type="arabicPeriod"/>
            </a:pPr>
            <a:r>
              <a:rPr lang="en-US" sz="1500" b="1" dirty="0"/>
              <a:t>TFSL-02-10 Rev.2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500" b="1" dirty="0"/>
              <a:t>TFSL-04-10 &amp; </a:t>
            </a:r>
            <a:r>
              <a:rPr lang="en-US" sz="1500" b="1" dirty="0"/>
              <a:t>GRBP-74-27 </a:t>
            </a:r>
            <a:r>
              <a:rPr lang="en-US" sz="1500" b="1" dirty="0">
                <a:sym typeface="Wingdings" panose="05000000000000000000" pitchFamily="2" charset="2"/>
              </a:rPr>
              <a:t> TFSL-07-03 &amp; 04 / GRBP-75-16 &amp; 17</a:t>
            </a:r>
            <a:endParaRPr lang="en-US" sz="1500" b="1" dirty="0"/>
          </a:p>
          <a:p>
            <a:pPr marL="342900" indent="-342900">
              <a:buFont typeface="+mj-lt"/>
              <a:buAutoNum type="arabicPeriod"/>
            </a:pPr>
            <a:r>
              <a:rPr lang="en-US" sz="1500" b="1" dirty="0"/>
              <a:t>TFVS-04-04 + TFVS-04-09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500" b="1" dirty="0"/>
              <a:t>TFSL-04-06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dirty="0"/>
              <a:t>TFVS-04-11 Rev.1</a:t>
            </a:r>
            <a:endParaRPr lang="de-DE" sz="1500" dirty="0"/>
          </a:p>
        </p:txBody>
      </p:sp>
    </p:spTree>
    <p:extLst>
      <p:ext uri="{BB962C8B-B14F-4D97-AF65-F5344CB8AC3E}">
        <p14:creationId xmlns:p14="http://schemas.microsoft.com/office/powerpoint/2010/main" val="4159256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1596"/>
            <a:ext cx="10515600" cy="1325563"/>
          </a:xfrm>
        </p:spPr>
        <p:txBody>
          <a:bodyPr vert="horz"/>
          <a:lstStyle/>
          <a:p>
            <a:r>
              <a:rPr lang="de-DE" sz="3600" b="1" dirty="0"/>
              <a:t>TF VS – </a:t>
            </a:r>
            <a:r>
              <a:rPr lang="de-DE" sz="3600" b="1" dirty="0" err="1"/>
              <a:t>Presentations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</a:t>
            </a:r>
            <a:r>
              <a:rPr lang="de-DE" sz="3600" b="1" dirty="0" err="1"/>
              <a:t>during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07 Sessions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8589939" y="3634391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236305" y="708918"/>
            <a:ext cx="8178229" cy="600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14"/>
            </a:pPr>
            <a:r>
              <a:rPr lang="en-GB" sz="1500" b="1" u="sng" dirty="0"/>
              <a:t>Noise policy update &amp; PHENOMENA</a:t>
            </a:r>
            <a:r>
              <a:rPr lang="en-GB" sz="1500" dirty="0"/>
              <a:t> – European </a:t>
            </a:r>
            <a:r>
              <a:rPr lang="en-GB" sz="1500" dirty="0" err="1"/>
              <a:t>Commision</a:t>
            </a:r>
            <a:endParaRPr lang="en-GB" sz="1500" dirty="0"/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u="sng" dirty="0"/>
              <a:t>“Automotive in soundscape” Future of Pass-by noise regulation and their impact on city life </a:t>
            </a:r>
            <a:r>
              <a:rPr lang="en-GB" sz="1500" dirty="0"/>
              <a:t>– France/SIA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u="sng" dirty="0"/>
              <a:t>Coast-by drum indoor method ISO TC31 WG11, ISO 20908 </a:t>
            </a:r>
            <a:r>
              <a:rPr lang="en-GB" sz="1500" dirty="0"/>
              <a:t>– ISO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US" sz="1500" b="1" u="sng" dirty="0"/>
              <a:t>Proposal for a Set of Parameters to Define Road Traffic Scenarios </a:t>
            </a:r>
            <a:r>
              <a:rPr lang="en-US" sz="1500" dirty="0"/>
              <a:t>– Subgroup Cross-Matrix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US" sz="1500" b="1" u="sng" dirty="0"/>
              <a:t>Comments on Cross-matrix ‘Set of parameters’ </a:t>
            </a:r>
            <a:r>
              <a:rPr lang="en-US" sz="1500" dirty="0"/>
              <a:t>– Japan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US" sz="1500" b="1" u="sng" dirty="0"/>
              <a:t>New sound radar &amp; Social cost of noise </a:t>
            </a:r>
            <a:r>
              <a:rPr lang="en-US" sz="1500" b="1" dirty="0"/>
              <a:t>- </a:t>
            </a:r>
            <a:r>
              <a:rPr lang="en-US" sz="1500" dirty="0"/>
              <a:t>France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US" sz="1500" b="1" u="sng" dirty="0"/>
              <a:t>Initial draft table for traffic scenario </a:t>
            </a:r>
            <a:r>
              <a:rPr lang="en-US" sz="1500" dirty="0"/>
              <a:t>– TFVS-Subgroup Cross-Matrix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US" sz="1500" b="1" u="sng" dirty="0"/>
              <a:t>Study on sound level limits of M- and N-category vehicles </a:t>
            </a:r>
            <a:r>
              <a:rPr lang="en-US" sz="1500" dirty="0"/>
              <a:t>- Publications Office of the EU (europa.eu)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US" sz="1500" b="1" u="sng" dirty="0"/>
              <a:t>IAI – Acustica – TUG study motorcycles </a:t>
            </a:r>
            <a:r>
              <a:rPr lang="en-US" sz="1500" dirty="0"/>
              <a:t>- IMMA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9070508" y="708917"/>
            <a:ext cx="2724223" cy="600010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 startAt="14"/>
            </a:pPr>
            <a:r>
              <a:rPr lang="en-GB" sz="1500" b="1" dirty="0"/>
              <a:t>TFSL-05-03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dirty="0"/>
              <a:t>TFSL-05-04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dirty="0"/>
              <a:t>TFSL-05-05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dirty="0"/>
              <a:t>TFSL-05-06; 08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dirty="0"/>
              <a:t>TFVS-06-03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dirty="0"/>
              <a:t>TFVS-07-07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dirty="0"/>
              <a:t>TFVS-06-05 </a:t>
            </a:r>
            <a:r>
              <a:rPr lang="en-GB" sz="1500" b="1" dirty="0">
                <a:sym typeface="Wingdings" panose="05000000000000000000" pitchFamily="2" charset="2"/>
              </a:rPr>
              <a:t> TFVS-07-05; TFVS-07-13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dirty="0">
                <a:sym typeface="Wingdings" panose="05000000000000000000" pitchFamily="2" charset="2"/>
              </a:rPr>
              <a:t>TFVS-07-11</a:t>
            </a:r>
          </a:p>
          <a:p>
            <a:pPr marL="342900" indent="-342900">
              <a:buFont typeface="+mj-lt"/>
              <a:buAutoNum type="arabicPeriod" startAt="14"/>
            </a:pPr>
            <a:r>
              <a:rPr lang="en-GB" sz="1500" b="1" dirty="0">
                <a:sym typeface="Wingdings" panose="05000000000000000000" pitchFamily="2" charset="2"/>
              </a:rPr>
              <a:t>TFVS-07-09; 10 &amp; 12</a:t>
            </a:r>
            <a:endParaRPr lang="de-DE" sz="1500" dirty="0"/>
          </a:p>
        </p:txBody>
      </p:sp>
    </p:spTree>
    <p:extLst>
      <p:ext uri="{BB962C8B-B14F-4D97-AF65-F5344CB8AC3E}">
        <p14:creationId xmlns:p14="http://schemas.microsoft.com/office/powerpoint/2010/main" val="1774992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Diagramme 24">
            <a:extLst>
              <a:ext uri="{FF2B5EF4-FFF2-40B4-BE49-F238E27FC236}">
                <a16:creationId xmlns:a16="http://schemas.microsoft.com/office/drawing/2014/main" id="{F1D6754B-365A-4B84-8D1E-97687AB63B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4467674"/>
              </p:ext>
            </p:extLst>
          </p:nvPr>
        </p:nvGraphicFramePr>
        <p:xfrm>
          <a:off x="364362" y="431161"/>
          <a:ext cx="10989438" cy="5876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3" name="Diagramme 12">
            <a:extLst>
              <a:ext uri="{FF2B5EF4-FFF2-40B4-BE49-F238E27FC236}">
                <a16:creationId xmlns:a16="http://schemas.microsoft.com/office/drawing/2014/main" id="{82AACE7D-11AA-4515-9A86-828420D8E3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913572"/>
              </p:ext>
            </p:extLst>
          </p:nvPr>
        </p:nvGraphicFramePr>
        <p:xfrm>
          <a:off x="2032000" y="719666"/>
          <a:ext cx="948533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graphicFrame>
        <p:nvGraphicFramePr>
          <p:cNvPr id="24" name="Diagramme 23">
            <a:extLst>
              <a:ext uri="{FF2B5EF4-FFF2-40B4-BE49-F238E27FC236}">
                <a16:creationId xmlns:a16="http://schemas.microsoft.com/office/drawing/2014/main" id="{09A230B1-D898-438C-9A93-665C4C5BBD7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675984"/>
              </p:ext>
            </p:extLst>
          </p:nvPr>
        </p:nvGraphicFramePr>
        <p:xfrm>
          <a:off x="2885712" y="287925"/>
          <a:ext cx="8820935" cy="58760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5" r:lo="rId16" r:qs="rId17" r:cs="rId18"/>
          </a:graphicData>
        </a:graphic>
      </p:graphicFrame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EF135556-57D5-4700-B547-FBC840431EE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Folie" r:id="rId20" imgW="400" imgH="396" progId="TCLayout.ActiveDocument.1">
                  <p:embed/>
                </p:oleObj>
              </mc:Choice>
              <mc:Fallback>
                <p:oleObj name="think-cell Folie" r:id="rId20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EF135556-57D5-4700-B547-FBC840431E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590" y="-40243"/>
            <a:ext cx="10515600" cy="1325563"/>
          </a:xfrm>
        </p:spPr>
        <p:txBody>
          <a:bodyPr vert="horz"/>
          <a:lstStyle/>
          <a:p>
            <a:r>
              <a:rPr lang="de-DE" sz="3600" b="1" dirty="0"/>
              <a:t>TF Sound Limits / </a:t>
            </a:r>
            <a:r>
              <a:rPr lang="de-DE" sz="3600" b="1" dirty="0" err="1"/>
              <a:t>Vehicles</a:t>
            </a:r>
            <a:r>
              <a:rPr lang="de-DE" sz="3600" b="1" dirty="0"/>
              <a:t>‘ Sound: </a:t>
            </a:r>
            <a:r>
              <a:rPr lang="fr-FR" sz="3600" b="1" dirty="0" err="1"/>
              <a:t>Presentations</a:t>
            </a:r>
            <a:endParaRPr lang="en-GB" sz="3600" b="1" dirty="0"/>
          </a:p>
        </p:txBody>
      </p:sp>
      <p:sp>
        <p:nvSpPr>
          <p:cNvPr id="32" name="Textplatzhalter 5">
            <a:extLst>
              <a:ext uri="{FF2B5EF4-FFF2-40B4-BE49-F238E27FC236}">
                <a16:creationId xmlns:a16="http://schemas.microsoft.com/office/drawing/2014/main" id="{2F0E889F-BEED-41B2-901D-F661F7210D37}"/>
              </a:ext>
            </a:extLst>
          </p:cNvPr>
          <p:cNvSpPr txBox="1">
            <a:spLocks/>
          </p:cNvSpPr>
          <p:nvPr/>
        </p:nvSpPr>
        <p:spPr>
          <a:xfrm>
            <a:off x="286207" y="1158495"/>
            <a:ext cx="5572874" cy="528794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chemeClr val="accent6"/>
                </a:solidFill>
              </a:rPr>
              <a:t>Need of a holistic approach</a:t>
            </a:r>
          </a:p>
        </p:txBody>
      </p:sp>
    </p:spTree>
    <p:extLst>
      <p:ext uri="{BB962C8B-B14F-4D97-AF65-F5344CB8AC3E}">
        <p14:creationId xmlns:p14="http://schemas.microsoft.com/office/powerpoint/2010/main" val="1012271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309172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sz="3600" b="1" dirty="0"/>
              <a:t>TF VS – in </a:t>
            </a:r>
            <a:r>
              <a:rPr lang="de-DE" sz="3600" b="1" dirty="0" err="1"/>
              <a:t>addition</a:t>
            </a:r>
            <a:r>
              <a:rPr lang="de-DE" sz="3600" b="1" dirty="0"/>
              <a:t> </a:t>
            </a:r>
            <a:r>
              <a:rPr lang="de-DE" sz="3600" b="1" dirty="0" err="1"/>
              <a:t>to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</a:t>
            </a:r>
            <a:r>
              <a:rPr lang="de-DE" sz="3600" b="1" dirty="0" err="1"/>
              <a:t>discussions</a:t>
            </a:r>
            <a:r>
              <a:rPr lang="de-DE" sz="3600" b="1" dirty="0"/>
              <a:t> </a:t>
            </a:r>
            <a:r>
              <a:rPr lang="de-DE" sz="3600" b="1" dirty="0" err="1"/>
              <a:t>to</a:t>
            </a:r>
            <a:r>
              <a:rPr lang="de-DE" sz="3600" b="1" dirty="0"/>
              <a:t> </a:t>
            </a:r>
            <a:r>
              <a:rPr lang="de-DE" sz="3600" b="1" dirty="0" err="1"/>
              <a:t>be</a:t>
            </a:r>
            <a:r>
              <a:rPr lang="de-DE" sz="3600" b="1" dirty="0"/>
              <a:t> </a:t>
            </a:r>
            <a:r>
              <a:rPr lang="de-DE" sz="3600" b="1" dirty="0" err="1"/>
              <a:t>continued</a:t>
            </a:r>
            <a:r>
              <a:rPr lang="de-DE" sz="3600" b="1" dirty="0"/>
              <a:t>, </a:t>
            </a:r>
            <a:r>
              <a:rPr lang="de-DE" sz="3600" b="1" dirty="0" err="1"/>
              <a:t>main</a:t>
            </a:r>
            <a:r>
              <a:rPr lang="de-DE" sz="3600" b="1" dirty="0"/>
              <a:t> </a:t>
            </a:r>
            <a:r>
              <a:rPr lang="de-DE" sz="3600" b="1" dirty="0" err="1"/>
              <a:t>works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&amp; </a:t>
            </a:r>
            <a:r>
              <a:rPr lang="de-DE" sz="3600" b="1" dirty="0" err="1"/>
              <a:t>ongoing</a:t>
            </a:r>
            <a:endParaRPr lang="de-DE" sz="3600" b="1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2282177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F03A3806-2690-443A-B0E0-21CF0F7C118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381819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5354209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F566A19-3C48-4BE6-AB14-0DBBB1BC45FF}"/>
              </a:ext>
            </a:extLst>
          </p:cNvPr>
          <p:cNvCxnSpPr>
            <a:cxnSpLocks/>
          </p:cNvCxnSpPr>
          <p:nvPr/>
        </p:nvCxnSpPr>
        <p:spPr>
          <a:xfrm>
            <a:off x="408386" y="3230184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548BBEC0-06B9-4908-82E5-B2C15A7610F4}"/>
              </a:ext>
            </a:extLst>
          </p:cNvPr>
          <p:cNvCxnSpPr>
            <a:cxnSpLocks/>
          </p:cNvCxnSpPr>
          <p:nvPr/>
        </p:nvCxnSpPr>
        <p:spPr>
          <a:xfrm>
            <a:off x="408386" y="4766200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371474" y="3302185"/>
            <a:ext cx="7070920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600" b="1" u="sng" dirty="0"/>
              <a:t>Need to identify where the noise issues lie </a:t>
            </a:r>
            <a:r>
              <a:rPr lang="en-GB" sz="1600" dirty="0"/>
              <a:t>e.g. through a cross-matrix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Agreement of the TF group for a subgroup of this TF accordingly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Volunteers: </a:t>
            </a:r>
          </a:p>
          <a:p>
            <a:pPr marL="465750" lvl="1" indent="-285750">
              <a:spcBef>
                <a:spcPts val="0"/>
              </a:spcBef>
            </a:pPr>
            <a:r>
              <a:rPr lang="en-GB" sz="1600" dirty="0"/>
              <a:t>CPs: EC, France, Germany, The Netherlands, UK, Japan, China </a:t>
            </a:r>
          </a:p>
          <a:p>
            <a:pPr marL="465750" lvl="1" indent="-285750">
              <a:spcBef>
                <a:spcPts val="0"/>
              </a:spcBef>
            </a:pPr>
            <a:r>
              <a:rPr lang="en-GB" sz="1600" dirty="0"/>
              <a:t>NGO: IMMA, OICA, ETRTO, ISO</a:t>
            </a: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65D875EF-7473-4E96-B182-5FA3A9B52374}"/>
              </a:ext>
            </a:extLst>
          </p:cNvPr>
          <p:cNvSpPr txBox="1">
            <a:spLocks/>
          </p:cNvSpPr>
          <p:nvPr/>
        </p:nvSpPr>
        <p:spPr bwMode="gray">
          <a:xfrm>
            <a:off x="371474" y="1557870"/>
            <a:ext cx="7070920" cy="1600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dirty="0"/>
              <a:t>Guidelines of this Task Force: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From 1</a:t>
            </a:r>
            <a:r>
              <a:rPr lang="en-GB" sz="1600" baseline="30000" dirty="0"/>
              <a:t>st</a:t>
            </a:r>
            <a:r>
              <a:rPr lang="en-GB" sz="1600" dirty="0"/>
              <a:t> discussions at the 01</a:t>
            </a:r>
            <a:r>
              <a:rPr lang="en-GB" sz="1600" baseline="30000" dirty="0"/>
              <a:t>st</a:t>
            </a:r>
            <a:r>
              <a:rPr lang="en-GB" sz="1600" dirty="0"/>
              <a:t> Session, a subgroup was decided to build a proposal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proposal has been approved at the 03</a:t>
            </a:r>
            <a:r>
              <a:rPr lang="en-GB" sz="1600" baseline="30000" dirty="0"/>
              <a:t>rd</a:t>
            </a:r>
            <a:r>
              <a:rPr lang="en-GB" sz="1600" dirty="0"/>
              <a:t> Session &amp; updated at the 04</a:t>
            </a:r>
            <a:r>
              <a:rPr lang="en-GB" sz="1600" baseline="30000" dirty="0"/>
              <a:t>th</a:t>
            </a:r>
            <a:r>
              <a:rPr lang="en-GB" sz="1600" dirty="0"/>
              <a:t> session</a:t>
            </a:r>
          </a:p>
          <a:p>
            <a:pPr marL="465750" lvl="1" indent="-285750"/>
            <a:r>
              <a:rPr lang="en-GB" sz="1600" dirty="0"/>
              <a:t>Change of the name of this TF from TF-SL (Sound limit) to TF-VS (Vehicle Sound)</a:t>
            </a:r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2C5C5BB9-7142-4203-AD0D-F11B2B261346}"/>
              </a:ext>
            </a:extLst>
          </p:cNvPr>
          <p:cNvSpPr txBox="1">
            <a:spLocks/>
          </p:cNvSpPr>
          <p:nvPr/>
        </p:nvSpPr>
        <p:spPr bwMode="gray">
          <a:xfrm>
            <a:off x="371474" y="4838201"/>
            <a:ext cx="7070920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dirty="0"/>
              <a:t>Impact of AVAS (UN-R138) on Noise Emissions (UN-R51) at low speeds</a:t>
            </a:r>
            <a:endParaRPr lang="en-GB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Thoughts from some Noise experts related to UN-R138 &amp; UN-R51 matching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Actions to be defined through the documents related to the UN-R138 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FBC4FF2-EECC-4611-9D78-CAD3209A5508}"/>
              </a:ext>
            </a:extLst>
          </p:cNvPr>
          <p:cNvSpPr txBox="1">
            <a:spLocks/>
          </p:cNvSpPr>
          <p:nvPr/>
        </p:nvSpPr>
        <p:spPr bwMode="gray">
          <a:xfrm>
            <a:off x="8211665" y="1557870"/>
            <a:ext cx="3600000" cy="160031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Informal document GRBP-74-03 Rev.1</a:t>
            </a:r>
          </a:p>
          <a:p>
            <a:r>
              <a:rPr lang="en-US" dirty="0">
                <a:solidFill>
                  <a:srgbClr val="0000FF"/>
                </a:solidFill>
              </a:rPr>
              <a:t>to be submitted to 74</a:t>
            </a:r>
            <a:r>
              <a:rPr lang="en-US" baseline="30000" dirty="0">
                <a:solidFill>
                  <a:srgbClr val="0000FF"/>
                </a:solidFill>
              </a:rPr>
              <a:t>th</a:t>
            </a:r>
            <a:r>
              <a:rPr lang="en-US" dirty="0">
                <a:solidFill>
                  <a:srgbClr val="0000FF"/>
                </a:solidFill>
              </a:rPr>
              <a:t> GRBP </a:t>
            </a:r>
            <a:r>
              <a:rPr lang="en-US" dirty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000FF"/>
                </a:solidFill>
                <a:sym typeface="Wingdings" panose="05000000000000000000" pitchFamily="2" charset="2"/>
              </a:rPr>
              <a:t>postponed to GRBP-75</a:t>
            </a:r>
            <a:endParaRPr lang="de-DE" b="1" dirty="0">
              <a:solidFill>
                <a:srgbClr val="0000FF"/>
              </a:solidFill>
            </a:endParaRP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211664" y="3314882"/>
            <a:ext cx="1795936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/>
              <a:t>TFVS-02-07</a:t>
            </a:r>
          </a:p>
          <a:p>
            <a:pPr algn="ctr"/>
            <a:r>
              <a:rPr lang="en-GB" b="1" dirty="0"/>
              <a:t>TFVS-04-14</a:t>
            </a:r>
          </a:p>
          <a:p>
            <a:pPr algn="ctr"/>
            <a:r>
              <a:rPr lang="en-GB" b="1" dirty="0"/>
              <a:t>TFVS-05-06</a:t>
            </a:r>
          </a:p>
          <a:p>
            <a:pPr algn="ctr"/>
            <a:r>
              <a:rPr lang="en-GB" b="1" dirty="0"/>
              <a:t>TFVS-07-08</a:t>
            </a:r>
            <a:endParaRPr lang="en-GB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211665" y="4838201"/>
            <a:ext cx="3600000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prstClr val="black"/>
                </a:solidFill>
              </a:rPr>
              <a:t>TFVS-04-12</a:t>
            </a: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3B171830-1DFC-4245-9E65-A228BF833A9F}"/>
              </a:ext>
            </a:extLst>
          </p:cNvPr>
          <p:cNvSpPr txBox="1">
            <a:spLocks/>
          </p:cNvSpPr>
          <p:nvPr/>
        </p:nvSpPr>
        <p:spPr bwMode="gray">
          <a:xfrm>
            <a:off x="10007600" y="3314882"/>
            <a:ext cx="1795936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/>
              <a:t>TFVS-06-03</a:t>
            </a:r>
          </a:p>
          <a:p>
            <a:pPr algn="ctr"/>
            <a:r>
              <a:rPr lang="en-GB" b="1" dirty="0"/>
              <a:t>TFVS-06-05</a:t>
            </a:r>
          </a:p>
          <a:p>
            <a:pPr algn="ctr"/>
            <a:r>
              <a:rPr lang="en-GB" b="1" dirty="0"/>
              <a:t>TFVS-07-05</a:t>
            </a:r>
          </a:p>
          <a:p>
            <a:pPr algn="ctr"/>
            <a:r>
              <a:rPr lang="en-GB" b="1" dirty="0"/>
              <a:t>TFVS-07-13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1952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sz="3600" b="1" dirty="0"/>
              <a:t>TF VS – in </a:t>
            </a:r>
            <a:r>
              <a:rPr lang="de-DE" sz="3600" b="1" dirty="0" err="1"/>
              <a:t>addition</a:t>
            </a:r>
            <a:r>
              <a:rPr lang="de-DE" sz="3600" b="1" dirty="0"/>
              <a:t> </a:t>
            </a:r>
            <a:r>
              <a:rPr lang="de-DE" sz="3600" b="1" dirty="0" err="1"/>
              <a:t>to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</a:t>
            </a:r>
            <a:r>
              <a:rPr lang="de-DE" sz="3600" b="1" dirty="0" err="1"/>
              <a:t>discussions</a:t>
            </a:r>
            <a:r>
              <a:rPr lang="de-DE" sz="3600" b="1" dirty="0"/>
              <a:t> </a:t>
            </a:r>
            <a:r>
              <a:rPr lang="de-DE" sz="3600" b="1" dirty="0" err="1"/>
              <a:t>to</a:t>
            </a:r>
            <a:r>
              <a:rPr lang="de-DE" sz="3600" b="1" dirty="0"/>
              <a:t> </a:t>
            </a:r>
            <a:r>
              <a:rPr lang="de-DE" sz="3600" b="1" dirty="0" err="1"/>
              <a:t>be</a:t>
            </a:r>
            <a:r>
              <a:rPr lang="de-DE" sz="3600" b="1" dirty="0"/>
              <a:t> </a:t>
            </a:r>
            <a:r>
              <a:rPr lang="de-DE" sz="3600" b="1" dirty="0" err="1"/>
              <a:t>continued</a:t>
            </a:r>
            <a:r>
              <a:rPr lang="de-DE" sz="3600" b="1" dirty="0"/>
              <a:t>, </a:t>
            </a:r>
            <a:r>
              <a:rPr lang="de-DE" sz="3600" b="1" dirty="0" err="1"/>
              <a:t>main</a:t>
            </a:r>
            <a:r>
              <a:rPr lang="de-DE" sz="3600" b="1" dirty="0"/>
              <a:t> </a:t>
            </a:r>
            <a:r>
              <a:rPr lang="de-DE" sz="3600" b="1" dirty="0" err="1"/>
              <a:t>works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&amp; </a:t>
            </a:r>
            <a:r>
              <a:rPr lang="de-DE" sz="3600" b="1" dirty="0" err="1"/>
              <a:t>ongoing</a:t>
            </a:r>
            <a:endParaRPr lang="de-DE" sz="3600" b="1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2282177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65D875EF-7473-4E96-B182-5FA3A9B52374}"/>
              </a:ext>
            </a:extLst>
          </p:cNvPr>
          <p:cNvSpPr txBox="1">
            <a:spLocks/>
          </p:cNvSpPr>
          <p:nvPr/>
        </p:nvSpPr>
        <p:spPr bwMode="gray">
          <a:xfrm>
            <a:off x="371474" y="1557869"/>
            <a:ext cx="7070920" cy="3085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dirty="0"/>
              <a:t>Topics still open for the next Sessions: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EC study on sound level limits of </a:t>
            </a:r>
            <a:r>
              <a:rPr lang="en-US" sz="1600" dirty="0"/>
              <a:t>M, N, L categories of vehicles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Update of national presentations (EC, Japan, UK, …) </a:t>
            </a:r>
            <a:r>
              <a:rPr lang="en-US" sz="1600"/>
              <a:t>and others (OICA, IMMA, …)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Cross-matrix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R138 vs. UN-R51 activities?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…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FBC4FF2-EECC-4611-9D78-CAD3209A5508}"/>
              </a:ext>
            </a:extLst>
          </p:cNvPr>
          <p:cNvSpPr txBox="1">
            <a:spLocks/>
          </p:cNvSpPr>
          <p:nvPr/>
        </p:nvSpPr>
        <p:spPr bwMode="gray">
          <a:xfrm>
            <a:off x="8211665" y="1557870"/>
            <a:ext cx="3600000" cy="3085847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To be defined according to the GRBP-75 conclusions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5CD4A10-B664-447F-97C2-918DE7971EF6}"/>
              </a:ext>
            </a:extLst>
          </p:cNvPr>
          <p:cNvSpPr txBox="1"/>
          <p:nvPr/>
        </p:nvSpPr>
        <p:spPr>
          <a:xfrm>
            <a:off x="1631124" y="5069297"/>
            <a:ext cx="8221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08th Session on April 04, 2022 10:00-16:00 (CET)</a:t>
            </a:r>
          </a:p>
        </p:txBody>
      </p:sp>
    </p:spTree>
    <p:extLst>
      <p:ext uri="{BB962C8B-B14F-4D97-AF65-F5344CB8AC3E}">
        <p14:creationId xmlns:p14="http://schemas.microsoft.com/office/powerpoint/2010/main" val="14191915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92a9dd4e8c7f8be46150dda41d58f11b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fb9d01cd92e8bcc0c6298e0f34402da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2FF2A7-D60C-4449-8199-0DC421187482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4b4a1c0d-4a69-4996-a84a-fc699b9f49de"/>
    <ds:schemaRef ds:uri="http://purl.org/dc/terms/"/>
    <ds:schemaRef ds:uri="acccb6d4-dbe5-46d2-b4d3-5733603d8cc6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C36B2A9-5C69-4B8E-A3E3-D95E6BBC3C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18F0FE-C82F-45C4-9E84-19E3F680AFC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1277</Words>
  <Application>Microsoft Office PowerPoint</Application>
  <PresentationFormat>Widescreen</PresentationFormat>
  <Paragraphs>149</Paragraphs>
  <Slides>10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think-cell Folie</vt:lpstr>
      <vt:lpstr>Status report to 75th  session of GRBP (February 2022)</vt:lpstr>
      <vt:lpstr>TF Vehicles‘ Sound </vt:lpstr>
      <vt:lpstr>TF Sound Limits / Vehicles‘ Sound: Facts and Figures</vt:lpstr>
      <vt:lpstr>TF Sound Limits / Vehicles‘ Sound: Facts and Figures</vt:lpstr>
      <vt:lpstr>TF VS – Presentations done during the 07 Sessions</vt:lpstr>
      <vt:lpstr>TF VS – Presentations done during the 07 Sessions</vt:lpstr>
      <vt:lpstr>TF Sound Limits / Vehicles‘ Sound: Presentations</vt:lpstr>
      <vt:lpstr>TF VS – in addition to the discussions to be continued, main works done &amp; ongoing</vt:lpstr>
      <vt:lpstr>TF VS – in addition to the discussions to be continued, main works done &amp; ongoing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GRBP 73rd session</dc:title>
  <dc:creator>Truls Berge</dc:creator>
  <cp:lastModifiedBy>Françoise SILVANI</cp:lastModifiedBy>
  <cp:revision>59</cp:revision>
  <dcterms:created xsi:type="dcterms:W3CDTF">2021-01-13T10:15:45Z</dcterms:created>
  <dcterms:modified xsi:type="dcterms:W3CDTF">2022-02-14T17:42:47Z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0x0101003B8422D08C252547BB1CFA7F78E2CB83</vt:lpwstr>
  </property>
  <property fmtid="{D5CDD505-2E9C-101B-9397-08002B2CF9AE}" pid="4" name="MSIP_Label_a7f2ec83-e677-438d-afb7-4c7c0dbc872b_Enabled">
    <vt:lpwstr>True</vt:lpwstr>
  </property>
  <property fmtid="{D5CDD505-2E9C-101B-9397-08002B2CF9AE}" pid="5" name="MSIP_Label_a7f2ec83-e677-438d-afb7-4c7c0dbc872b_SiteId">
    <vt:lpwstr>3bc062e4-ac9d-4c17-b4dd-3aad637ff1ac</vt:lpwstr>
  </property>
  <property fmtid="{D5CDD505-2E9C-101B-9397-08002B2CF9AE}" pid="6" name="MSIP_Label_a7f2ec83-e677-438d-afb7-4c7c0dbc872b_Ref">
    <vt:lpwstr>https://api.informationprotection.azure.com/api/3bc062e4-ac9d-4c17-b4dd-3aad637ff1ac</vt:lpwstr>
  </property>
  <property fmtid="{D5CDD505-2E9C-101B-9397-08002B2CF9AE}" pid="7" name="MSIP_Label_a7f2ec83-e677-438d-afb7-4c7c0dbc872b_Owner">
    <vt:lpwstr>manfred.klopotek@scania.com</vt:lpwstr>
  </property>
  <property fmtid="{D5CDD505-2E9C-101B-9397-08002B2CF9AE}" pid="8" name="MSIP_Label_a7f2ec83-e677-438d-afb7-4c7c0dbc872b_SetDate">
    <vt:lpwstr>2021-01-17T11:50:37.9731108+01:00</vt:lpwstr>
  </property>
  <property fmtid="{D5CDD505-2E9C-101B-9397-08002B2CF9AE}" pid="9" name="MSIP_Label_a7f2ec83-e677-438d-afb7-4c7c0dbc872b_Name">
    <vt:lpwstr>Internal</vt:lpwstr>
  </property>
  <property fmtid="{D5CDD505-2E9C-101B-9397-08002B2CF9AE}" pid="10" name="MSIP_Label_a7f2ec83-e677-438d-afb7-4c7c0dbc872b_Application">
    <vt:lpwstr>Microsoft Azure Information Protection</vt:lpwstr>
  </property>
  <property fmtid="{D5CDD505-2E9C-101B-9397-08002B2CF9AE}" pid="11" name="MSIP_Label_a7f2ec83-e677-438d-afb7-4c7c0dbc872b_Extended_MSFT_Method">
    <vt:lpwstr>Automatic</vt:lpwstr>
  </property>
  <property fmtid="{D5CDD505-2E9C-101B-9397-08002B2CF9AE}" pid="12" name="_AdHocReviewCycleID">
    <vt:i4>-1516578487</vt:i4>
  </property>
  <property fmtid="{D5CDD505-2E9C-101B-9397-08002B2CF9AE}" pid="13" name="_EmailSubject">
    <vt:lpwstr>IWG MU Informal documents</vt:lpwstr>
  </property>
  <property fmtid="{D5CDD505-2E9C-101B-9397-08002B2CF9AE}" pid="14" name="_AuthorEmail">
    <vt:lpwstr>Truls.Berge@sintef.no</vt:lpwstr>
  </property>
  <property fmtid="{D5CDD505-2E9C-101B-9397-08002B2CF9AE}" pid="15" name="_AuthorEmailDisplayName">
    <vt:lpwstr>Truls Berge</vt:lpwstr>
  </property>
  <property fmtid="{D5CDD505-2E9C-101B-9397-08002B2CF9AE}" pid="16" name="_PreviousAdHocReviewCycleID">
    <vt:i4>-2071731573</vt:i4>
  </property>
  <property fmtid="{D5CDD505-2E9C-101B-9397-08002B2CF9AE}" pid="17" name="MSIP_Label_7f30fc12-c89a-4829-a476-5bf9e2086332_Enabled">
    <vt:lpwstr>true</vt:lpwstr>
  </property>
  <property fmtid="{D5CDD505-2E9C-101B-9397-08002B2CF9AE}" pid="18" name="MSIP_Label_7f30fc12-c89a-4829-a476-5bf9e2086332_SetDate">
    <vt:lpwstr>2022-02-07T21:14:47Z</vt:lpwstr>
  </property>
  <property fmtid="{D5CDD505-2E9C-101B-9397-08002B2CF9AE}" pid="19" name="MSIP_Label_7f30fc12-c89a-4829-a476-5bf9e2086332_Method">
    <vt:lpwstr>Privileged</vt:lpwstr>
  </property>
  <property fmtid="{D5CDD505-2E9C-101B-9397-08002B2CF9AE}" pid="20" name="MSIP_Label_7f30fc12-c89a-4829-a476-5bf9e2086332_Name">
    <vt:lpwstr>Not protected (Anyone)_0</vt:lpwstr>
  </property>
  <property fmtid="{D5CDD505-2E9C-101B-9397-08002B2CF9AE}" pid="21" name="MSIP_Label_7f30fc12-c89a-4829-a476-5bf9e2086332_SiteId">
    <vt:lpwstr>d6b0bbee-7cd9-4d60-bce6-4a67b543e2ae</vt:lpwstr>
  </property>
  <property fmtid="{D5CDD505-2E9C-101B-9397-08002B2CF9AE}" pid="22" name="MSIP_Label_7f30fc12-c89a-4829-a476-5bf9e2086332_ActionId">
    <vt:lpwstr>d1898330-ea71-47cb-8606-6008517635ed</vt:lpwstr>
  </property>
  <property fmtid="{D5CDD505-2E9C-101B-9397-08002B2CF9AE}" pid="23" name="MSIP_Label_7f30fc12-c89a-4829-a476-5bf9e2086332_ContentBits">
    <vt:lpwstr>0</vt:lpwstr>
  </property>
</Properties>
</file>