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Lst>
  <p:notesMasterIdLst>
    <p:notesMasterId r:id="rId12"/>
  </p:notesMasterIdLst>
  <p:handoutMasterIdLst>
    <p:handoutMasterId r:id="rId13"/>
  </p:handoutMasterIdLst>
  <p:sldIdLst>
    <p:sldId id="291" r:id="rId2"/>
    <p:sldId id="284" r:id="rId3"/>
    <p:sldId id="292" r:id="rId4"/>
    <p:sldId id="302" r:id="rId5"/>
    <p:sldId id="300" r:id="rId6"/>
    <p:sldId id="303" r:id="rId7"/>
    <p:sldId id="304" r:id="rId8"/>
    <p:sldId id="293" r:id="rId9"/>
    <p:sldId id="294" r:id="rId10"/>
    <p:sldId id="299" r:id="rId11"/>
  </p:sldIdLst>
  <p:sldSz cx="9144000" cy="6858000" type="screen4x3"/>
  <p:notesSz cx="6858000" cy="9144000"/>
  <p:defaultTextStyle>
    <a:defPPr>
      <a:defRPr lang="en-GB"/>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1B2"/>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77" autoAdjust="0"/>
    <p:restoredTop sz="94595" autoAdjust="0"/>
  </p:normalViewPr>
  <p:slideViewPr>
    <p:cSldViewPr snapToGrid="0" snapToObjects="1">
      <p:cViewPr varScale="1">
        <p:scale>
          <a:sx n="61" d="100"/>
          <a:sy n="61" d="100"/>
        </p:scale>
        <p:origin x="498" y="42"/>
      </p:cViewPr>
      <p:guideLst>
        <p:guide orient="horz" pos="2160"/>
        <p:guide pos="2880"/>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noProof="1">
                <a:latin typeface="Times New Roman" pitchFamily="18" charset="0"/>
              </a:defRPr>
            </a:lvl1pPr>
          </a:lstStyle>
          <a:p>
            <a:pPr>
              <a:defRPr/>
            </a:pPr>
            <a:endParaRPr lang="en-GB"/>
          </a:p>
        </p:txBody>
      </p:sp>
      <p:sp>
        <p:nvSpPr>
          <p:cNvPr id="819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noProof="1">
                <a:latin typeface="Times New Roman" pitchFamily="18" charset="0"/>
              </a:defRPr>
            </a:lvl1pPr>
          </a:lstStyle>
          <a:p>
            <a:pPr>
              <a:defRPr/>
            </a:pPr>
            <a:endParaRPr lang="de-DE"/>
          </a:p>
        </p:txBody>
      </p:sp>
      <p:sp>
        <p:nvSpPr>
          <p:cNvPr id="819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noProof="1">
                <a:latin typeface="Times New Roman" pitchFamily="18" charset="0"/>
              </a:defRPr>
            </a:lvl1pPr>
          </a:lstStyle>
          <a:p>
            <a:pPr>
              <a:defRPr/>
            </a:pPr>
            <a:endParaRPr lang="en-GB"/>
          </a:p>
        </p:txBody>
      </p:sp>
      <p:sp>
        <p:nvSpPr>
          <p:cNvPr id="819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noProof="1">
                <a:latin typeface="Times New Roman" pitchFamily="18" charset="0"/>
              </a:defRPr>
            </a:lvl1pPr>
          </a:lstStyle>
          <a:p>
            <a:pPr>
              <a:defRPr/>
            </a:pPr>
            <a:fld id="{8D00DA76-3F49-4228-B746-0903FE7DC6D5}" type="slidenum">
              <a:rPr/>
              <a:pPr>
                <a:defRPr/>
              </a:pPr>
              <a:t>‹Nr.›</a:t>
            </a:fld>
            <a:endParaRPr lang="en-GB"/>
          </a:p>
        </p:txBody>
      </p:sp>
    </p:spTree>
    <p:extLst>
      <p:ext uri="{BB962C8B-B14F-4D97-AF65-F5344CB8AC3E}">
        <p14:creationId xmlns:p14="http://schemas.microsoft.com/office/powerpoint/2010/main" val="25852648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de-DE"/>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de-DE"/>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dirty="0" smtClean="0"/>
              <a:t>Notes master text in this style</a:t>
            </a:r>
          </a:p>
          <a:p>
            <a:pPr lvl="1"/>
            <a:r>
              <a:rPr lang="de-DE" noProof="0" dirty="0" smtClean="0"/>
              <a:t>Bullet 1</a:t>
            </a:r>
          </a:p>
          <a:p>
            <a:pPr lvl="2"/>
            <a:r>
              <a:rPr lang="de-DE" noProof="0" dirty="0" smtClean="0"/>
              <a:t>Bullet 2</a:t>
            </a:r>
          </a:p>
          <a:p>
            <a:pPr lvl="3"/>
            <a:r>
              <a:rPr lang="de-DE" noProof="0" dirty="0" smtClean="0"/>
              <a:t>Bullet 3</a:t>
            </a:r>
          </a:p>
          <a:p>
            <a:pPr lvl="4"/>
            <a:r>
              <a:rPr lang="de-DE" noProof="0" dirty="0" smtClean="0"/>
              <a:t>Bullet 4</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de-DE"/>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1A2AAC06-A844-4CB0-8A94-164AE94AD2D5}" type="slidenum">
              <a:rPr lang="de-DE"/>
              <a:pPr>
                <a:defRPr/>
              </a:pPr>
              <a:t>‹Nr.›</a:t>
            </a:fld>
            <a:endParaRPr lang="de-DE"/>
          </a:p>
        </p:txBody>
      </p:sp>
    </p:spTree>
    <p:extLst>
      <p:ext uri="{BB962C8B-B14F-4D97-AF65-F5344CB8AC3E}">
        <p14:creationId xmlns:p14="http://schemas.microsoft.com/office/powerpoint/2010/main" val="10802974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fld id="{B4AE60DB-CEE9-425B-9DFC-AD8BBF52FF8E}" type="slidenum">
              <a:rPr lang="de-DE" sz="1200">
                <a:latin typeface="Times New Roman" pitchFamily="18" charset="0"/>
              </a:rPr>
              <a:pPr algn="r" eaLnBrk="1" hangingPunct="1"/>
              <a:t>1</a:t>
            </a:fld>
            <a:endParaRPr lang="de-DE" sz="1200">
              <a:latin typeface="Times New Roman" pitchFamily="18" charset="0"/>
            </a:endParaRPr>
          </a:p>
        </p:txBody>
      </p:sp>
      <p:sp>
        <p:nvSpPr>
          <p:cNvPr id="71683" name="Rectangle 7"/>
          <p:cNvSpPr txBox="1">
            <a:spLocks noGrp="1" noChangeArrowheads="1"/>
          </p:cNvSpPr>
          <p:nvPr/>
        </p:nvSpPr>
        <p:spPr bwMode="auto">
          <a:xfrm>
            <a:off x="3887788" y="8689975"/>
            <a:ext cx="297021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824" tIns="47416" rIns="94824" bIns="47416" anchor="b"/>
          <a:lstStyle>
            <a:lvl1pPr defTabSz="947738" eaLnBrk="0" hangingPunct="0">
              <a:defRPr sz="2000">
                <a:solidFill>
                  <a:schemeClr val="tx1"/>
                </a:solidFill>
                <a:latin typeface="Arial" charset="0"/>
              </a:defRPr>
            </a:lvl1pPr>
            <a:lvl2pPr marL="742950" indent="-285750" defTabSz="947738" eaLnBrk="0" hangingPunct="0">
              <a:defRPr sz="2000">
                <a:solidFill>
                  <a:schemeClr val="tx1"/>
                </a:solidFill>
                <a:latin typeface="Arial" charset="0"/>
              </a:defRPr>
            </a:lvl2pPr>
            <a:lvl3pPr marL="1143000" indent="-228600" defTabSz="947738" eaLnBrk="0" hangingPunct="0">
              <a:defRPr sz="2000">
                <a:solidFill>
                  <a:schemeClr val="tx1"/>
                </a:solidFill>
                <a:latin typeface="Arial" charset="0"/>
              </a:defRPr>
            </a:lvl3pPr>
            <a:lvl4pPr marL="1600200" indent="-228600" defTabSz="947738" eaLnBrk="0" hangingPunct="0">
              <a:defRPr sz="2000">
                <a:solidFill>
                  <a:schemeClr val="tx1"/>
                </a:solidFill>
                <a:latin typeface="Arial" charset="0"/>
              </a:defRPr>
            </a:lvl4pPr>
            <a:lvl5pPr marL="2057400" indent="-228600" defTabSz="947738" eaLnBrk="0" hangingPunct="0">
              <a:defRPr sz="2000">
                <a:solidFill>
                  <a:schemeClr val="tx1"/>
                </a:solidFill>
                <a:latin typeface="Arial" charset="0"/>
              </a:defRPr>
            </a:lvl5pPr>
            <a:lvl6pPr marL="2514600" indent="-228600" defTabSz="947738" eaLnBrk="0" fontAlgn="base" hangingPunct="0">
              <a:spcBef>
                <a:spcPct val="0"/>
              </a:spcBef>
              <a:spcAft>
                <a:spcPct val="0"/>
              </a:spcAft>
              <a:defRPr sz="2000">
                <a:solidFill>
                  <a:schemeClr val="tx1"/>
                </a:solidFill>
                <a:latin typeface="Arial" charset="0"/>
              </a:defRPr>
            </a:lvl6pPr>
            <a:lvl7pPr marL="2971800" indent="-228600" defTabSz="947738" eaLnBrk="0" fontAlgn="base" hangingPunct="0">
              <a:spcBef>
                <a:spcPct val="0"/>
              </a:spcBef>
              <a:spcAft>
                <a:spcPct val="0"/>
              </a:spcAft>
              <a:defRPr sz="2000">
                <a:solidFill>
                  <a:schemeClr val="tx1"/>
                </a:solidFill>
                <a:latin typeface="Arial" charset="0"/>
              </a:defRPr>
            </a:lvl7pPr>
            <a:lvl8pPr marL="3429000" indent="-228600" defTabSz="947738" eaLnBrk="0" fontAlgn="base" hangingPunct="0">
              <a:spcBef>
                <a:spcPct val="0"/>
              </a:spcBef>
              <a:spcAft>
                <a:spcPct val="0"/>
              </a:spcAft>
              <a:defRPr sz="2000">
                <a:solidFill>
                  <a:schemeClr val="tx1"/>
                </a:solidFill>
                <a:latin typeface="Arial" charset="0"/>
              </a:defRPr>
            </a:lvl8pPr>
            <a:lvl9pPr marL="3886200" indent="-228600" defTabSz="947738" eaLnBrk="0" fontAlgn="base" hangingPunct="0">
              <a:spcBef>
                <a:spcPct val="0"/>
              </a:spcBef>
              <a:spcAft>
                <a:spcPct val="0"/>
              </a:spcAft>
              <a:defRPr sz="2000">
                <a:solidFill>
                  <a:schemeClr val="tx1"/>
                </a:solidFill>
                <a:latin typeface="Arial" charset="0"/>
              </a:defRPr>
            </a:lvl9pPr>
          </a:lstStyle>
          <a:p>
            <a:pPr algn="r" eaLnBrk="1" hangingPunct="1"/>
            <a:fld id="{754FA341-C1AA-4CC8-AC8A-73B3019803DB}" type="slidenum">
              <a:rPr lang="en-GB" sz="1300"/>
              <a:pPr algn="r" eaLnBrk="1" hangingPunct="1"/>
              <a:t>1</a:t>
            </a:fld>
            <a:endParaRPr lang="en-GB" sz="1300"/>
          </a:p>
        </p:txBody>
      </p:sp>
      <p:sp>
        <p:nvSpPr>
          <p:cNvPr id="71684" name="Rectangle 2"/>
          <p:cNvSpPr>
            <a:spLocks noGrp="1" noRot="1" noChangeAspect="1" noChangeArrowheads="1" noTextEdit="1"/>
          </p:cNvSpPr>
          <p:nvPr>
            <p:ph type="sldImg"/>
          </p:nvPr>
        </p:nvSpPr>
        <p:spPr>
          <a:xfrm>
            <a:off x="1143000" y="685800"/>
            <a:ext cx="4573588" cy="3430588"/>
          </a:xfrm>
          <a:ln/>
        </p:spPr>
      </p:sp>
      <p:sp>
        <p:nvSpPr>
          <p:cNvPr id="71685"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824" tIns="47416" rIns="94824" bIns="47416"/>
          <a:lstStyle/>
          <a:p>
            <a:pPr eaLnBrk="1" hangingPunct="1"/>
            <a:endParaRPr lang="de-DE" smtClean="0"/>
          </a:p>
        </p:txBody>
      </p:sp>
    </p:spTree>
    <p:extLst>
      <p:ext uri="{BB962C8B-B14F-4D97-AF65-F5344CB8AC3E}">
        <p14:creationId xmlns:p14="http://schemas.microsoft.com/office/powerpoint/2010/main" val="17084845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877" indent="-285722" eaLnBrk="0" hangingPunct="0">
              <a:defRPr sz="2000">
                <a:solidFill>
                  <a:schemeClr val="tx1"/>
                </a:solidFill>
                <a:latin typeface="Arial" charset="0"/>
              </a:defRPr>
            </a:lvl2pPr>
            <a:lvl3pPr marL="1142888" indent="-228578" eaLnBrk="0" hangingPunct="0">
              <a:defRPr sz="2000">
                <a:solidFill>
                  <a:schemeClr val="tx1"/>
                </a:solidFill>
                <a:latin typeface="Arial" charset="0"/>
              </a:defRPr>
            </a:lvl3pPr>
            <a:lvl4pPr marL="1600043" indent="-228578" eaLnBrk="0" hangingPunct="0">
              <a:defRPr sz="2000">
                <a:solidFill>
                  <a:schemeClr val="tx1"/>
                </a:solidFill>
                <a:latin typeface="Arial" charset="0"/>
              </a:defRPr>
            </a:lvl4pPr>
            <a:lvl5pPr marL="2057199" indent="-228578" eaLnBrk="0" hangingPunct="0">
              <a:defRPr sz="2000">
                <a:solidFill>
                  <a:schemeClr val="tx1"/>
                </a:solidFill>
                <a:latin typeface="Arial" charset="0"/>
              </a:defRPr>
            </a:lvl5pPr>
            <a:lvl6pPr marL="2514354" indent="-228578" eaLnBrk="0" fontAlgn="base" hangingPunct="0">
              <a:spcBef>
                <a:spcPct val="0"/>
              </a:spcBef>
              <a:spcAft>
                <a:spcPct val="0"/>
              </a:spcAft>
              <a:defRPr sz="2000">
                <a:solidFill>
                  <a:schemeClr val="tx1"/>
                </a:solidFill>
                <a:latin typeface="Arial" charset="0"/>
              </a:defRPr>
            </a:lvl6pPr>
            <a:lvl7pPr marL="2971509" indent="-228578" eaLnBrk="0" fontAlgn="base" hangingPunct="0">
              <a:spcBef>
                <a:spcPct val="0"/>
              </a:spcBef>
              <a:spcAft>
                <a:spcPct val="0"/>
              </a:spcAft>
              <a:defRPr sz="2000">
                <a:solidFill>
                  <a:schemeClr val="tx1"/>
                </a:solidFill>
                <a:latin typeface="Arial" charset="0"/>
              </a:defRPr>
            </a:lvl7pPr>
            <a:lvl8pPr marL="3428664" indent="-228578" eaLnBrk="0" fontAlgn="base" hangingPunct="0">
              <a:spcBef>
                <a:spcPct val="0"/>
              </a:spcBef>
              <a:spcAft>
                <a:spcPct val="0"/>
              </a:spcAft>
              <a:defRPr sz="2000">
                <a:solidFill>
                  <a:schemeClr val="tx1"/>
                </a:solidFill>
                <a:latin typeface="Arial" charset="0"/>
              </a:defRPr>
            </a:lvl8pPr>
            <a:lvl9pPr marL="3885819" indent="-228578" eaLnBrk="0" fontAlgn="base" hangingPunct="0">
              <a:spcBef>
                <a:spcPct val="0"/>
              </a:spcBef>
              <a:spcAft>
                <a:spcPct val="0"/>
              </a:spcAft>
              <a:defRPr sz="2000">
                <a:solidFill>
                  <a:schemeClr val="tx1"/>
                </a:solidFill>
                <a:latin typeface="Arial" charset="0"/>
              </a:defRPr>
            </a:lvl9pPr>
          </a:lstStyle>
          <a:p>
            <a:pPr eaLnBrk="1" hangingPunct="1"/>
            <a:fld id="{17377FF9-6323-438F-8346-ACD99227C9B9}" type="slidenum">
              <a:rPr lang="de-DE" sz="1200">
                <a:latin typeface="Times New Roman" pitchFamily="18" charset="0"/>
              </a:rPr>
              <a:pPr eaLnBrk="1" hangingPunct="1"/>
              <a:t>10</a:t>
            </a:fld>
            <a:endParaRPr lang="de-DE" sz="1200">
              <a:latin typeface="Times New Roman" pitchFamily="18" charset="0"/>
            </a:endParaRPr>
          </a:p>
        </p:txBody>
      </p:sp>
      <p:sp>
        <p:nvSpPr>
          <p:cNvPr id="51203" name="Rectangle 2"/>
          <p:cNvSpPr>
            <a:spLocks noGrp="1" noRot="1" noChangeAspect="1" noChangeArrowheads="1" noTextEdit="1"/>
          </p:cNvSpPr>
          <p:nvPr>
            <p:ph type="sldImg"/>
          </p:nvPr>
        </p:nvSpPr>
        <p:spPr>
          <a:xfrm>
            <a:off x="317500" y="-12700"/>
            <a:ext cx="6226175" cy="4668838"/>
          </a:xfrm>
          <a:ln/>
        </p:spPr>
      </p:sp>
      <p:sp>
        <p:nvSpPr>
          <p:cNvPr id="51204" name="Rectangle 3"/>
          <p:cNvSpPr>
            <a:spLocks noGrp="1" noChangeArrowheads="1"/>
          </p:cNvSpPr>
          <p:nvPr>
            <p:ph type="body" idx="1"/>
          </p:nvPr>
        </p:nvSpPr>
        <p:spPr>
          <a:xfrm>
            <a:off x="249238" y="4883150"/>
            <a:ext cx="6430962" cy="37671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06" tIns="44855" rIns="89706" bIns="44855"/>
          <a:lstStyle/>
          <a:p>
            <a:pPr eaLnBrk="1" hangingPunct="1"/>
            <a:endParaRPr lang="en-US" smtClean="0"/>
          </a:p>
        </p:txBody>
      </p:sp>
    </p:spTree>
    <p:extLst>
      <p:ext uri="{BB962C8B-B14F-4D97-AF65-F5344CB8AC3E}">
        <p14:creationId xmlns:p14="http://schemas.microsoft.com/office/powerpoint/2010/main" val="3665139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600197E8-B6E0-4BC1-A822-B2A13AFB9FD5}" type="slidenum">
              <a:rPr lang="de-DE" sz="1200" smtClean="0">
                <a:latin typeface="Times New Roman" pitchFamily="18" charset="0"/>
              </a:rPr>
              <a:pPr eaLnBrk="1" hangingPunct="1"/>
              <a:t>2</a:t>
            </a:fld>
            <a:endParaRPr lang="de-DE" sz="1200" smtClean="0">
              <a:latin typeface="Times New Roman" pitchFamily="18" charset="0"/>
            </a:endParaRPr>
          </a:p>
        </p:txBody>
      </p:sp>
      <p:sp>
        <p:nvSpPr>
          <p:cNvPr id="31747" name="Rectangle 2"/>
          <p:cNvSpPr>
            <a:spLocks noGrp="1" noRot="1" noChangeAspect="1" noChangeArrowheads="1" noTextEdit="1"/>
          </p:cNvSpPr>
          <p:nvPr>
            <p:ph type="sldImg"/>
          </p:nvPr>
        </p:nvSpPr>
        <p:spPr>
          <a:xfrm>
            <a:off x="1143000" y="685800"/>
            <a:ext cx="4573588" cy="3430588"/>
          </a:xfrm>
          <a:ln/>
        </p:spPr>
      </p:sp>
      <p:sp>
        <p:nvSpPr>
          <p:cNvPr id="317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noProof="1" smtClean="0"/>
          </a:p>
        </p:txBody>
      </p:sp>
    </p:spTree>
    <p:extLst>
      <p:ext uri="{BB962C8B-B14F-4D97-AF65-F5344CB8AC3E}">
        <p14:creationId xmlns:p14="http://schemas.microsoft.com/office/powerpoint/2010/main" val="1488801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600197E8-B6E0-4BC1-A822-B2A13AFB9FD5}" type="slidenum">
              <a:rPr lang="de-DE" sz="1200" smtClean="0">
                <a:latin typeface="Times New Roman" pitchFamily="18" charset="0"/>
              </a:rPr>
              <a:pPr eaLnBrk="1" hangingPunct="1"/>
              <a:t>3</a:t>
            </a:fld>
            <a:endParaRPr lang="de-DE" sz="1200" smtClean="0">
              <a:latin typeface="Times New Roman" pitchFamily="18" charset="0"/>
            </a:endParaRPr>
          </a:p>
        </p:txBody>
      </p:sp>
      <p:sp>
        <p:nvSpPr>
          <p:cNvPr id="31747" name="Rectangle 2"/>
          <p:cNvSpPr>
            <a:spLocks noGrp="1" noRot="1" noChangeAspect="1" noChangeArrowheads="1" noTextEdit="1"/>
          </p:cNvSpPr>
          <p:nvPr>
            <p:ph type="sldImg"/>
          </p:nvPr>
        </p:nvSpPr>
        <p:spPr>
          <a:xfrm>
            <a:off x="1143000" y="685800"/>
            <a:ext cx="4573588" cy="3430588"/>
          </a:xfrm>
          <a:ln/>
        </p:spPr>
      </p:sp>
      <p:sp>
        <p:nvSpPr>
          <p:cNvPr id="317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noProof="1" smtClean="0"/>
          </a:p>
        </p:txBody>
      </p:sp>
    </p:spTree>
    <p:extLst>
      <p:ext uri="{BB962C8B-B14F-4D97-AF65-F5344CB8AC3E}">
        <p14:creationId xmlns:p14="http://schemas.microsoft.com/office/powerpoint/2010/main" val="4008365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600197E8-B6E0-4BC1-A822-B2A13AFB9FD5}" type="slidenum">
              <a:rPr lang="de-DE" sz="1200" smtClean="0">
                <a:latin typeface="Times New Roman" pitchFamily="18" charset="0"/>
              </a:rPr>
              <a:pPr eaLnBrk="1" hangingPunct="1"/>
              <a:t>4</a:t>
            </a:fld>
            <a:endParaRPr lang="de-DE" sz="1200" smtClean="0">
              <a:latin typeface="Times New Roman" pitchFamily="18" charset="0"/>
            </a:endParaRPr>
          </a:p>
        </p:txBody>
      </p:sp>
      <p:sp>
        <p:nvSpPr>
          <p:cNvPr id="31747" name="Rectangle 2"/>
          <p:cNvSpPr>
            <a:spLocks noGrp="1" noRot="1" noChangeAspect="1" noChangeArrowheads="1" noTextEdit="1"/>
          </p:cNvSpPr>
          <p:nvPr>
            <p:ph type="sldImg"/>
          </p:nvPr>
        </p:nvSpPr>
        <p:spPr>
          <a:xfrm>
            <a:off x="1143000" y="685800"/>
            <a:ext cx="4573588" cy="3430588"/>
          </a:xfrm>
          <a:ln/>
        </p:spPr>
      </p:sp>
      <p:sp>
        <p:nvSpPr>
          <p:cNvPr id="317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noProof="1" smtClean="0"/>
          </a:p>
        </p:txBody>
      </p:sp>
    </p:spTree>
    <p:extLst>
      <p:ext uri="{BB962C8B-B14F-4D97-AF65-F5344CB8AC3E}">
        <p14:creationId xmlns:p14="http://schemas.microsoft.com/office/powerpoint/2010/main" val="1106467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EDD0A92A-698B-4C05-87AD-FACE5795FCD3}" type="slidenum">
              <a:rPr lang="de-DE" sz="1200" smtClean="0">
                <a:latin typeface="Times New Roman" pitchFamily="18" charset="0"/>
              </a:rPr>
              <a:pPr eaLnBrk="1" hangingPunct="1"/>
              <a:t>5</a:t>
            </a:fld>
            <a:endParaRPr lang="de-DE" sz="1200" smtClean="0">
              <a:latin typeface="Times New Roman" pitchFamily="18" charset="0"/>
            </a:endParaRPr>
          </a:p>
        </p:txBody>
      </p:sp>
      <p:sp>
        <p:nvSpPr>
          <p:cNvPr id="46083" name="Rectangle 2"/>
          <p:cNvSpPr>
            <a:spLocks noGrp="1" noRot="1" noChangeAspect="1" noChangeArrowheads="1" noTextEdit="1"/>
          </p:cNvSpPr>
          <p:nvPr>
            <p:ph type="sldImg"/>
          </p:nvPr>
        </p:nvSpPr>
        <p:spPr>
          <a:xfrm>
            <a:off x="1143000" y="685800"/>
            <a:ext cx="4573588" cy="3430588"/>
          </a:xfrm>
          <a:ln/>
        </p:spPr>
      </p:sp>
      <p:sp>
        <p:nvSpPr>
          <p:cNvPr id="4608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extLst>
      <p:ext uri="{BB962C8B-B14F-4D97-AF65-F5344CB8AC3E}">
        <p14:creationId xmlns:p14="http://schemas.microsoft.com/office/powerpoint/2010/main" val="1599177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EDD0A92A-698B-4C05-87AD-FACE5795FCD3}" type="slidenum">
              <a:rPr lang="de-DE" sz="1200" smtClean="0">
                <a:latin typeface="Times New Roman" pitchFamily="18" charset="0"/>
              </a:rPr>
              <a:pPr eaLnBrk="1" hangingPunct="1"/>
              <a:t>6</a:t>
            </a:fld>
            <a:endParaRPr lang="de-DE" sz="1200" smtClean="0">
              <a:latin typeface="Times New Roman" pitchFamily="18" charset="0"/>
            </a:endParaRPr>
          </a:p>
        </p:txBody>
      </p:sp>
      <p:sp>
        <p:nvSpPr>
          <p:cNvPr id="46083" name="Rectangle 2"/>
          <p:cNvSpPr>
            <a:spLocks noGrp="1" noRot="1" noChangeAspect="1" noChangeArrowheads="1" noTextEdit="1"/>
          </p:cNvSpPr>
          <p:nvPr>
            <p:ph type="sldImg"/>
          </p:nvPr>
        </p:nvSpPr>
        <p:spPr>
          <a:xfrm>
            <a:off x="1143000" y="685800"/>
            <a:ext cx="4573588" cy="3430588"/>
          </a:xfrm>
          <a:ln/>
        </p:spPr>
      </p:sp>
      <p:sp>
        <p:nvSpPr>
          <p:cNvPr id="4608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extLst>
      <p:ext uri="{BB962C8B-B14F-4D97-AF65-F5344CB8AC3E}">
        <p14:creationId xmlns:p14="http://schemas.microsoft.com/office/powerpoint/2010/main" val="1340665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600197E8-B6E0-4BC1-A822-B2A13AFB9FD5}" type="slidenum">
              <a:rPr lang="de-DE" sz="1200" smtClean="0">
                <a:latin typeface="Times New Roman" pitchFamily="18" charset="0"/>
              </a:rPr>
              <a:pPr eaLnBrk="1" hangingPunct="1"/>
              <a:t>7</a:t>
            </a:fld>
            <a:endParaRPr lang="de-DE" sz="1200" smtClean="0">
              <a:latin typeface="Times New Roman" pitchFamily="18" charset="0"/>
            </a:endParaRPr>
          </a:p>
        </p:txBody>
      </p:sp>
      <p:sp>
        <p:nvSpPr>
          <p:cNvPr id="31747" name="Rectangle 2"/>
          <p:cNvSpPr>
            <a:spLocks noGrp="1" noRot="1" noChangeAspect="1" noChangeArrowheads="1" noTextEdit="1"/>
          </p:cNvSpPr>
          <p:nvPr>
            <p:ph type="sldImg"/>
          </p:nvPr>
        </p:nvSpPr>
        <p:spPr>
          <a:xfrm>
            <a:off x="1143000" y="685800"/>
            <a:ext cx="4573588" cy="3430588"/>
          </a:xfrm>
          <a:ln/>
        </p:spPr>
      </p:sp>
      <p:sp>
        <p:nvSpPr>
          <p:cNvPr id="317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noProof="1" smtClean="0"/>
          </a:p>
        </p:txBody>
      </p:sp>
    </p:spTree>
    <p:extLst>
      <p:ext uri="{BB962C8B-B14F-4D97-AF65-F5344CB8AC3E}">
        <p14:creationId xmlns:p14="http://schemas.microsoft.com/office/powerpoint/2010/main" val="3340211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600197E8-B6E0-4BC1-A822-B2A13AFB9FD5}" type="slidenum">
              <a:rPr lang="de-DE" sz="1200" smtClean="0">
                <a:latin typeface="Times New Roman" pitchFamily="18" charset="0"/>
              </a:rPr>
              <a:pPr eaLnBrk="1" hangingPunct="1"/>
              <a:t>8</a:t>
            </a:fld>
            <a:endParaRPr lang="de-DE" sz="1200" smtClean="0">
              <a:latin typeface="Times New Roman" pitchFamily="18" charset="0"/>
            </a:endParaRPr>
          </a:p>
        </p:txBody>
      </p:sp>
      <p:sp>
        <p:nvSpPr>
          <p:cNvPr id="31747" name="Rectangle 2"/>
          <p:cNvSpPr>
            <a:spLocks noGrp="1" noRot="1" noChangeAspect="1" noChangeArrowheads="1" noTextEdit="1"/>
          </p:cNvSpPr>
          <p:nvPr>
            <p:ph type="sldImg"/>
          </p:nvPr>
        </p:nvSpPr>
        <p:spPr>
          <a:xfrm>
            <a:off x="1143000" y="685800"/>
            <a:ext cx="4573588" cy="3430588"/>
          </a:xfrm>
          <a:ln/>
        </p:spPr>
      </p:sp>
      <p:sp>
        <p:nvSpPr>
          <p:cNvPr id="317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noProof="1" smtClean="0"/>
          </a:p>
        </p:txBody>
      </p:sp>
    </p:spTree>
    <p:extLst>
      <p:ext uri="{BB962C8B-B14F-4D97-AF65-F5344CB8AC3E}">
        <p14:creationId xmlns:p14="http://schemas.microsoft.com/office/powerpoint/2010/main" val="4127105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600197E8-B6E0-4BC1-A822-B2A13AFB9FD5}" type="slidenum">
              <a:rPr lang="de-DE" sz="1200" smtClean="0">
                <a:latin typeface="Times New Roman" pitchFamily="18" charset="0"/>
              </a:rPr>
              <a:pPr eaLnBrk="1" hangingPunct="1"/>
              <a:t>9</a:t>
            </a:fld>
            <a:endParaRPr lang="de-DE" sz="1200" smtClean="0">
              <a:latin typeface="Times New Roman" pitchFamily="18" charset="0"/>
            </a:endParaRPr>
          </a:p>
        </p:txBody>
      </p:sp>
      <p:sp>
        <p:nvSpPr>
          <p:cNvPr id="31747" name="Rectangle 2"/>
          <p:cNvSpPr>
            <a:spLocks noGrp="1" noRot="1" noChangeAspect="1" noChangeArrowheads="1" noTextEdit="1"/>
          </p:cNvSpPr>
          <p:nvPr>
            <p:ph type="sldImg"/>
          </p:nvPr>
        </p:nvSpPr>
        <p:spPr>
          <a:xfrm>
            <a:off x="1143000" y="685800"/>
            <a:ext cx="4573588" cy="3430588"/>
          </a:xfrm>
          <a:ln/>
        </p:spPr>
      </p:sp>
      <p:sp>
        <p:nvSpPr>
          <p:cNvPr id="317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noProof="1" smtClean="0"/>
          </a:p>
        </p:txBody>
      </p:sp>
    </p:spTree>
    <p:extLst>
      <p:ext uri="{BB962C8B-B14F-4D97-AF65-F5344CB8AC3E}">
        <p14:creationId xmlns:p14="http://schemas.microsoft.com/office/powerpoint/2010/main" val="1182708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de-DE"/>
              <a:t>Page </a:t>
            </a:r>
            <a:r>
              <a:rPr lang="de-DE">
                <a:sym typeface="Wingdings" pitchFamily="2" charset="2"/>
              </a:rPr>
              <a:t></a:t>
            </a:r>
            <a:r>
              <a:rPr lang="de-DE"/>
              <a:t> </a:t>
            </a:r>
            <a:fld id="{5D7EC6D1-DBBB-48CB-AD69-4E8ADB123E00}" type="slidenum">
              <a:rPr lang="de-DE"/>
              <a:pPr>
                <a:defRPr/>
              </a:pPr>
              <a:t>‹Nr.›</a:t>
            </a:fld>
            <a:endParaRPr lang="de-DE"/>
          </a:p>
        </p:txBody>
      </p:sp>
    </p:spTree>
    <p:extLst>
      <p:ext uri="{BB962C8B-B14F-4D97-AF65-F5344CB8AC3E}">
        <p14:creationId xmlns:p14="http://schemas.microsoft.com/office/powerpoint/2010/main" val="263934723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8775" y="214313"/>
            <a:ext cx="2130425" cy="5791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14325" y="214313"/>
            <a:ext cx="62420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0"/>
          <p:cNvSpPr>
            <a:spLocks noGrp="1" noChangeArrowheads="1"/>
          </p:cNvSpPr>
          <p:nvPr>
            <p:ph type="ftr" sz="quarter" idx="10"/>
          </p:nvPr>
        </p:nvSpPr>
        <p:spPr>
          <a:ln/>
        </p:spPr>
        <p:txBody>
          <a:bodyPr/>
          <a:lstStyle>
            <a:lvl1pPr>
              <a:defRPr/>
            </a:lvl1pPr>
          </a:lstStyle>
          <a:p>
            <a:pPr>
              <a:defRPr/>
            </a:pPr>
            <a:r>
              <a:rPr lang="de-DE"/>
              <a:t>Page </a:t>
            </a:r>
            <a:r>
              <a:rPr lang="de-DE">
                <a:sym typeface="Wingdings" pitchFamily="2" charset="2"/>
              </a:rPr>
              <a:t></a:t>
            </a:r>
            <a:r>
              <a:rPr lang="de-DE"/>
              <a:t> </a:t>
            </a:r>
            <a:fld id="{B8691445-4AB7-476A-8844-9600DE7D6460}" type="slidenum">
              <a:rPr lang="de-DE"/>
              <a:pPr>
                <a:defRPr/>
              </a:pPr>
              <a:t>‹Nr.›</a:t>
            </a:fld>
            <a:endParaRPr lang="de-DE"/>
          </a:p>
        </p:txBody>
      </p:sp>
    </p:spTree>
    <p:extLst>
      <p:ext uri="{BB962C8B-B14F-4D97-AF65-F5344CB8AC3E}">
        <p14:creationId xmlns:p14="http://schemas.microsoft.com/office/powerpoint/2010/main" val="4202534661"/>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de-DE"/>
              <a:t>Page </a:t>
            </a:r>
            <a:r>
              <a:rPr lang="de-DE">
                <a:sym typeface="Wingdings" pitchFamily="2" charset="2"/>
              </a:rPr>
              <a:t></a:t>
            </a:r>
            <a:r>
              <a:rPr lang="de-DE"/>
              <a:t> </a:t>
            </a:r>
            <a:fld id="{AACDDEA6-25B1-4E68-8D26-A0E2B4B24821}" type="slidenum">
              <a:rPr lang="de-DE"/>
              <a:pPr>
                <a:defRPr/>
              </a:pPr>
              <a:t>‹Nr.›</a:t>
            </a:fld>
            <a:endParaRPr lang="de-DE"/>
          </a:p>
        </p:txBody>
      </p:sp>
    </p:spTree>
    <p:extLst>
      <p:ext uri="{BB962C8B-B14F-4D97-AF65-F5344CB8AC3E}">
        <p14:creationId xmlns:p14="http://schemas.microsoft.com/office/powerpoint/2010/main" val="3036534565"/>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14325" y="1614488"/>
            <a:ext cx="4186238"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2963" y="1614488"/>
            <a:ext cx="4186237"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0"/>
          <p:cNvSpPr>
            <a:spLocks noGrp="1" noChangeArrowheads="1"/>
          </p:cNvSpPr>
          <p:nvPr>
            <p:ph type="ftr" sz="quarter" idx="10"/>
          </p:nvPr>
        </p:nvSpPr>
        <p:spPr>
          <a:ln/>
        </p:spPr>
        <p:txBody>
          <a:bodyPr/>
          <a:lstStyle>
            <a:lvl1pPr>
              <a:defRPr/>
            </a:lvl1pPr>
          </a:lstStyle>
          <a:p>
            <a:pPr>
              <a:defRPr/>
            </a:pPr>
            <a:r>
              <a:rPr lang="de-DE"/>
              <a:t>Page </a:t>
            </a:r>
            <a:r>
              <a:rPr lang="de-DE">
                <a:sym typeface="Wingdings" pitchFamily="2" charset="2"/>
              </a:rPr>
              <a:t></a:t>
            </a:r>
            <a:r>
              <a:rPr lang="de-DE"/>
              <a:t> </a:t>
            </a:r>
            <a:fld id="{68E62F58-381A-4E47-9B11-1C85A1C3BD1E}" type="slidenum">
              <a:rPr lang="de-DE"/>
              <a:pPr>
                <a:defRPr/>
              </a:pPr>
              <a:t>‹Nr.›</a:t>
            </a:fld>
            <a:endParaRPr lang="de-DE"/>
          </a:p>
        </p:txBody>
      </p:sp>
    </p:spTree>
    <p:extLst>
      <p:ext uri="{BB962C8B-B14F-4D97-AF65-F5344CB8AC3E}">
        <p14:creationId xmlns:p14="http://schemas.microsoft.com/office/powerpoint/2010/main" val="882574904"/>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0"/>
          <p:cNvSpPr>
            <a:spLocks noGrp="1" noChangeArrowheads="1"/>
          </p:cNvSpPr>
          <p:nvPr>
            <p:ph type="ftr" sz="quarter" idx="10"/>
          </p:nvPr>
        </p:nvSpPr>
        <p:spPr>
          <a:ln/>
        </p:spPr>
        <p:txBody>
          <a:bodyPr/>
          <a:lstStyle>
            <a:lvl1pPr>
              <a:defRPr/>
            </a:lvl1pPr>
          </a:lstStyle>
          <a:p>
            <a:pPr>
              <a:defRPr/>
            </a:pPr>
            <a:r>
              <a:rPr lang="de-DE"/>
              <a:t>Page </a:t>
            </a:r>
            <a:r>
              <a:rPr lang="de-DE">
                <a:sym typeface="Wingdings" pitchFamily="2" charset="2"/>
              </a:rPr>
              <a:t></a:t>
            </a:r>
            <a:r>
              <a:rPr lang="de-DE"/>
              <a:t> </a:t>
            </a:r>
            <a:fld id="{F6564D14-06BE-48D3-B533-6A7F1323F268}" type="slidenum">
              <a:rPr lang="de-DE"/>
              <a:pPr>
                <a:defRPr/>
              </a:pPr>
              <a:t>‹Nr.›</a:t>
            </a:fld>
            <a:endParaRPr lang="de-DE"/>
          </a:p>
        </p:txBody>
      </p:sp>
    </p:spTree>
    <p:extLst>
      <p:ext uri="{BB962C8B-B14F-4D97-AF65-F5344CB8AC3E}">
        <p14:creationId xmlns:p14="http://schemas.microsoft.com/office/powerpoint/2010/main" val="109421577"/>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0"/>
          <p:cNvSpPr>
            <a:spLocks noGrp="1" noChangeArrowheads="1"/>
          </p:cNvSpPr>
          <p:nvPr>
            <p:ph type="ftr" sz="quarter" idx="10"/>
          </p:nvPr>
        </p:nvSpPr>
        <p:spPr>
          <a:ln/>
        </p:spPr>
        <p:txBody>
          <a:bodyPr/>
          <a:lstStyle>
            <a:lvl1pPr>
              <a:defRPr/>
            </a:lvl1pPr>
          </a:lstStyle>
          <a:p>
            <a:pPr>
              <a:defRPr/>
            </a:pPr>
            <a:r>
              <a:rPr lang="de-DE"/>
              <a:t>Page </a:t>
            </a:r>
            <a:r>
              <a:rPr lang="de-DE">
                <a:sym typeface="Wingdings" pitchFamily="2" charset="2"/>
              </a:rPr>
              <a:t></a:t>
            </a:r>
            <a:r>
              <a:rPr lang="de-DE"/>
              <a:t> </a:t>
            </a:r>
            <a:fld id="{AFFF4432-628A-4E9D-A738-191BCDE7A90D}" type="slidenum">
              <a:rPr lang="de-DE"/>
              <a:pPr>
                <a:defRPr/>
              </a:pPr>
              <a:t>‹Nr.›</a:t>
            </a:fld>
            <a:endParaRPr lang="de-DE"/>
          </a:p>
        </p:txBody>
      </p:sp>
    </p:spTree>
    <p:extLst>
      <p:ext uri="{BB962C8B-B14F-4D97-AF65-F5344CB8AC3E}">
        <p14:creationId xmlns:p14="http://schemas.microsoft.com/office/powerpoint/2010/main" val="325078571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de-DE"/>
              <a:t>Page </a:t>
            </a:r>
            <a:r>
              <a:rPr lang="de-DE">
                <a:sym typeface="Wingdings" pitchFamily="2" charset="2"/>
              </a:rPr>
              <a:t></a:t>
            </a:r>
            <a:r>
              <a:rPr lang="de-DE"/>
              <a:t> </a:t>
            </a:r>
            <a:fld id="{E3ABCE26-FC61-45FA-9967-DA6A48B7FFCC}" type="slidenum">
              <a:rPr lang="de-DE"/>
              <a:pPr>
                <a:defRPr/>
              </a:pPr>
              <a:t>‹Nr.›</a:t>
            </a:fld>
            <a:endParaRPr lang="de-DE"/>
          </a:p>
        </p:txBody>
      </p:sp>
    </p:spTree>
    <p:extLst>
      <p:ext uri="{BB962C8B-B14F-4D97-AF65-F5344CB8AC3E}">
        <p14:creationId xmlns:p14="http://schemas.microsoft.com/office/powerpoint/2010/main" val="70870726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de-DE"/>
              <a:t>Page </a:t>
            </a:r>
            <a:r>
              <a:rPr lang="de-DE">
                <a:sym typeface="Wingdings" pitchFamily="2" charset="2"/>
              </a:rPr>
              <a:t></a:t>
            </a:r>
            <a:r>
              <a:rPr lang="de-DE"/>
              <a:t> </a:t>
            </a:r>
            <a:fld id="{7397E2FE-2020-4B12-B8CA-046EC7180E2B}" type="slidenum">
              <a:rPr lang="de-DE"/>
              <a:pPr>
                <a:defRPr/>
              </a:pPr>
              <a:t>‹Nr.›</a:t>
            </a:fld>
            <a:endParaRPr lang="de-DE"/>
          </a:p>
        </p:txBody>
      </p:sp>
    </p:spTree>
    <p:extLst>
      <p:ext uri="{BB962C8B-B14F-4D97-AF65-F5344CB8AC3E}">
        <p14:creationId xmlns:p14="http://schemas.microsoft.com/office/powerpoint/2010/main" val="211312061"/>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de-DE"/>
              <a:t>Page </a:t>
            </a:r>
            <a:r>
              <a:rPr lang="de-DE">
                <a:sym typeface="Wingdings" pitchFamily="2" charset="2"/>
              </a:rPr>
              <a:t></a:t>
            </a:r>
            <a:r>
              <a:rPr lang="de-DE"/>
              <a:t> </a:t>
            </a:r>
            <a:fld id="{FD06D7B6-0284-4353-8D70-D6087C11530F}" type="slidenum">
              <a:rPr lang="de-DE"/>
              <a:pPr>
                <a:defRPr/>
              </a:pPr>
              <a:t>‹Nr.›</a:t>
            </a:fld>
            <a:endParaRPr lang="de-DE"/>
          </a:p>
        </p:txBody>
      </p:sp>
    </p:spTree>
    <p:extLst>
      <p:ext uri="{BB962C8B-B14F-4D97-AF65-F5344CB8AC3E}">
        <p14:creationId xmlns:p14="http://schemas.microsoft.com/office/powerpoint/2010/main" val="288576026"/>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0"/>
          <p:cNvSpPr>
            <a:spLocks noGrp="1" noChangeArrowheads="1"/>
          </p:cNvSpPr>
          <p:nvPr>
            <p:ph type="ftr" sz="quarter" idx="10"/>
          </p:nvPr>
        </p:nvSpPr>
        <p:spPr>
          <a:ln/>
        </p:spPr>
        <p:txBody>
          <a:bodyPr/>
          <a:lstStyle>
            <a:lvl1pPr>
              <a:defRPr/>
            </a:lvl1pPr>
          </a:lstStyle>
          <a:p>
            <a:pPr>
              <a:defRPr/>
            </a:pPr>
            <a:r>
              <a:rPr lang="de-DE"/>
              <a:t>Page </a:t>
            </a:r>
            <a:r>
              <a:rPr lang="de-DE">
                <a:sym typeface="Wingdings" pitchFamily="2" charset="2"/>
              </a:rPr>
              <a:t></a:t>
            </a:r>
            <a:r>
              <a:rPr lang="de-DE"/>
              <a:t> </a:t>
            </a:r>
            <a:fld id="{519AF17A-96A7-419E-9E1F-E49AC9261112}" type="slidenum">
              <a:rPr lang="de-DE"/>
              <a:pPr>
                <a:defRPr/>
              </a:pPr>
              <a:t>‹Nr.›</a:t>
            </a:fld>
            <a:endParaRPr lang="de-DE"/>
          </a:p>
        </p:txBody>
      </p:sp>
    </p:spTree>
    <p:extLst>
      <p:ext uri="{BB962C8B-B14F-4D97-AF65-F5344CB8AC3E}">
        <p14:creationId xmlns:p14="http://schemas.microsoft.com/office/powerpoint/2010/main" val="720159563"/>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1267" name="Rectangle 5"/>
          <p:cNvSpPr>
            <a:spLocks noChangeArrowheads="1"/>
          </p:cNvSpPr>
          <p:nvPr/>
        </p:nvSpPr>
        <p:spPr bwMode="gray">
          <a:xfrm>
            <a:off x="2162175" y="6408738"/>
            <a:ext cx="4784725" cy="247650"/>
          </a:xfrm>
          <a:prstGeom prst="rect">
            <a:avLst/>
          </a:prstGeom>
          <a:noFill/>
          <a:ln w="9525">
            <a:noFill/>
            <a:miter lim="800000"/>
            <a:headEnd/>
            <a:tailEnd/>
          </a:ln>
        </p:spPr>
        <p:txBody>
          <a:bodyPr/>
          <a:lstStyle/>
          <a:p>
            <a:pPr algn="ctr">
              <a:defRPr/>
            </a:pPr>
            <a:endParaRPr lang="en-US" sz="1000"/>
          </a:p>
        </p:txBody>
      </p:sp>
      <p:sp>
        <p:nvSpPr>
          <p:cNvPr id="7171" name="Rectangle 7"/>
          <p:cNvSpPr>
            <a:spLocks noGrp="1" noChangeArrowheads="1"/>
          </p:cNvSpPr>
          <p:nvPr>
            <p:ph type="title"/>
          </p:nvPr>
        </p:nvSpPr>
        <p:spPr bwMode="gray">
          <a:xfrm>
            <a:off x="314325" y="344488"/>
            <a:ext cx="85248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r>
              <a:rPr lang="en-GB" smtClean="0"/>
              <a:t>Click to Edit Master Title</a:t>
            </a:r>
            <a:endParaRPr lang="de-DE" smtClean="0"/>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000"/>
            </a:lvl1pPr>
          </a:lstStyle>
          <a:p>
            <a:pPr>
              <a:defRPr/>
            </a:pPr>
            <a:r>
              <a:rPr lang="de-DE"/>
              <a:t>Page </a:t>
            </a:r>
            <a:r>
              <a:rPr lang="de-DE">
                <a:sym typeface="Wingdings" pitchFamily="2" charset="2"/>
              </a:rPr>
              <a:t></a:t>
            </a:r>
            <a:r>
              <a:rPr lang="de-DE"/>
              <a:t> </a:t>
            </a:r>
            <a:fld id="{D724EF48-95B8-4909-AAFC-97E7200ED424}" type="slidenum">
              <a:rPr lang="de-DE"/>
              <a:pPr>
                <a:defRPr/>
              </a:pPr>
              <a:t>‹Nr.›</a:t>
            </a:fld>
            <a:endParaRPr lang="de-DE"/>
          </a:p>
        </p:txBody>
      </p:sp>
      <p:sp>
        <p:nvSpPr>
          <p:cNvPr id="7173" name="Rectangle 12"/>
          <p:cNvSpPr>
            <a:spLocks noGrp="1" noChangeArrowheads="1"/>
          </p:cNvSpPr>
          <p:nvPr>
            <p:ph type="body" idx="1"/>
          </p:nvPr>
        </p:nvSpPr>
        <p:spPr bwMode="gray">
          <a:xfrm>
            <a:off x="314325" y="1614488"/>
            <a:ext cx="852487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de-DE" smtClean="0"/>
              <a:t>Click to edit master text style</a:t>
            </a:r>
          </a:p>
          <a:p>
            <a:pPr lvl="1"/>
            <a:r>
              <a:rPr lang="de-DE" smtClean="0"/>
              <a:t>Second level</a:t>
            </a:r>
          </a:p>
          <a:p>
            <a:pPr lvl="2"/>
            <a:r>
              <a:rPr lang="de-DE" smtClean="0"/>
              <a:t>Third level</a:t>
            </a:r>
          </a:p>
          <a:p>
            <a:pPr lvl="3"/>
            <a:r>
              <a:rPr lang="de-DE" smtClean="0"/>
              <a:t>Fourth level</a:t>
            </a:r>
          </a:p>
          <a:p>
            <a:pPr lvl="4"/>
            <a:r>
              <a:rPr lang="de-DE" smtClean="0"/>
              <a:t>Fifth level</a:t>
            </a:r>
          </a:p>
        </p:txBody>
      </p:sp>
      <p:pic>
        <p:nvPicPr>
          <p:cNvPr id="7174" name="Picture 6" descr="TRL logo"/>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7724775" y="6183313"/>
            <a:ext cx="1114425"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Lst>
  <p:transition spd="med">
    <p:fade/>
  </p:transition>
  <p:hf sldNum="0" hdr="0" dt="0"/>
  <p:txStyles>
    <p:titleStyle>
      <a:lvl1pPr algn="l" rtl="0" eaLnBrk="1" fontAlgn="base" hangingPunct="1">
        <a:lnSpc>
          <a:spcPct val="95000"/>
        </a:lnSpc>
        <a:spcBef>
          <a:spcPct val="0"/>
        </a:spcBef>
        <a:spcAft>
          <a:spcPct val="0"/>
        </a:spcAft>
        <a:defRPr sz="2200" b="1">
          <a:solidFill>
            <a:schemeClr val="tx1"/>
          </a:solidFill>
          <a:latin typeface="+mj-lt"/>
          <a:ea typeface="+mj-ea"/>
          <a:cs typeface="+mj-cs"/>
        </a:defRPr>
      </a:lvl1pPr>
      <a:lvl2pPr algn="l" rtl="0" eaLnBrk="1" fontAlgn="base" hangingPunct="1">
        <a:lnSpc>
          <a:spcPct val="95000"/>
        </a:lnSpc>
        <a:spcBef>
          <a:spcPct val="0"/>
        </a:spcBef>
        <a:spcAft>
          <a:spcPct val="0"/>
        </a:spcAft>
        <a:defRPr sz="2200" b="1">
          <a:solidFill>
            <a:schemeClr val="tx1"/>
          </a:solidFill>
          <a:latin typeface="Verdana" pitchFamily="34" charset="0"/>
        </a:defRPr>
      </a:lvl2pPr>
      <a:lvl3pPr algn="l" rtl="0" eaLnBrk="1" fontAlgn="base" hangingPunct="1">
        <a:lnSpc>
          <a:spcPct val="95000"/>
        </a:lnSpc>
        <a:spcBef>
          <a:spcPct val="0"/>
        </a:spcBef>
        <a:spcAft>
          <a:spcPct val="0"/>
        </a:spcAft>
        <a:defRPr sz="2200" b="1">
          <a:solidFill>
            <a:schemeClr val="tx1"/>
          </a:solidFill>
          <a:latin typeface="Verdana" pitchFamily="34" charset="0"/>
        </a:defRPr>
      </a:lvl3pPr>
      <a:lvl4pPr algn="l" rtl="0" eaLnBrk="1" fontAlgn="base" hangingPunct="1">
        <a:lnSpc>
          <a:spcPct val="95000"/>
        </a:lnSpc>
        <a:spcBef>
          <a:spcPct val="0"/>
        </a:spcBef>
        <a:spcAft>
          <a:spcPct val="0"/>
        </a:spcAft>
        <a:defRPr sz="2200" b="1">
          <a:solidFill>
            <a:schemeClr val="tx1"/>
          </a:solidFill>
          <a:latin typeface="Verdana" pitchFamily="34" charset="0"/>
        </a:defRPr>
      </a:lvl4pPr>
      <a:lvl5pPr algn="l" rtl="0" eaLnBrk="1" fontAlgn="base" hangingPunct="1">
        <a:lnSpc>
          <a:spcPct val="95000"/>
        </a:lnSpc>
        <a:spcBef>
          <a:spcPct val="0"/>
        </a:spcBef>
        <a:spcAft>
          <a:spcPct val="0"/>
        </a:spcAft>
        <a:defRPr sz="2200" b="1">
          <a:solidFill>
            <a:schemeClr val="tx1"/>
          </a:solidFill>
          <a:latin typeface="Verdana" pitchFamily="34" charset="0"/>
        </a:defRPr>
      </a:lvl5pPr>
      <a:lvl6pPr marL="457200" algn="l" rtl="0" eaLnBrk="1" fontAlgn="base" hangingPunct="1">
        <a:lnSpc>
          <a:spcPct val="95000"/>
        </a:lnSpc>
        <a:spcBef>
          <a:spcPct val="0"/>
        </a:spcBef>
        <a:spcAft>
          <a:spcPct val="0"/>
        </a:spcAft>
        <a:defRPr sz="2400" b="1">
          <a:solidFill>
            <a:schemeClr val="tx1"/>
          </a:solidFill>
          <a:latin typeface="Arial" charset="0"/>
        </a:defRPr>
      </a:lvl6pPr>
      <a:lvl7pPr marL="914400" algn="l" rtl="0" eaLnBrk="1" fontAlgn="base" hangingPunct="1">
        <a:lnSpc>
          <a:spcPct val="95000"/>
        </a:lnSpc>
        <a:spcBef>
          <a:spcPct val="0"/>
        </a:spcBef>
        <a:spcAft>
          <a:spcPct val="0"/>
        </a:spcAft>
        <a:defRPr sz="2400" b="1">
          <a:solidFill>
            <a:schemeClr val="tx1"/>
          </a:solidFill>
          <a:latin typeface="Arial" charset="0"/>
        </a:defRPr>
      </a:lvl7pPr>
      <a:lvl8pPr marL="1371600" algn="l" rtl="0" eaLnBrk="1" fontAlgn="base" hangingPunct="1">
        <a:lnSpc>
          <a:spcPct val="95000"/>
        </a:lnSpc>
        <a:spcBef>
          <a:spcPct val="0"/>
        </a:spcBef>
        <a:spcAft>
          <a:spcPct val="0"/>
        </a:spcAft>
        <a:defRPr sz="2400" b="1">
          <a:solidFill>
            <a:schemeClr val="tx1"/>
          </a:solidFill>
          <a:latin typeface="Arial" charset="0"/>
        </a:defRPr>
      </a:lvl8pPr>
      <a:lvl9pPr marL="1828800" algn="l" rtl="0" eaLnBrk="1" fontAlgn="base" hangingPunct="1">
        <a:lnSpc>
          <a:spcPct val="95000"/>
        </a:lnSpc>
        <a:spcBef>
          <a:spcPct val="0"/>
        </a:spcBef>
        <a:spcAft>
          <a:spcPct val="0"/>
        </a:spcAft>
        <a:defRPr sz="2400" b="1">
          <a:solidFill>
            <a:schemeClr val="tx1"/>
          </a:solidFill>
          <a:latin typeface="Arial" charset="0"/>
        </a:defRPr>
      </a:lvl9pPr>
    </p:titleStyle>
    <p:bodyStyle>
      <a:lvl1pPr marL="190500" indent="-190500" algn="l" rtl="0" eaLnBrk="1" fontAlgn="base" hangingPunct="1">
        <a:spcBef>
          <a:spcPct val="60000"/>
        </a:spcBef>
        <a:spcAft>
          <a:spcPct val="0"/>
        </a:spcAft>
        <a:buClr>
          <a:schemeClr val="accent1"/>
        </a:buClr>
        <a:buFont typeface="Wingdings" pitchFamily="2" charset="2"/>
        <a:buChar char="§"/>
        <a:defRPr sz="2000">
          <a:solidFill>
            <a:schemeClr val="tx1"/>
          </a:solidFill>
          <a:latin typeface="+mn-lt"/>
          <a:ea typeface="+mn-ea"/>
          <a:cs typeface="+mn-cs"/>
        </a:defRPr>
      </a:lvl1pPr>
      <a:lvl2pPr marL="381000" indent="-188913" algn="l" rtl="0" eaLnBrk="1" fontAlgn="base" hangingPunct="1">
        <a:spcBef>
          <a:spcPct val="30000"/>
        </a:spcBef>
        <a:spcAft>
          <a:spcPct val="0"/>
        </a:spcAft>
        <a:buClr>
          <a:schemeClr val="accent1"/>
        </a:buClr>
        <a:buChar char="-"/>
        <a:defRPr>
          <a:solidFill>
            <a:schemeClr val="tx1"/>
          </a:solidFill>
          <a:latin typeface="+mn-lt"/>
        </a:defRPr>
      </a:lvl2pPr>
      <a:lvl3pPr marL="561975" indent="-179388" algn="l" rtl="0" eaLnBrk="1" fontAlgn="base" hangingPunct="1">
        <a:spcBef>
          <a:spcPct val="30000"/>
        </a:spcBef>
        <a:spcAft>
          <a:spcPct val="0"/>
        </a:spcAft>
        <a:buClr>
          <a:schemeClr val="accent1"/>
        </a:buClr>
        <a:buChar char="-"/>
        <a:defRPr sz="1600">
          <a:solidFill>
            <a:schemeClr val="tx1"/>
          </a:solidFill>
          <a:latin typeface="+mn-lt"/>
        </a:defRPr>
      </a:lvl3pPr>
      <a:lvl4pPr marL="768350" indent="-204788" algn="l" rtl="0" eaLnBrk="1" fontAlgn="base" hangingPunct="1">
        <a:spcBef>
          <a:spcPct val="30000"/>
        </a:spcBef>
        <a:spcAft>
          <a:spcPct val="0"/>
        </a:spcAft>
        <a:buClr>
          <a:schemeClr val="accent1"/>
        </a:buClr>
        <a:buChar char="-"/>
        <a:defRPr sz="1400">
          <a:solidFill>
            <a:schemeClr val="tx1"/>
          </a:solidFill>
          <a:latin typeface="+mn-lt"/>
        </a:defRPr>
      </a:lvl4pPr>
      <a:lvl5pPr marL="1050925" indent="-168275" algn="l" rtl="0" eaLnBrk="1" fontAlgn="base" hangingPunct="1">
        <a:spcBef>
          <a:spcPct val="40000"/>
        </a:spcBef>
        <a:spcAft>
          <a:spcPct val="0"/>
        </a:spcAft>
        <a:buClr>
          <a:schemeClr val="accent1"/>
        </a:buClr>
        <a:buChar char="»"/>
        <a:defRPr sz="1200">
          <a:solidFill>
            <a:schemeClr val="tx1"/>
          </a:solidFill>
          <a:latin typeface="+mn-lt"/>
        </a:defRPr>
      </a:lvl5pPr>
      <a:lvl6pPr marL="1508125" indent="-168275" algn="l" rtl="0" eaLnBrk="1" fontAlgn="base" hangingPunct="1">
        <a:spcBef>
          <a:spcPct val="40000"/>
        </a:spcBef>
        <a:spcAft>
          <a:spcPct val="0"/>
        </a:spcAft>
        <a:buClr>
          <a:schemeClr val="accent1"/>
        </a:buClr>
        <a:buFont typeface="Wingdings" pitchFamily="2" charset="2"/>
        <a:buChar char="»"/>
        <a:defRPr sz="2000">
          <a:solidFill>
            <a:schemeClr val="tx1"/>
          </a:solidFill>
          <a:latin typeface="+mn-lt"/>
        </a:defRPr>
      </a:lvl6pPr>
      <a:lvl7pPr marL="1965325" indent="-168275" algn="l" rtl="0" eaLnBrk="1" fontAlgn="base" hangingPunct="1">
        <a:spcBef>
          <a:spcPct val="40000"/>
        </a:spcBef>
        <a:spcAft>
          <a:spcPct val="0"/>
        </a:spcAft>
        <a:buClr>
          <a:schemeClr val="accent1"/>
        </a:buClr>
        <a:buFont typeface="Wingdings" pitchFamily="2" charset="2"/>
        <a:buChar char="»"/>
        <a:defRPr sz="2000">
          <a:solidFill>
            <a:schemeClr val="tx1"/>
          </a:solidFill>
          <a:latin typeface="+mn-lt"/>
        </a:defRPr>
      </a:lvl7pPr>
      <a:lvl8pPr marL="2422525" indent="-168275" algn="l" rtl="0" eaLnBrk="1" fontAlgn="base" hangingPunct="1">
        <a:spcBef>
          <a:spcPct val="40000"/>
        </a:spcBef>
        <a:spcAft>
          <a:spcPct val="0"/>
        </a:spcAft>
        <a:buClr>
          <a:schemeClr val="accent1"/>
        </a:buClr>
        <a:buFont typeface="Wingdings" pitchFamily="2" charset="2"/>
        <a:buChar char="»"/>
        <a:defRPr sz="2000">
          <a:solidFill>
            <a:schemeClr val="tx1"/>
          </a:solidFill>
          <a:latin typeface="+mn-lt"/>
        </a:defRPr>
      </a:lvl8pPr>
      <a:lvl9pPr marL="2879725" indent="-168275" algn="l" rtl="0" eaLnBrk="1" fontAlgn="base" hangingPunct="1">
        <a:spcBef>
          <a:spcPct val="4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4"/>
          <p:cNvSpPr>
            <a:spLocks noChangeArrowheads="1"/>
          </p:cNvSpPr>
          <p:nvPr/>
        </p:nvSpPr>
        <p:spPr bwMode="gray">
          <a:xfrm>
            <a:off x="450850" y="4389438"/>
            <a:ext cx="5384800" cy="96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pPr eaLnBrk="0" hangingPunct="0">
              <a:lnSpc>
                <a:spcPct val="95000"/>
              </a:lnSpc>
            </a:pPr>
            <a:r>
              <a:rPr lang="en-GB" sz="2800" b="1" noProof="1">
                <a:solidFill>
                  <a:schemeClr val="bg1"/>
                </a:solidFill>
                <a:latin typeface="Verdana" pitchFamily="34" charset="0"/>
              </a:rPr>
              <a:t>Insert the title of your </a:t>
            </a:r>
            <a:br>
              <a:rPr lang="en-GB" sz="2800" b="1" noProof="1">
                <a:solidFill>
                  <a:schemeClr val="bg1"/>
                </a:solidFill>
                <a:latin typeface="Verdana" pitchFamily="34" charset="0"/>
              </a:rPr>
            </a:br>
            <a:r>
              <a:rPr lang="en-GB" sz="2800" b="1" noProof="1">
                <a:solidFill>
                  <a:schemeClr val="bg1"/>
                </a:solidFill>
                <a:latin typeface="Verdana" pitchFamily="34" charset="0"/>
              </a:rPr>
              <a:t>presentation here</a:t>
            </a:r>
          </a:p>
        </p:txBody>
      </p:sp>
      <p:sp>
        <p:nvSpPr>
          <p:cNvPr id="70659" name="Rectangle 5"/>
          <p:cNvSpPr>
            <a:spLocks noChangeArrowheads="1"/>
          </p:cNvSpPr>
          <p:nvPr/>
        </p:nvSpPr>
        <p:spPr bwMode="gray">
          <a:xfrm>
            <a:off x="450850" y="5384800"/>
            <a:ext cx="54038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pPr eaLnBrk="0" hangingPunct="0">
              <a:spcBef>
                <a:spcPct val="60000"/>
              </a:spcBef>
              <a:buClr>
                <a:schemeClr val="accent1"/>
              </a:buClr>
              <a:buFont typeface="Wingdings" pitchFamily="2" charset="2"/>
              <a:buNone/>
            </a:pPr>
            <a:r>
              <a:rPr lang="en-GB" sz="2200" noProof="1">
                <a:solidFill>
                  <a:schemeClr val="bg1"/>
                </a:solidFill>
                <a:latin typeface="Verdana" pitchFamily="34" charset="0"/>
              </a:rPr>
              <a:t>Presented by Name Here</a:t>
            </a:r>
            <a:br>
              <a:rPr lang="en-GB" sz="2200" noProof="1">
                <a:solidFill>
                  <a:schemeClr val="bg1"/>
                </a:solidFill>
                <a:latin typeface="Verdana" pitchFamily="34" charset="0"/>
              </a:rPr>
            </a:br>
            <a:r>
              <a:rPr lang="en-GB" sz="2200" noProof="1">
                <a:solidFill>
                  <a:schemeClr val="bg1"/>
                </a:solidFill>
                <a:latin typeface="Verdana" pitchFamily="34" charset="0"/>
              </a:rPr>
              <a:t>Job Title - Date</a:t>
            </a:r>
          </a:p>
        </p:txBody>
      </p:sp>
      <p:pic>
        <p:nvPicPr>
          <p:cNvPr id="70660" name="Picture 7" descr="Title_graphicv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61" name="Rectangle 4"/>
          <p:cNvSpPr>
            <a:spLocks noChangeArrowheads="1"/>
          </p:cNvSpPr>
          <p:nvPr/>
        </p:nvSpPr>
        <p:spPr bwMode="gray">
          <a:xfrm>
            <a:off x="349250" y="4502150"/>
            <a:ext cx="5384800"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pPr eaLnBrk="0" hangingPunct="0">
              <a:lnSpc>
                <a:spcPct val="95000"/>
              </a:lnSpc>
            </a:pPr>
            <a:r>
              <a:rPr lang="en-GB" sz="2400" b="1" noProof="1" smtClean="0">
                <a:solidFill>
                  <a:schemeClr val="bg1"/>
                </a:solidFill>
                <a:latin typeface="Verdana" pitchFamily="34" charset="0"/>
              </a:rPr>
              <a:t>Change to foam flesh used by EEVC lower &amp; upper legforms</a:t>
            </a:r>
            <a:endParaRPr lang="en-GB" sz="2400" b="1" noProof="1">
              <a:solidFill>
                <a:schemeClr val="bg1"/>
              </a:solidFill>
              <a:latin typeface="Verdana" pitchFamily="34" charset="0"/>
            </a:endParaRPr>
          </a:p>
        </p:txBody>
      </p:sp>
      <p:sp>
        <p:nvSpPr>
          <p:cNvPr id="70662" name="Rectangle 5"/>
          <p:cNvSpPr>
            <a:spLocks noChangeArrowheads="1"/>
          </p:cNvSpPr>
          <p:nvPr/>
        </p:nvSpPr>
        <p:spPr bwMode="gray">
          <a:xfrm>
            <a:off x="349250" y="5497513"/>
            <a:ext cx="54038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pPr eaLnBrk="0" hangingPunct="0">
              <a:spcBef>
                <a:spcPct val="60000"/>
              </a:spcBef>
              <a:buClr>
                <a:schemeClr val="accent1"/>
              </a:buClr>
              <a:buFont typeface="Wingdings" pitchFamily="2" charset="2"/>
              <a:buNone/>
            </a:pPr>
            <a:r>
              <a:rPr lang="en-GB" sz="2200" noProof="1" smtClean="0">
                <a:solidFill>
                  <a:schemeClr val="bg1"/>
                </a:solidFill>
                <a:latin typeface="Verdana" pitchFamily="34" charset="0"/>
              </a:rPr>
              <a:t>Brian Hardy</a:t>
            </a:r>
            <a:br>
              <a:rPr lang="en-GB" sz="2200" noProof="1" smtClean="0">
                <a:solidFill>
                  <a:schemeClr val="bg1"/>
                </a:solidFill>
                <a:latin typeface="Verdana" pitchFamily="34" charset="0"/>
              </a:rPr>
            </a:br>
            <a:r>
              <a:rPr lang="en-GB" sz="2200" noProof="1" smtClean="0">
                <a:solidFill>
                  <a:schemeClr val="bg1"/>
                </a:solidFill>
                <a:latin typeface="Verdana" pitchFamily="34" charset="0"/>
              </a:rPr>
              <a:t>IG GTR9-PH2 9</a:t>
            </a:r>
            <a:r>
              <a:rPr lang="en-GB" sz="2200" baseline="30000" noProof="1" smtClean="0">
                <a:solidFill>
                  <a:schemeClr val="bg1"/>
                </a:solidFill>
                <a:latin typeface="Verdana" pitchFamily="34" charset="0"/>
              </a:rPr>
              <a:t>th</a:t>
            </a:r>
            <a:r>
              <a:rPr lang="en-GB" sz="2200" noProof="1" smtClean="0">
                <a:solidFill>
                  <a:schemeClr val="bg1"/>
                </a:solidFill>
                <a:latin typeface="Verdana" pitchFamily="34" charset="0"/>
              </a:rPr>
              <a:t> mtg 16-17 Dec 2013</a:t>
            </a:r>
            <a:endParaRPr lang="en-GB" sz="2200" noProof="1">
              <a:solidFill>
                <a:schemeClr val="bg1"/>
              </a:solidFill>
              <a:latin typeface="Verdana" pitchFamily="34" charset="0"/>
            </a:endParaRPr>
          </a:p>
        </p:txBody>
      </p:sp>
      <p:pic>
        <p:nvPicPr>
          <p:cNvPr id="70663" name="Picture 6" descr="TRL logo"/>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24775" y="5905500"/>
            <a:ext cx="1114425"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feld 1"/>
          <p:cNvSpPr txBox="1"/>
          <p:nvPr/>
        </p:nvSpPr>
        <p:spPr>
          <a:xfrm>
            <a:off x="7346196" y="77493"/>
            <a:ext cx="1704814" cy="400110"/>
          </a:xfrm>
          <a:prstGeom prst="rect">
            <a:avLst/>
          </a:prstGeom>
          <a:noFill/>
        </p:spPr>
        <p:txBody>
          <a:bodyPr wrap="square" rtlCol="0">
            <a:spAutoFit/>
          </a:bodyPr>
          <a:lstStyle/>
          <a:p>
            <a:pPr algn="r"/>
            <a:r>
              <a:rPr lang="de-DE" dirty="0" smtClean="0">
                <a:solidFill>
                  <a:schemeClr val="bg1"/>
                </a:solidFill>
              </a:rPr>
              <a:t>GTR9-9-15</a:t>
            </a:r>
            <a:endParaRPr lang="en-US" dirty="0">
              <a:solidFill>
                <a:schemeClr val="bg1"/>
              </a:solidFill>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DE" sz="1000" smtClean="0"/>
              <a:t>Page </a:t>
            </a:r>
            <a:r>
              <a:rPr lang="de-DE" sz="1000" smtClean="0">
                <a:sym typeface="Wingdings" pitchFamily="2" charset="2"/>
              </a:rPr>
              <a:t></a:t>
            </a:r>
            <a:r>
              <a:rPr lang="de-DE" sz="1000" smtClean="0"/>
              <a:t> </a:t>
            </a:r>
            <a:fld id="{C4695C00-FE2E-4545-B1E8-4B3C60D0266A}" type="slidenum">
              <a:rPr lang="de-DE" sz="1000" smtClean="0"/>
              <a:pPr eaLnBrk="1" hangingPunct="1"/>
              <a:t>10</a:t>
            </a:fld>
            <a:endParaRPr lang="de-DE" sz="1000" smtClean="0"/>
          </a:p>
        </p:txBody>
      </p:sp>
      <p:sp>
        <p:nvSpPr>
          <p:cNvPr id="27651" name="Text Box 4"/>
          <p:cNvSpPr txBox="1">
            <a:spLocks noChangeArrowheads="1"/>
          </p:cNvSpPr>
          <p:nvPr/>
        </p:nvSpPr>
        <p:spPr bwMode="gray">
          <a:xfrm>
            <a:off x="341313" y="1658938"/>
            <a:ext cx="8489950" cy="4247317"/>
          </a:xfrm>
          <a:prstGeom prst="rect">
            <a:avLst/>
          </a:prstGeom>
          <a:noFill/>
          <a:ln w="9525">
            <a:noFill/>
            <a:miter lim="800000"/>
            <a:headEnd/>
            <a:tailEnd/>
          </a:ln>
        </p:spPr>
        <p:txBody>
          <a:bodyPr lIns="0">
            <a:spAutoFit/>
          </a:bodyPr>
          <a:lstStyle/>
          <a:p>
            <a:pPr algn="ctr" eaLnBrk="0" hangingPunct="0">
              <a:defRPr/>
            </a:pPr>
            <a:r>
              <a:rPr lang="en-US" sz="4600" b="1" dirty="0" smtClean="0">
                <a:latin typeface="+mn-lt"/>
              </a:rPr>
              <a:t>Thank you… </a:t>
            </a:r>
          </a:p>
          <a:p>
            <a:pPr algn="ctr" eaLnBrk="0" hangingPunct="0">
              <a:defRPr/>
            </a:pPr>
            <a:r>
              <a:rPr lang="en-US" sz="4600" b="1" dirty="0" smtClean="0">
                <a:latin typeface="+mn-lt"/>
              </a:rPr>
              <a:t>Questions? </a:t>
            </a:r>
            <a:endParaRPr lang="en-US" sz="4600" b="1" dirty="0">
              <a:latin typeface="+mn-lt"/>
            </a:endParaRPr>
          </a:p>
          <a:p>
            <a:pPr algn="ctr" eaLnBrk="0" hangingPunct="0">
              <a:defRPr/>
            </a:pPr>
            <a:endParaRPr lang="en-US" sz="2200" noProof="1">
              <a:latin typeface="+mn-lt"/>
            </a:endParaRPr>
          </a:p>
          <a:p>
            <a:pPr algn="ctr" eaLnBrk="0" hangingPunct="0">
              <a:defRPr/>
            </a:pPr>
            <a:r>
              <a:rPr lang="en-US" sz="2200" noProof="1" smtClean="0">
                <a:latin typeface="+mn-lt"/>
              </a:rPr>
              <a:t>Prepared </a:t>
            </a:r>
            <a:r>
              <a:rPr lang="en-US" sz="2200" noProof="1">
                <a:latin typeface="+mn-lt"/>
              </a:rPr>
              <a:t>by </a:t>
            </a:r>
            <a:r>
              <a:rPr lang="en-US" sz="2200" noProof="1" smtClean="0">
                <a:latin typeface="+mn-lt"/>
              </a:rPr>
              <a:t>Brian Hardy</a:t>
            </a:r>
            <a:r>
              <a:rPr lang="en-US" sz="2200" noProof="1">
                <a:latin typeface="+mn-lt"/>
              </a:rPr>
              <a:t/>
            </a:r>
            <a:br>
              <a:rPr lang="en-US" sz="2200" noProof="1">
                <a:latin typeface="+mn-lt"/>
              </a:rPr>
            </a:br>
            <a:r>
              <a:rPr lang="en-US" sz="2200" noProof="1" smtClean="0">
                <a:latin typeface="+mn-lt"/>
              </a:rPr>
              <a:t>IG GTR9-PH2 </a:t>
            </a:r>
            <a:r>
              <a:rPr lang="en-US" sz="2200" noProof="1">
                <a:latin typeface="+mn-lt"/>
              </a:rPr>
              <a:t>9th </a:t>
            </a:r>
            <a:r>
              <a:rPr lang="en-US" sz="2200" noProof="1" smtClean="0">
                <a:latin typeface="+mn-lt"/>
              </a:rPr>
              <a:t>mtg, </a:t>
            </a:r>
            <a:r>
              <a:rPr lang="en-US" sz="2200" noProof="1">
                <a:latin typeface="+mn-lt"/>
              </a:rPr>
              <a:t>16-17 </a:t>
            </a:r>
            <a:r>
              <a:rPr lang="en-US" sz="2200" noProof="1" smtClean="0">
                <a:latin typeface="+mn-lt"/>
              </a:rPr>
              <a:t>December 2013</a:t>
            </a:r>
            <a:endParaRPr lang="en-US" sz="2200" noProof="1">
              <a:latin typeface="+mn-lt"/>
            </a:endParaRPr>
          </a:p>
          <a:p>
            <a:pPr algn="ctr" eaLnBrk="0" hangingPunct="0">
              <a:defRPr/>
            </a:pPr>
            <a:endParaRPr lang="en-US" sz="2200" noProof="1" smtClean="0">
              <a:latin typeface="+mn-lt"/>
            </a:endParaRPr>
          </a:p>
          <a:p>
            <a:pPr algn="ctr" eaLnBrk="0" hangingPunct="0">
              <a:defRPr/>
            </a:pPr>
            <a:r>
              <a:rPr lang="en-US" sz="2200" noProof="1">
                <a:latin typeface="+mn-lt"/>
              </a:rPr>
              <a:t/>
            </a:r>
            <a:br>
              <a:rPr lang="en-US" sz="2200" noProof="1">
                <a:latin typeface="+mn-lt"/>
              </a:rPr>
            </a:br>
            <a:r>
              <a:rPr lang="en-US" sz="2200" noProof="1">
                <a:latin typeface="+mn-lt"/>
              </a:rPr>
              <a:t>Email: </a:t>
            </a:r>
            <a:r>
              <a:rPr lang="en-US" sz="2200" noProof="1" smtClean="0">
                <a:latin typeface="+mn-lt"/>
              </a:rPr>
              <a:t>bhardy@trl.co.uk</a:t>
            </a:r>
            <a:endParaRPr lang="en-US" sz="2200" noProof="1">
              <a:latin typeface="+mn-lt"/>
            </a:endParaRPr>
          </a:p>
          <a:p>
            <a:pPr eaLnBrk="0" hangingPunct="0">
              <a:defRPr/>
            </a:pPr>
            <a:endParaRPr lang="de-DE" sz="4600" b="1" dirty="0">
              <a:latin typeface="+mn-lt"/>
            </a:endParaRPr>
          </a:p>
        </p:txBody>
      </p:sp>
      <p:sp>
        <p:nvSpPr>
          <p:cNvPr id="4" name="Textfeld 3"/>
          <p:cNvSpPr txBox="1"/>
          <p:nvPr/>
        </p:nvSpPr>
        <p:spPr>
          <a:xfrm>
            <a:off x="7346196" y="77493"/>
            <a:ext cx="1704814" cy="400110"/>
          </a:xfrm>
          <a:prstGeom prst="rect">
            <a:avLst/>
          </a:prstGeom>
          <a:noFill/>
        </p:spPr>
        <p:txBody>
          <a:bodyPr wrap="square" rtlCol="0">
            <a:spAutoFit/>
          </a:bodyPr>
          <a:lstStyle/>
          <a:p>
            <a:pPr algn="r"/>
            <a:r>
              <a:rPr lang="de-DE" dirty="0" smtClean="0"/>
              <a:t>GTR9-9-15</a:t>
            </a:r>
            <a:endParaRPr lang="en-US" dirty="0"/>
          </a:p>
        </p:txBody>
      </p:sp>
    </p:spTree>
    <p:custDataLst>
      <p:tags r:id="rId1"/>
    </p:custDataLst>
    <p:extLst>
      <p:ext uri="{BB962C8B-B14F-4D97-AF65-F5344CB8AC3E}">
        <p14:creationId xmlns:p14="http://schemas.microsoft.com/office/powerpoint/2010/main" val="2145722833"/>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smtClean="0"/>
              <a:t>Advice received from manufacturers of Confor foam</a:t>
            </a:r>
            <a:endParaRPr lang="en-GB" noProof="1" smtClean="0"/>
          </a:p>
        </p:txBody>
      </p:sp>
      <p:sp>
        <p:nvSpPr>
          <p:cNvPr id="11267"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DE" sz="1000" smtClean="0"/>
              <a:t>Page </a:t>
            </a:r>
            <a:r>
              <a:rPr lang="de-DE" sz="1000" smtClean="0">
                <a:sym typeface="Wingdings" pitchFamily="2" charset="2"/>
              </a:rPr>
              <a:t></a:t>
            </a:r>
            <a:r>
              <a:rPr lang="de-DE" sz="1000" smtClean="0"/>
              <a:t> </a:t>
            </a:r>
            <a:fld id="{67A55B07-8EEE-4B4C-877E-11AE0A1F8273}" type="slidenum">
              <a:rPr lang="de-DE" sz="1000" smtClean="0"/>
              <a:pPr eaLnBrk="1" hangingPunct="1"/>
              <a:t>2</a:t>
            </a:fld>
            <a:endParaRPr lang="de-DE" sz="1000" smtClean="0"/>
          </a:p>
        </p:txBody>
      </p:sp>
      <p:sp>
        <p:nvSpPr>
          <p:cNvPr id="11268" name="Content Placeholder 4"/>
          <p:cNvSpPr>
            <a:spLocks noGrp="1"/>
          </p:cNvSpPr>
          <p:nvPr>
            <p:ph idx="1"/>
          </p:nvPr>
        </p:nvSpPr>
        <p:spPr/>
        <p:txBody>
          <a:bodyPr/>
          <a:lstStyle/>
          <a:p>
            <a:r>
              <a:rPr lang="en-GB" dirty="0" smtClean="0"/>
              <a:t>The flesh material specified in GTR 9 for the ‘flesh’ of both the EEVC lower legform and the EEVC upper legform is effectively Confor foam, made by Aero Technologies LLC – a 3M company:</a:t>
            </a:r>
          </a:p>
          <a:p>
            <a:pPr lvl="1"/>
            <a:r>
              <a:rPr lang="en-GB" dirty="0" smtClean="0"/>
              <a:t>“</a:t>
            </a:r>
            <a:r>
              <a:rPr lang="en-US" dirty="0"/>
              <a:t>The foam flesh shall be 25 mm thick foam type CF-45 </a:t>
            </a:r>
            <a:r>
              <a:rPr lang="en-US" dirty="0" smtClean="0"/>
              <a:t>or </a:t>
            </a:r>
            <a:r>
              <a:rPr lang="en-GB" dirty="0" smtClean="0"/>
              <a:t>equivalent” </a:t>
            </a:r>
          </a:p>
          <a:p>
            <a:r>
              <a:rPr lang="en-GB" dirty="0" smtClean="0"/>
              <a:t>The foam being used currently is Confor foam type CF-45</a:t>
            </a:r>
          </a:p>
          <a:p>
            <a:r>
              <a:rPr lang="en-GB" dirty="0" smtClean="0"/>
              <a:t>TRL was informed by the manufacturers in August 2013: </a:t>
            </a:r>
          </a:p>
          <a:p>
            <a:pPr lvl="1"/>
            <a:r>
              <a:rPr lang="en-GB" dirty="0" smtClean="0"/>
              <a:t>“</a:t>
            </a:r>
            <a:r>
              <a:rPr lang="en-US" dirty="0" smtClean="0"/>
              <a:t>The </a:t>
            </a:r>
            <a:r>
              <a:rPr lang="en-US" dirty="0"/>
              <a:t>standard CONFOR product line is being replaced with two updated versions. Both the new CONFOR M foam and the CONFOR AC foam have the same slow recovery attributes as our current standard foams. The CONFOR M and CONFOR AC foams are both RoHS Compliant. Additionally, the CONFOR AC foam meets CAL 117 and FAR 25.253 (a) requirements</a:t>
            </a:r>
            <a:r>
              <a:rPr lang="en-US" dirty="0" smtClean="0"/>
              <a:t>.”</a:t>
            </a:r>
            <a:endParaRPr lang="en-GB" dirty="0" smtClean="0"/>
          </a:p>
        </p:txBody>
      </p:sp>
      <p:sp>
        <p:nvSpPr>
          <p:cNvPr id="5" name="Textfeld 4"/>
          <p:cNvSpPr txBox="1"/>
          <p:nvPr/>
        </p:nvSpPr>
        <p:spPr>
          <a:xfrm>
            <a:off x="7346196" y="77493"/>
            <a:ext cx="1704814" cy="400110"/>
          </a:xfrm>
          <a:prstGeom prst="rect">
            <a:avLst/>
          </a:prstGeom>
          <a:noFill/>
        </p:spPr>
        <p:txBody>
          <a:bodyPr wrap="square" rtlCol="0">
            <a:spAutoFit/>
          </a:bodyPr>
          <a:lstStyle/>
          <a:p>
            <a:pPr algn="r"/>
            <a:r>
              <a:rPr lang="de-DE" dirty="0" smtClean="0"/>
              <a:t>GTR9-9-15</a:t>
            </a:r>
            <a:endParaRPr lang="en-US" dirty="0"/>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smtClean="0"/>
              <a:t>TRL action</a:t>
            </a:r>
            <a:endParaRPr lang="en-GB" noProof="1" smtClean="0"/>
          </a:p>
        </p:txBody>
      </p:sp>
      <p:sp>
        <p:nvSpPr>
          <p:cNvPr id="11267"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DE" sz="1000" smtClean="0"/>
              <a:t>Page </a:t>
            </a:r>
            <a:r>
              <a:rPr lang="de-DE" sz="1000" smtClean="0">
                <a:sym typeface="Wingdings" pitchFamily="2" charset="2"/>
              </a:rPr>
              <a:t></a:t>
            </a:r>
            <a:r>
              <a:rPr lang="de-DE" sz="1000" smtClean="0"/>
              <a:t> </a:t>
            </a:r>
            <a:fld id="{67A55B07-8EEE-4B4C-877E-11AE0A1F8273}" type="slidenum">
              <a:rPr lang="de-DE" sz="1000" smtClean="0"/>
              <a:pPr eaLnBrk="1" hangingPunct="1"/>
              <a:t>3</a:t>
            </a:fld>
            <a:endParaRPr lang="de-DE" sz="1000" smtClean="0"/>
          </a:p>
        </p:txBody>
      </p:sp>
      <p:sp>
        <p:nvSpPr>
          <p:cNvPr id="11268" name="Content Placeholder 4"/>
          <p:cNvSpPr>
            <a:spLocks noGrp="1"/>
          </p:cNvSpPr>
          <p:nvPr>
            <p:ph idx="1"/>
          </p:nvPr>
        </p:nvSpPr>
        <p:spPr/>
        <p:txBody>
          <a:bodyPr/>
          <a:lstStyle/>
          <a:p>
            <a:r>
              <a:rPr lang="en-GB" dirty="0" smtClean="0"/>
              <a:t>The properties of the foam are critical to the performance of both impactors in the dynamic certification tests</a:t>
            </a:r>
          </a:p>
          <a:p>
            <a:pPr lvl="1"/>
            <a:r>
              <a:rPr lang="en-GB" dirty="0" smtClean="0"/>
              <a:t>The foam is less important in vehicle tests, where the vehicle is the primary energy absorber</a:t>
            </a:r>
          </a:p>
          <a:p>
            <a:r>
              <a:rPr lang="en-GB" dirty="0" smtClean="0"/>
              <a:t>TRL therefore requested and has gratefully received a sample sheet of both new types (CF-45M and CF-45AC)</a:t>
            </a:r>
          </a:p>
          <a:p>
            <a:r>
              <a:rPr lang="en-GB" dirty="0" smtClean="0"/>
              <a:t>TRL has now evaluated their performance in dynamic certification tests</a:t>
            </a:r>
          </a:p>
        </p:txBody>
      </p:sp>
      <p:sp>
        <p:nvSpPr>
          <p:cNvPr id="6" name="Textfeld 5"/>
          <p:cNvSpPr txBox="1"/>
          <p:nvPr/>
        </p:nvSpPr>
        <p:spPr>
          <a:xfrm>
            <a:off x="7346196" y="77493"/>
            <a:ext cx="1704814" cy="400110"/>
          </a:xfrm>
          <a:prstGeom prst="rect">
            <a:avLst/>
          </a:prstGeom>
          <a:noFill/>
        </p:spPr>
        <p:txBody>
          <a:bodyPr wrap="square" rtlCol="0">
            <a:spAutoFit/>
          </a:bodyPr>
          <a:lstStyle/>
          <a:p>
            <a:pPr algn="r"/>
            <a:r>
              <a:rPr lang="de-DE" dirty="0" smtClean="0"/>
              <a:t>GTR9-9-15</a:t>
            </a:r>
            <a:endParaRPr lang="en-US" dirty="0"/>
          </a:p>
        </p:txBody>
      </p:sp>
    </p:spTree>
    <p:extLst>
      <p:ext uri="{BB962C8B-B14F-4D97-AF65-F5344CB8AC3E}">
        <p14:creationId xmlns:p14="http://schemas.microsoft.com/office/powerpoint/2010/main" val="2971003769"/>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smtClean="0"/>
              <a:t>Certification tests</a:t>
            </a:r>
            <a:endParaRPr lang="en-GB" noProof="1" smtClean="0"/>
          </a:p>
        </p:txBody>
      </p:sp>
      <p:sp>
        <p:nvSpPr>
          <p:cNvPr id="11267"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DE" sz="1000" smtClean="0"/>
              <a:t>Page </a:t>
            </a:r>
            <a:r>
              <a:rPr lang="de-DE" sz="1000" smtClean="0">
                <a:sym typeface="Wingdings" pitchFamily="2" charset="2"/>
              </a:rPr>
              <a:t></a:t>
            </a:r>
            <a:r>
              <a:rPr lang="de-DE" sz="1000" smtClean="0"/>
              <a:t> </a:t>
            </a:r>
            <a:fld id="{67A55B07-8EEE-4B4C-877E-11AE0A1F8273}" type="slidenum">
              <a:rPr lang="de-DE" sz="1000" smtClean="0"/>
              <a:pPr eaLnBrk="1" hangingPunct="1"/>
              <a:t>4</a:t>
            </a:fld>
            <a:endParaRPr lang="de-DE" sz="1000" smtClean="0"/>
          </a:p>
        </p:txBody>
      </p:sp>
      <p:sp>
        <p:nvSpPr>
          <p:cNvPr id="11268" name="Content Placeholder 4"/>
          <p:cNvSpPr>
            <a:spLocks noGrp="1"/>
          </p:cNvSpPr>
          <p:nvPr>
            <p:ph idx="1"/>
          </p:nvPr>
        </p:nvSpPr>
        <p:spPr/>
        <p:txBody>
          <a:bodyPr/>
          <a:lstStyle/>
          <a:p>
            <a:r>
              <a:rPr lang="en-GB" dirty="0" smtClean="0"/>
              <a:t>From each sheet TRL was able to obtain four lower legform fleshes and four upper legform flesh sets, and hence was able to test each new foam type four times with each impactor</a:t>
            </a:r>
          </a:p>
          <a:p>
            <a:r>
              <a:rPr lang="en-GB" dirty="0" smtClean="0"/>
              <a:t>An additional two tests were carried out with each impactor on the current CF-45 foam</a:t>
            </a:r>
          </a:p>
          <a:p>
            <a:r>
              <a:rPr lang="en-GB" dirty="0" smtClean="0"/>
              <a:t>All tests were within tolerances for impact velocity, temperature and humidity</a:t>
            </a:r>
          </a:p>
        </p:txBody>
      </p:sp>
      <p:sp>
        <p:nvSpPr>
          <p:cNvPr id="5" name="Textfeld 4"/>
          <p:cNvSpPr txBox="1"/>
          <p:nvPr/>
        </p:nvSpPr>
        <p:spPr>
          <a:xfrm>
            <a:off x="7346196" y="77493"/>
            <a:ext cx="1704814" cy="400110"/>
          </a:xfrm>
          <a:prstGeom prst="rect">
            <a:avLst/>
          </a:prstGeom>
          <a:noFill/>
        </p:spPr>
        <p:txBody>
          <a:bodyPr wrap="square" rtlCol="0">
            <a:spAutoFit/>
          </a:bodyPr>
          <a:lstStyle/>
          <a:p>
            <a:pPr algn="r"/>
            <a:r>
              <a:rPr lang="de-DE" dirty="0" smtClean="0"/>
              <a:t>GTR9-9-15</a:t>
            </a:r>
            <a:endParaRPr lang="en-US" dirty="0"/>
          </a:p>
        </p:txBody>
      </p:sp>
    </p:spTree>
    <p:extLst>
      <p:ext uri="{BB962C8B-B14F-4D97-AF65-F5344CB8AC3E}">
        <p14:creationId xmlns:p14="http://schemas.microsoft.com/office/powerpoint/2010/main" val="49481426"/>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DE" sz="1000" smtClean="0"/>
              <a:t>Page </a:t>
            </a:r>
            <a:r>
              <a:rPr lang="de-DE" sz="1000" smtClean="0">
                <a:sym typeface="Wingdings" pitchFamily="2" charset="2"/>
              </a:rPr>
              <a:t></a:t>
            </a:r>
            <a:r>
              <a:rPr lang="de-DE" sz="1000" smtClean="0"/>
              <a:t> </a:t>
            </a:r>
            <a:fld id="{CE4AC41B-C237-462A-BB55-7B9AD39BF0CE}" type="slidenum">
              <a:rPr lang="de-DE" sz="1000" smtClean="0"/>
              <a:pPr eaLnBrk="1" hangingPunct="1"/>
              <a:t>5</a:t>
            </a:fld>
            <a:endParaRPr lang="de-DE" sz="1000" smtClean="0"/>
          </a:p>
        </p:txBody>
      </p:sp>
      <p:sp>
        <p:nvSpPr>
          <p:cNvPr id="20483" name="Rectangle 91"/>
          <p:cNvSpPr>
            <a:spLocks noGrp="1" noChangeArrowheads="1"/>
          </p:cNvSpPr>
          <p:nvPr>
            <p:ph type="title"/>
          </p:nvPr>
        </p:nvSpPr>
        <p:spPr/>
        <p:txBody>
          <a:bodyPr/>
          <a:lstStyle/>
          <a:p>
            <a:r>
              <a:rPr lang="en-GB" noProof="1" smtClean="0"/>
              <a:t>Lower legform dynamic certification test results</a:t>
            </a:r>
          </a:p>
        </p:txBody>
      </p:sp>
      <p:graphicFrame>
        <p:nvGraphicFramePr>
          <p:cNvPr id="52227" name="Group 3"/>
          <p:cNvGraphicFramePr>
            <a:graphicFrameLocks noGrp="1"/>
          </p:cNvGraphicFramePr>
          <p:nvPr>
            <p:extLst>
              <p:ext uri="{D42A27DB-BD31-4B8C-83A1-F6EECF244321}">
                <p14:modId xmlns:p14="http://schemas.microsoft.com/office/powerpoint/2010/main" val="1874995493"/>
              </p:ext>
            </p:extLst>
          </p:nvPr>
        </p:nvGraphicFramePr>
        <p:xfrm>
          <a:off x="314325" y="1256020"/>
          <a:ext cx="7671055" cy="4181111"/>
        </p:xfrm>
        <a:graphic>
          <a:graphicData uri="http://schemas.openxmlformats.org/drawingml/2006/table">
            <a:tbl>
              <a:tblPr/>
              <a:tblGrid>
                <a:gridCol w="1416152"/>
                <a:gridCol w="1111046"/>
                <a:gridCol w="1714619"/>
                <a:gridCol w="1714619"/>
                <a:gridCol w="1714619"/>
              </a:tblGrid>
              <a:tr h="926741">
                <a:tc>
                  <a:txBody>
                    <a:bodyPr/>
                    <a:lstStyle/>
                    <a:p>
                      <a:pPr marL="0" marR="0" lvl="0" indent="0" algn="l"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Foam type</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Sample</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Tibia acceleration (g)</a:t>
                      </a:r>
                    </a:p>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120 – 250 g</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Knee bending angle              (°)</a:t>
                      </a:r>
                    </a:p>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6.2° – 8.2°</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Knee shear displacement (mm)</a:t>
                      </a:r>
                    </a:p>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3.5 – 6.0 mm</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tx2"/>
                    </a:solidFill>
                  </a:tcPr>
                </a:tc>
              </a:tr>
              <a:tr h="325437">
                <a:tc rowSpan="4">
                  <a:txBody>
                    <a:bodyPr/>
                    <a:lstStyle/>
                    <a:p>
                      <a:pPr marL="0" marR="0" lvl="0" indent="0" algn="l" defTabSz="914400" rtl="0" eaLnBrk="0" fontAlgn="base" latinLnBrk="0" hangingPunct="0">
                        <a:lnSpc>
                          <a:spcPct val="100000"/>
                        </a:lnSpc>
                        <a:spcBef>
                          <a:spcPct val="600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CF-45M</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1</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164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7.00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4.52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2</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6.93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4.35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3</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6.78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4.25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4</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6.49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4.07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r h="325437">
                <a:tc rowSpan="4">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CF-45AC</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10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1</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7.12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4.63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cs typeface="Arial" charset="0"/>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cs typeface="Arial" charset="0"/>
                        </a:rPr>
                        <a:t>2</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6.90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4.29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cs typeface="Arial" charset="0"/>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cs typeface="Arial" charset="0"/>
                        </a:rPr>
                        <a:t>3</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6.74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4.17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cs typeface="Arial" charset="0"/>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cs typeface="Arial" charset="0"/>
                        </a:rPr>
                        <a:t>4</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7.03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4.22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325437">
                <a:tc rowSpan="2">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cs typeface="Arial" charset="0"/>
                        </a:rPr>
                        <a:t>CF-45</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cs typeface="Arial" charset="0"/>
                        </a:rPr>
                        <a:t>B176</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167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6.97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4.54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r>
                        <a:rPr kumimoji="0" lang="en-GB" sz="1400" b="0" i="0" u="none" strike="noStrike" cap="none" normalizeH="0" baseline="0" noProof="1" smtClean="0">
                          <a:ln>
                            <a:noFill/>
                          </a:ln>
                          <a:solidFill>
                            <a:srgbClr val="333333"/>
                          </a:solidFill>
                          <a:effectLst/>
                          <a:latin typeface="+mn-lt"/>
                          <a:cs typeface="Arial" charset="0"/>
                        </a:rPr>
                        <a:t>B177</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4.18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bl>
          </a:graphicData>
        </a:graphic>
      </p:graphicFrame>
      <p:sp>
        <p:nvSpPr>
          <p:cNvPr id="5" name="Textfeld 4"/>
          <p:cNvSpPr txBox="1"/>
          <p:nvPr/>
        </p:nvSpPr>
        <p:spPr>
          <a:xfrm>
            <a:off x="7346196" y="77493"/>
            <a:ext cx="1704814" cy="400110"/>
          </a:xfrm>
          <a:prstGeom prst="rect">
            <a:avLst/>
          </a:prstGeom>
          <a:noFill/>
        </p:spPr>
        <p:txBody>
          <a:bodyPr wrap="square" rtlCol="0">
            <a:spAutoFit/>
          </a:bodyPr>
          <a:lstStyle/>
          <a:p>
            <a:pPr algn="r"/>
            <a:r>
              <a:rPr lang="de-DE" dirty="0" smtClean="0"/>
              <a:t>GTR9-9-15</a:t>
            </a:r>
            <a:endParaRPr lang="en-US" dirty="0"/>
          </a:p>
        </p:txBody>
      </p:sp>
    </p:spTree>
    <p:extLst>
      <p:ext uri="{BB962C8B-B14F-4D97-AF65-F5344CB8AC3E}">
        <p14:creationId xmlns:p14="http://schemas.microsoft.com/office/powerpoint/2010/main" val="2009409079"/>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DE" sz="1000" smtClean="0"/>
              <a:t>Page </a:t>
            </a:r>
            <a:r>
              <a:rPr lang="de-DE" sz="1000" smtClean="0">
                <a:sym typeface="Wingdings" pitchFamily="2" charset="2"/>
              </a:rPr>
              <a:t></a:t>
            </a:r>
            <a:r>
              <a:rPr lang="de-DE" sz="1000" smtClean="0"/>
              <a:t> </a:t>
            </a:r>
            <a:fld id="{CE4AC41B-C237-462A-BB55-7B9AD39BF0CE}" type="slidenum">
              <a:rPr lang="de-DE" sz="1000" smtClean="0"/>
              <a:pPr eaLnBrk="1" hangingPunct="1"/>
              <a:t>6</a:t>
            </a:fld>
            <a:endParaRPr lang="de-DE" sz="1000" smtClean="0"/>
          </a:p>
        </p:txBody>
      </p:sp>
      <p:sp>
        <p:nvSpPr>
          <p:cNvPr id="20483" name="Rectangle 91"/>
          <p:cNvSpPr>
            <a:spLocks noGrp="1" noChangeArrowheads="1"/>
          </p:cNvSpPr>
          <p:nvPr>
            <p:ph type="title"/>
          </p:nvPr>
        </p:nvSpPr>
        <p:spPr/>
        <p:txBody>
          <a:bodyPr/>
          <a:lstStyle/>
          <a:p>
            <a:r>
              <a:rPr lang="en-GB" noProof="1" smtClean="0"/>
              <a:t>Upper legform dynamic certification test results</a:t>
            </a:r>
          </a:p>
        </p:txBody>
      </p:sp>
      <p:graphicFrame>
        <p:nvGraphicFramePr>
          <p:cNvPr id="52227" name="Group 3"/>
          <p:cNvGraphicFramePr>
            <a:graphicFrameLocks noGrp="1"/>
          </p:cNvGraphicFramePr>
          <p:nvPr>
            <p:extLst>
              <p:ext uri="{D42A27DB-BD31-4B8C-83A1-F6EECF244321}">
                <p14:modId xmlns:p14="http://schemas.microsoft.com/office/powerpoint/2010/main" val="7930187"/>
              </p:ext>
            </p:extLst>
          </p:nvPr>
        </p:nvGraphicFramePr>
        <p:xfrm>
          <a:off x="343208" y="1265853"/>
          <a:ext cx="8092255" cy="4539006"/>
        </p:xfrm>
        <a:graphic>
          <a:graphicData uri="http://schemas.openxmlformats.org/drawingml/2006/table">
            <a:tbl>
              <a:tblPr/>
              <a:tblGrid>
                <a:gridCol w="1032393"/>
                <a:gridCol w="915008"/>
                <a:gridCol w="1144938"/>
                <a:gridCol w="1249979"/>
                <a:gridCol w="1249979"/>
                <a:gridCol w="1249979"/>
                <a:gridCol w="1249979"/>
              </a:tblGrid>
              <a:tr h="428212">
                <a:tc rowSpan="3">
                  <a:txBody>
                    <a:bodyPr/>
                    <a:lstStyle/>
                    <a:p>
                      <a:pPr marL="0" marR="0" lvl="0" indent="0" algn="l"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Foam type</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2"/>
                    </a:solidFill>
                  </a:tcPr>
                </a:tc>
                <a:tc rowSpan="3">
                  <a:txBody>
                    <a:bodyPr/>
                    <a:lstStyle/>
                    <a:p>
                      <a:pPr marL="0" marR="0" lvl="0" indent="0" algn="l"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Sample</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2"/>
                    </a:solidFill>
                  </a:tcPr>
                </a:tc>
                <a:tc gridSpan="3">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Bending Moment (Nm)</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endParaRPr kumimoji="0" lang="en-GB" sz="1400" b="1" i="0" u="none" strike="noStrike" cap="none" normalizeH="0" baseline="0" noProof="1" smtClean="0">
                        <a:ln>
                          <a:noFill/>
                        </a:ln>
                        <a:solidFill>
                          <a:srgbClr val="FFFFFF"/>
                        </a:solidFill>
                        <a:effectLst/>
                        <a:latin typeface="+mn-lt"/>
                      </a:endParaRP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endParaRPr kumimoji="0" lang="en-GB" sz="1400" b="1" i="0" u="none" strike="noStrike" cap="none" normalizeH="0" baseline="0" noProof="1" smtClean="0">
                        <a:ln>
                          <a:noFill/>
                        </a:ln>
                        <a:solidFill>
                          <a:srgbClr val="FFFFFF"/>
                        </a:solidFill>
                        <a:effectLst/>
                        <a:latin typeface="+mn-lt"/>
                      </a:endParaRP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61B2"/>
                    </a:solidFill>
                  </a:tcPr>
                </a:tc>
                <a:tc gridSpan="2">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Force (kN)</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tx2"/>
                    </a:solidFill>
                  </a:tcPr>
                </a:tc>
                <a:tc hMerge="1">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endParaRPr kumimoji="0" lang="en-GB" sz="1400" b="1" i="0" u="none" strike="noStrike" cap="none" normalizeH="0" baseline="0" noProof="1" smtClean="0">
                        <a:ln>
                          <a:noFill/>
                        </a:ln>
                        <a:solidFill>
                          <a:srgbClr val="FFFFFF"/>
                        </a:solidFill>
                        <a:effectLst/>
                        <a:latin typeface="+mn-lt"/>
                      </a:endParaRP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tx2"/>
                    </a:solidFill>
                  </a:tcPr>
                </a:tc>
              </a:tr>
              <a:tr h="428212">
                <a:tc vMerge="1">
                  <a:txBody>
                    <a:bodyPr/>
                    <a:lstStyle/>
                    <a:p>
                      <a:endParaRPr lang="en-GB"/>
                    </a:p>
                  </a:txBody>
                  <a:tcPr/>
                </a:tc>
                <a:tc vMerge="1">
                  <a:txBody>
                    <a:bodyPr/>
                    <a:lstStyle/>
                    <a:p>
                      <a:endParaRPr lang="en-GB"/>
                    </a:p>
                  </a:txBody>
                  <a:tcPr/>
                </a:tc>
                <a:tc>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Upper</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kern="1200" cap="none" normalizeH="0" baseline="0" noProof="1" smtClean="0">
                          <a:ln>
                            <a:noFill/>
                          </a:ln>
                          <a:solidFill>
                            <a:srgbClr val="FFFFFF"/>
                          </a:solidFill>
                          <a:effectLst/>
                          <a:latin typeface="+mn-lt"/>
                          <a:ea typeface="+mn-ea"/>
                          <a:cs typeface="+mn-cs"/>
                        </a:rPr>
                        <a:t>Centre</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61B2"/>
                    </a:solidFill>
                  </a:tcPr>
                </a:tc>
                <a:tc>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Lower</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61B2"/>
                    </a:solidFill>
                  </a:tcPr>
                </a:tc>
                <a:tc>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Top</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Bottom</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tx2"/>
                    </a:solidFill>
                  </a:tcPr>
                </a:tc>
              </a:tr>
              <a:tr h="428212">
                <a:tc vMerge="1">
                  <a:txBody>
                    <a:bodyPr/>
                    <a:lstStyle/>
                    <a:p>
                      <a:endParaRPr lang="en-GB"/>
                    </a:p>
                  </a:txBody>
                  <a:tcPr/>
                </a:tc>
                <a:tc vMerge="1">
                  <a:txBody>
                    <a:bodyPr/>
                    <a:lstStyle/>
                    <a:p>
                      <a:endParaRPr lang="en-GB"/>
                    </a:p>
                  </a:txBody>
                  <a:tcPr/>
                </a:tc>
                <a:tc>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160 - 220</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defRPr/>
                      </a:pPr>
                      <a:r>
                        <a:rPr kumimoji="0" lang="en-GB" sz="1400" b="1" i="0" u="none" strike="noStrike" cap="none" normalizeH="0" baseline="0" noProof="1" smtClean="0">
                          <a:ln>
                            <a:noFill/>
                          </a:ln>
                          <a:solidFill>
                            <a:srgbClr val="FFFFFF"/>
                          </a:solidFill>
                          <a:effectLst/>
                          <a:latin typeface="+mn-lt"/>
                        </a:rPr>
                        <a:t>190 - 250</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defRPr/>
                      </a:pPr>
                      <a:r>
                        <a:rPr kumimoji="0" lang="en-GB" sz="1400" b="1" i="0" u="none" strike="noStrike" cap="none" normalizeH="0" baseline="0" noProof="1" smtClean="0">
                          <a:ln>
                            <a:noFill/>
                          </a:ln>
                          <a:solidFill>
                            <a:srgbClr val="FFFFFF"/>
                          </a:solidFill>
                          <a:effectLst/>
                          <a:latin typeface="+mn-lt"/>
                        </a:rPr>
                        <a:t>160 - 220</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61B2"/>
                    </a:solidFill>
                  </a:tcPr>
                </a:tc>
                <a:tc gridSpan="2">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r>
                        <a:rPr kumimoji="0" lang="en-GB" sz="1400" b="1" i="0" u="none" strike="noStrike" cap="none" normalizeH="0" baseline="0" noProof="1" smtClean="0">
                          <a:ln>
                            <a:noFill/>
                          </a:ln>
                          <a:solidFill>
                            <a:srgbClr val="FFFFFF"/>
                          </a:solidFill>
                          <a:effectLst/>
                          <a:latin typeface="+mn-lt"/>
                        </a:rPr>
                        <a:t>1.20 – 1.55 kN</a:t>
                      </a: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tx2"/>
                    </a:solidFill>
                  </a:tcPr>
                </a:tc>
                <a:tc hMerge="1">
                  <a:txBody>
                    <a:bodyPr/>
                    <a:lstStyle/>
                    <a:p>
                      <a:pPr marL="0" marR="0" lvl="0" indent="0" algn="ctr" defTabSz="914400" rtl="0" eaLnBrk="0" fontAlgn="base" latinLnBrk="0" hangingPunct="0">
                        <a:lnSpc>
                          <a:spcPct val="90000"/>
                        </a:lnSpc>
                        <a:spcBef>
                          <a:spcPct val="60000"/>
                        </a:spcBef>
                        <a:spcAft>
                          <a:spcPct val="0"/>
                        </a:spcAft>
                        <a:buClr>
                          <a:schemeClr val="accent1"/>
                        </a:buClr>
                        <a:buSzTx/>
                        <a:buFont typeface="Wingdings" pitchFamily="2" charset="2"/>
                        <a:buNone/>
                        <a:tabLst/>
                      </a:pPr>
                      <a:endParaRPr kumimoji="0" lang="en-GB" sz="1400" b="1" i="0" u="none" strike="noStrike" cap="none" normalizeH="0" baseline="0" noProof="1" smtClean="0">
                        <a:ln>
                          <a:noFill/>
                        </a:ln>
                        <a:solidFill>
                          <a:srgbClr val="FFFFFF"/>
                        </a:solidFill>
                        <a:effectLst/>
                        <a:latin typeface="+mn-lt"/>
                      </a:endParaRPr>
                    </a:p>
                  </a:txBody>
                  <a:tcPr marL="36000" marR="108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tx2"/>
                    </a:solidFill>
                  </a:tcPr>
                </a:tc>
              </a:tr>
              <a:tr h="325437">
                <a:tc rowSpan="4">
                  <a:txBody>
                    <a:bodyPr/>
                    <a:lstStyle/>
                    <a:p>
                      <a:pPr marL="0" marR="0" lvl="0" indent="0" algn="l" defTabSz="914400" rtl="0" eaLnBrk="0" fontAlgn="base" latinLnBrk="0" hangingPunct="0">
                        <a:lnSpc>
                          <a:spcPct val="100000"/>
                        </a:lnSpc>
                        <a:spcBef>
                          <a:spcPct val="600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CF-45M</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1</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2</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3</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203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1.33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4</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r h="325437">
                <a:tc rowSpan="4">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CF-45AC</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10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rPr>
                        <a:t>1</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1.32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cs typeface="Arial" charset="0"/>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cs typeface="Arial" charset="0"/>
                        </a:rPr>
                        <a:t>2</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177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206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cs typeface="Arial" charset="0"/>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cs typeface="Arial" charset="0"/>
                        </a:rPr>
                        <a:t>3</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cs typeface="Arial" charset="0"/>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cs typeface="Arial" charset="0"/>
                        </a:rPr>
                        <a:t>4</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algn="ctr" rtl="0" fontAlgn="ctr"/>
                      <a:r>
                        <a:rPr lang="en-GB" sz="1400" b="0" i="0" u="none" strike="noStrike" dirty="0">
                          <a:solidFill>
                            <a:srgbClr val="000000"/>
                          </a:solidFill>
                          <a:effectLst/>
                          <a:latin typeface="+mn-lt"/>
                        </a:rPr>
                        <a:t>1.29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325437">
                <a:tc rowSpan="2">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cs typeface="Arial" charset="0"/>
                        </a:rPr>
                        <a:t>CF-45</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ts val="300"/>
                        </a:spcBef>
                        <a:spcAft>
                          <a:spcPct val="0"/>
                        </a:spcAft>
                        <a:buClr>
                          <a:schemeClr val="accent1"/>
                        </a:buClr>
                        <a:buSzTx/>
                        <a:buFont typeface="Wingdings" pitchFamily="2" charset="2"/>
                        <a:buNone/>
                        <a:tabLst/>
                      </a:pPr>
                      <a:r>
                        <a:rPr kumimoji="0" lang="en-GB" sz="1400" b="0" i="0" u="none" strike="noStrike" cap="none" normalizeH="0" baseline="0" noProof="1" smtClean="0">
                          <a:ln>
                            <a:noFill/>
                          </a:ln>
                          <a:solidFill>
                            <a:srgbClr val="333333"/>
                          </a:solidFill>
                          <a:effectLst/>
                          <a:latin typeface="+mn-lt"/>
                          <a:cs typeface="Arial" charset="0"/>
                        </a:rPr>
                        <a:t>B171</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203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169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r h="325437">
                <a:tc vMerge="1">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pPr>
                      <a:endParaRPr kumimoji="0" lang="en-GB" sz="1400" b="0" i="0" u="none" strike="noStrike" cap="none" normalizeH="0" baseline="0" noProof="1" smtClean="0">
                        <a:ln>
                          <a:noFill/>
                        </a:ln>
                        <a:solidFill>
                          <a:srgbClr val="333333"/>
                        </a:solidFill>
                        <a:effectLst/>
                        <a:latin typeface="+mn-lt"/>
                      </a:endParaRP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 typeface="Wingdings" pitchFamily="2" charset="2"/>
                        <a:buNone/>
                        <a:tabLst/>
                        <a:defRPr/>
                      </a:pPr>
                      <a:r>
                        <a:rPr kumimoji="0" lang="en-GB" sz="1400" b="0" i="0" u="none" strike="noStrike" cap="none" normalizeH="0" baseline="0" noProof="1" smtClean="0">
                          <a:ln>
                            <a:noFill/>
                          </a:ln>
                          <a:solidFill>
                            <a:srgbClr val="333333"/>
                          </a:solidFill>
                          <a:effectLst/>
                          <a:latin typeface="+mn-lt"/>
                          <a:cs typeface="Arial" charset="0"/>
                        </a:rPr>
                        <a:t>B172</a:t>
                      </a:r>
                    </a:p>
                  </a:txBody>
                  <a:tcPr marL="108000" marR="36000"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c>
                  <a:txBody>
                    <a:bodyPr/>
                    <a:lstStyle/>
                    <a:p>
                      <a:pPr algn="ctr" rtl="0" fontAlgn="ctr"/>
                      <a:r>
                        <a:rPr lang="en-GB" sz="1400" b="0" i="0" u="none" strike="noStrike" dirty="0">
                          <a:solidFill>
                            <a:srgbClr val="000000"/>
                          </a:solidFill>
                          <a:effectLst/>
                          <a:latin typeface="+mn-lt"/>
                        </a:rPr>
                        <a:t>1.23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EAEA"/>
                    </a:solidFill>
                  </a:tcPr>
                </a:tc>
              </a:tr>
            </a:tbl>
          </a:graphicData>
        </a:graphic>
      </p:graphicFrame>
      <p:sp>
        <p:nvSpPr>
          <p:cNvPr id="5" name="Textfeld 4"/>
          <p:cNvSpPr txBox="1"/>
          <p:nvPr/>
        </p:nvSpPr>
        <p:spPr>
          <a:xfrm>
            <a:off x="7346196" y="77493"/>
            <a:ext cx="1704814" cy="400110"/>
          </a:xfrm>
          <a:prstGeom prst="rect">
            <a:avLst/>
          </a:prstGeom>
          <a:noFill/>
        </p:spPr>
        <p:txBody>
          <a:bodyPr wrap="square" rtlCol="0">
            <a:spAutoFit/>
          </a:bodyPr>
          <a:lstStyle/>
          <a:p>
            <a:pPr algn="r"/>
            <a:r>
              <a:rPr lang="de-DE" dirty="0" smtClean="0"/>
              <a:t>GTR9-9-15</a:t>
            </a:r>
            <a:endParaRPr lang="en-US" dirty="0"/>
          </a:p>
        </p:txBody>
      </p:sp>
    </p:spTree>
    <p:extLst>
      <p:ext uri="{BB962C8B-B14F-4D97-AF65-F5344CB8AC3E}">
        <p14:creationId xmlns:p14="http://schemas.microsoft.com/office/powerpoint/2010/main" val="477076911"/>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smtClean="0"/>
              <a:t>Discussion</a:t>
            </a:r>
            <a:endParaRPr lang="en-GB" noProof="1" smtClean="0"/>
          </a:p>
        </p:txBody>
      </p:sp>
      <p:sp>
        <p:nvSpPr>
          <p:cNvPr id="11267"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DE" sz="1000" smtClean="0"/>
              <a:t>Page </a:t>
            </a:r>
            <a:r>
              <a:rPr lang="de-DE" sz="1000" smtClean="0">
                <a:sym typeface="Wingdings" pitchFamily="2" charset="2"/>
              </a:rPr>
              <a:t></a:t>
            </a:r>
            <a:r>
              <a:rPr lang="de-DE" sz="1000" smtClean="0"/>
              <a:t> </a:t>
            </a:r>
            <a:fld id="{67A55B07-8EEE-4B4C-877E-11AE0A1F8273}" type="slidenum">
              <a:rPr lang="de-DE" sz="1000" smtClean="0"/>
              <a:pPr eaLnBrk="1" hangingPunct="1"/>
              <a:t>7</a:t>
            </a:fld>
            <a:endParaRPr lang="de-DE" sz="1000" smtClean="0"/>
          </a:p>
        </p:txBody>
      </p:sp>
      <p:sp>
        <p:nvSpPr>
          <p:cNvPr id="11268" name="Content Placeholder 4"/>
          <p:cNvSpPr>
            <a:spLocks noGrp="1"/>
          </p:cNvSpPr>
          <p:nvPr>
            <p:ph idx="1"/>
          </p:nvPr>
        </p:nvSpPr>
        <p:spPr/>
        <p:txBody>
          <a:bodyPr/>
          <a:lstStyle/>
          <a:p>
            <a:r>
              <a:rPr lang="en-GB" dirty="0" smtClean="0"/>
              <a:t>All tests resulted in a ‘Pass’</a:t>
            </a:r>
          </a:p>
          <a:p>
            <a:r>
              <a:rPr lang="en-GB" dirty="0" smtClean="0"/>
              <a:t>However, some of the upper legform tests were very close to the lower limit</a:t>
            </a:r>
          </a:p>
          <a:p>
            <a:pPr lvl="1"/>
            <a:r>
              <a:rPr lang="en-GB" dirty="0" smtClean="0"/>
              <a:t>This was also the case with the current CF-45 foam, so the new types appear to be comparable in this respect</a:t>
            </a:r>
          </a:p>
          <a:p>
            <a:pPr lvl="1"/>
            <a:r>
              <a:rPr lang="en-GB" dirty="0" smtClean="0"/>
              <a:t>The rig used by TRL was a relatively lightweight rig, used for dynamic certification tests in support of TRL’s sales of pedestrian impactors. The bearings would not be adequate for vehicle tests, where the side loads might be much higher. Heavier bearings, as typically used for vehicle tests, would add more rotational energy to the impact, thus increasing its severity.</a:t>
            </a:r>
          </a:p>
          <a:p>
            <a:endParaRPr lang="en-GB" dirty="0" smtClean="0"/>
          </a:p>
        </p:txBody>
      </p:sp>
      <p:sp>
        <p:nvSpPr>
          <p:cNvPr id="5" name="Textfeld 4"/>
          <p:cNvSpPr txBox="1"/>
          <p:nvPr/>
        </p:nvSpPr>
        <p:spPr>
          <a:xfrm>
            <a:off x="7346196" y="77493"/>
            <a:ext cx="1704814" cy="400110"/>
          </a:xfrm>
          <a:prstGeom prst="rect">
            <a:avLst/>
          </a:prstGeom>
          <a:noFill/>
        </p:spPr>
        <p:txBody>
          <a:bodyPr wrap="square" rtlCol="0">
            <a:spAutoFit/>
          </a:bodyPr>
          <a:lstStyle/>
          <a:p>
            <a:pPr algn="r"/>
            <a:r>
              <a:rPr lang="de-DE" dirty="0" smtClean="0"/>
              <a:t>GTR9-9-15</a:t>
            </a:r>
            <a:endParaRPr lang="en-US" dirty="0"/>
          </a:p>
        </p:txBody>
      </p:sp>
    </p:spTree>
    <p:extLst>
      <p:ext uri="{BB962C8B-B14F-4D97-AF65-F5344CB8AC3E}">
        <p14:creationId xmlns:p14="http://schemas.microsoft.com/office/powerpoint/2010/main" val="1548735749"/>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smtClean="0"/>
              <a:t>Request</a:t>
            </a:r>
            <a:endParaRPr lang="en-GB" noProof="1" smtClean="0"/>
          </a:p>
        </p:txBody>
      </p:sp>
      <p:sp>
        <p:nvSpPr>
          <p:cNvPr id="11267"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DE" sz="1000" smtClean="0"/>
              <a:t>Page </a:t>
            </a:r>
            <a:r>
              <a:rPr lang="de-DE" sz="1000" smtClean="0">
                <a:sym typeface="Wingdings" pitchFamily="2" charset="2"/>
              </a:rPr>
              <a:t></a:t>
            </a:r>
            <a:r>
              <a:rPr lang="de-DE" sz="1000" smtClean="0"/>
              <a:t> </a:t>
            </a:r>
            <a:fld id="{67A55B07-8EEE-4B4C-877E-11AE0A1F8273}" type="slidenum">
              <a:rPr lang="de-DE" sz="1000" smtClean="0"/>
              <a:pPr eaLnBrk="1" hangingPunct="1"/>
              <a:t>8</a:t>
            </a:fld>
            <a:endParaRPr lang="de-DE" sz="1000" smtClean="0"/>
          </a:p>
        </p:txBody>
      </p:sp>
      <p:sp>
        <p:nvSpPr>
          <p:cNvPr id="11268" name="Content Placeholder 4"/>
          <p:cNvSpPr>
            <a:spLocks noGrp="1"/>
          </p:cNvSpPr>
          <p:nvPr>
            <p:ph idx="1"/>
          </p:nvPr>
        </p:nvSpPr>
        <p:spPr/>
        <p:txBody>
          <a:bodyPr/>
          <a:lstStyle/>
          <a:p>
            <a:r>
              <a:rPr lang="en-GB" dirty="0" smtClean="0"/>
              <a:t>TRL has only be able to carry out a few tests with the sample sheets, using only one sheet of each of the new types</a:t>
            </a:r>
          </a:p>
          <a:p>
            <a:r>
              <a:rPr lang="en-GB" dirty="0" smtClean="0"/>
              <a:t>These are enough to cover fully repeatability issues, especially batch-to-batch repeatability, nor reproducibility</a:t>
            </a:r>
          </a:p>
          <a:p>
            <a:r>
              <a:rPr lang="en-GB" dirty="0" smtClean="0"/>
              <a:t>Therefore, TRL would welcome test data from anyone else testing the new foam types</a:t>
            </a:r>
          </a:p>
        </p:txBody>
      </p:sp>
      <p:sp>
        <p:nvSpPr>
          <p:cNvPr id="5" name="Textfeld 4"/>
          <p:cNvSpPr txBox="1"/>
          <p:nvPr/>
        </p:nvSpPr>
        <p:spPr>
          <a:xfrm>
            <a:off x="7346196" y="77493"/>
            <a:ext cx="1704814" cy="400110"/>
          </a:xfrm>
          <a:prstGeom prst="rect">
            <a:avLst/>
          </a:prstGeom>
          <a:noFill/>
        </p:spPr>
        <p:txBody>
          <a:bodyPr wrap="square" rtlCol="0">
            <a:spAutoFit/>
          </a:bodyPr>
          <a:lstStyle/>
          <a:p>
            <a:pPr algn="r"/>
            <a:r>
              <a:rPr lang="de-DE" dirty="0" smtClean="0"/>
              <a:t>GTR9-9-15</a:t>
            </a:r>
            <a:endParaRPr lang="en-US" dirty="0"/>
          </a:p>
        </p:txBody>
      </p:sp>
    </p:spTree>
    <p:extLst>
      <p:ext uri="{BB962C8B-B14F-4D97-AF65-F5344CB8AC3E}">
        <p14:creationId xmlns:p14="http://schemas.microsoft.com/office/powerpoint/2010/main" val="927705984"/>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smtClean="0"/>
              <a:t>Conclusions</a:t>
            </a:r>
            <a:endParaRPr lang="en-GB" noProof="1" smtClean="0"/>
          </a:p>
        </p:txBody>
      </p:sp>
      <p:sp>
        <p:nvSpPr>
          <p:cNvPr id="11267" name="Footer Placeholder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de-DE" sz="1000" smtClean="0"/>
              <a:t>Page </a:t>
            </a:r>
            <a:r>
              <a:rPr lang="de-DE" sz="1000" smtClean="0">
                <a:sym typeface="Wingdings" pitchFamily="2" charset="2"/>
              </a:rPr>
              <a:t></a:t>
            </a:r>
            <a:r>
              <a:rPr lang="de-DE" sz="1000" smtClean="0"/>
              <a:t> </a:t>
            </a:r>
            <a:fld id="{67A55B07-8EEE-4B4C-877E-11AE0A1F8273}" type="slidenum">
              <a:rPr lang="de-DE" sz="1000" smtClean="0"/>
              <a:pPr eaLnBrk="1" hangingPunct="1"/>
              <a:t>9</a:t>
            </a:fld>
            <a:endParaRPr lang="de-DE" sz="1000" smtClean="0"/>
          </a:p>
        </p:txBody>
      </p:sp>
      <p:sp>
        <p:nvSpPr>
          <p:cNvPr id="11268" name="Content Placeholder 4"/>
          <p:cNvSpPr>
            <a:spLocks noGrp="1"/>
          </p:cNvSpPr>
          <p:nvPr>
            <p:ph idx="1"/>
          </p:nvPr>
        </p:nvSpPr>
        <p:spPr/>
        <p:txBody>
          <a:bodyPr/>
          <a:lstStyle/>
          <a:p>
            <a:r>
              <a:rPr lang="en-GB" dirty="0" smtClean="0"/>
              <a:t>The new foam types seem to be performing reasonably well in the dynamic certification tests performed by TRL, and no worse than the current CF-45 foam, so no changes to the certification test procedures appear to be necessary</a:t>
            </a:r>
          </a:p>
          <a:p>
            <a:pPr lvl="1"/>
            <a:r>
              <a:rPr lang="en-GB" dirty="0" smtClean="0"/>
              <a:t>Should be no need to change the GTR to specify the new types, as they should be covered by “or equivalent”</a:t>
            </a:r>
          </a:p>
          <a:p>
            <a:r>
              <a:rPr lang="en-GB" dirty="0" smtClean="0"/>
              <a:t>However, this conclusion is based on very limited data, so it is too early to rule out completely the possibility of the new foam types causing problems, such as more frequent failures in the dynamic certification tests</a:t>
            </a:r>
          </a:p>
          <a:p>
            <a:r>
              <a:rPr lang="en-GB" dirty="0" smtClean="0"/>
              <a:t>Those responsible for computer models of the Confor foam may need to revise their models</a:t>
            </a:r>
          </a:p>
        </p:txBody>
      </p:sp>
      <p:sp>
        <p:nvSpPr>
          <p:cNvPr id="5" name="Textfeld 4"/>
          <p:cNvSpPr txBox="1"/>
          <p:nvPr/>
        </p:nvSpPr>
        <p:spPr>
          <a:xfrm>
            <a:off x="7346196" y="77493"/>
            <a:ext cx="1704814" cy="400110"/>
          </a:xfrm>
          <a:prstGeom prst="rect">
            <a:avLst/>
          </a:prstGeom>
          <a:noFill/>
        </p:spPr>
        <p:txBody>
          <a:bodyPr wrap="square" rtlCol="0">
            <a:spAutoFit/>
          </a:bodyPr>
          <a:lstStyle/>
          <a:p>
            <a:pPr algn="r"/>
            <a:r>
              <a:rPr lang="de-DE" dirty="0" smtClean="0"/>
              <a:t>GTR9-9-15</a:t>
            </a:r>
            <a:endParaRPr lang="en-US" dirty="0"/>
          </a:p>
        </p:txBody>
      </p:sp>
    </p:spTree>
    <p:extLst>
      <p:ext uri="{BB962C8B-B14F-4D97-AF65-F5344CB8AC3E}">
        <p14:creationId xmlns:p14="http://schemas.microsoft.com/office/powerpoint/2010/main" val="4021770261"/>
      </p:ext>
    </p:extLst>
  </p:cSld>
  <p:clrMapOvr>
    <a:masterClrMapping/>
  </p:clrMapOvr>
  <p:transition spd="med">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JPM_SLIDE_ROLE" val="jpmPage"/>
</p:tagLst>
</file>

<file path=ppt/theme/theme1.xml><?xml version="1.0" encoding="utf-8"?>
<a:theme xmlns:a="http://schemas.openxmlformats.org/drawingml/2006/main" name="blank">
  <a:themeElements>
    <a:clrScheme name="TRL Contrast">
      <a:dk1>
        <a:srgbClr val="000000"/>
      </a:dk1>
      <a:lt1>
        <a:srgbClr val="FFFFFF"/>
      </a:lt1>
      <a:dk2>
        <a:srgbClr val="004074"/>
      </a:dk2>
      <a:lt2>
        <a:srgbClr val="FEA501"/>
      </a:lt2>
      <a:accent1>
        <a:srgbClr val="0061B2"/>
      </a:accent1>
      <a:accent2>
        <a:srgbClr val="FEA501"/>
      </a:accent2>
      <a:accent3>
        <a:srgbClr val="FFFFFF"/>
      </a:accent3>
      <a:accent4>
        <a:srgbClr val="000000"/>
      </a:accent4>
      <a:accent5>
        <a:srgbClr val="ACDBCB"/>
      </a:accent5>
      <a:accent6>
        <a:srgbClr val="256DBC"/>
      </a:accent6>
      <a:hlink>
        <a:srgbClr val="278789"/>
      </a:hlink>
      <a:folHlink>
        <a:srgbClr val="9DC2EB"/>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824</Words>
  <Application>Microsoft Office PowerPoint</Application>
  <PresentationFormat>Bildschirmpräsentation (4:3)</PresentationFormat>
  <Paragraphs>198</Paragraphs>
  <Slides>10</Slides>
  <Notes>10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10</vt:i4>
      </vt:variant>
    </vt:vector>
  </HeadingPairs>
  <TitlesOfParts>
    <vt:vector size="15" baseType="lpstr">
      <vt:lpstr>Arial</vt:lpstr>
      <vt:lpstr>Times New Roman</vt:lpstr>
      <vt:lpstr>Verdana</vt:lpstr>
      <vt:lpstr>Wingdings</vt:lpstr>
      <vt:lpstr>blank</vt:lpstr>
      <vt:lpstr>PowerPoint-Präsentation</vt:lpstr>
      <vt:lpstr>Advice received from manufacturers of Confor foam</vt:lpstr>
      <vt:lpstr>TRL action</vt:lpstr>
      <vt:lpstr>Certification tests</vt:lpstr>
      <vt:lpstr>Lower legform dynamic certification test results</vt:lpstr>
      <vt:lpstr>Upper legform dynamic certification test results</vt:lpstr>
      <vt:lpstr>Discussion</vt:lpstr>
      <vt:lpstr>Request</vt:lpstr>
      <vt:lpstr>Conclusions</vt:lpstr>
      <vt:lpstr>PowerPoint-Präsentation</vt:lpstr>
    </vt:vector>
  </TitlesOfParts>
  <Company>TRL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Hardy, Brian J</dc:creator>
  <cp:lastModifiedBy>Thomas Kinsky</cp:lastModifiedBy>
  <cp:revision>39</cp:revision>
  <dcterms:created xsi:type="dcterms:W3CDTF">2013-09-09T05:15:04Z</dcterms:created>
  <dcterms:modified xsi:type="dcterms:W3CDTF">2013-12-16T09:29:21Z</dcterms:modified>
</cp:coreProperties>
</file>