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325" r:id="rId3"/>
    <p:sldId id="326" r:id="rId4"/>
    <p:sldId id="328" r:id="rId5"/>
    <p:sldId id="324" r:id="rId6"/>
    <p:sldId id="320" r:id="rId7"/>
    <p:sldId id="321" r:id="rId8"/>
  </p:sldIdLst>
  <p:sldSz cx="9906000" cy="6858000" type="A4"/>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521415D9-36F7-43E2-AB2F-B90AF26B5E84}">
      <p14:sectionLst xmlns:p14="http://schemas.microsoft.com/office/powerpoint/2010/main">
        <p14:section name="既定のセクション" id="{54C7B95B-BF95-4890-A2CD-AC89490FACFB}">
          <p14:sldIdLst>
            <p14:sldId id="256"/>
            <p14:sldId id="325"/>
            <p14:sldId id="326"/>
            <p14:sldId id="328"/>
            <p14:sldId id="324"/>
            <p14:sldId id="320"/>
            <p14:sldId id="321"/>
          </p14:sldIdLst>
        </p14:section>
      </p14:sectionLst>
    </p:ex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CCFFFF"/>
    <a:srgbClr val="FFFF99"/>
    <a:srgbClr val="FF0000"/>
    <a:srgbClr val="FF9900"/>
    <a:srgbClr val="4087C8"/>
    <a:srgbClr val="FF5050"/>
    <a:srgbClr val="FFCCFF"/>
    <a:srgbClr val="9BDFF7"/>
    <a:srgbClr val="8BD9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EF6AC8-610F-42B4-B9E3-96533A8191A8}" v="39" dt="2022-04-11T15:36:54.40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00" autoAdjust="0"/>
    <p:restoredTop sz="96323" autoAdjust="0"/>
  </p:normalViewPr>
  <p:slideViewPr>
    <p:cSldViewPr>
      <p:cViewPr varScale="1">
        <p:scale>
          <a:sx n="87" d="100"/>
          <a:sy n="87" d="100"/>
        </p:scale>
        <p:origin x="1272" y="77"/>
      </p:cViewPr>
      <p:guideLst>
        <p:guide orient="horz" pos="2160"/>
        <p:guide pos="3120"/>
      </p:guideLst>
    </p:cSldViewPr>
  </p:slideViewPr>
  <p:notesTextViewPr>
    <p:cViewPr>
      <p:scale>
        <a:sx n="100" d="100"/>
        <a:sy n="100" d="100"/>
      </p:scale>
      <p:origin x="0" y="0"/>
    </p:cViewPr>
  </p:notesTextViewPr>
  <p:notesViewPr>
    <p:cSldViewPr>
      <p:cViewPr varScale="1">
        <p:scale>
          <a:sx n="51" d="100"/>
          <a:sy n="51" d="100"/>
        </p:scale>
        <p:origin x="291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Nonaka" userId="9bc07a20-76bb-4ed4-afb0-418e22c1cb47" providerId="ADAL" clId="{92A45AA7-DE1A-44E1-91C9-796DF83EB37D}"/>
    <pc:docChg chg="undo redo custSel addSld delSld modSld sldOrd modSection">
      <pc:chgData name="H.Nonaka" userId="9bc07a20-76bb-4ed4-afb0-418e22c1cb47" providerId="ADAL" clId="{92A45AA7-DE1A-44E1-91C9-796DF83EB37D}" dt="2022-04-09T14:56:22.450" v="2296" actId="20577"/>
      <pc:docMkLst>
        <pc:docMk/>
      </pc:docMkLst>
      <pc:sldChg chg="modSp mod">
        <pc:chgData name="H.Nonaka" userId="9bc07a20-76bb-4ed4-afb0-418e22c1cb47" providerId="ADAL" clId="{92A45AA7-DE1A-44E1-91C9-796DF83EB37D}" dt="2022-04-09T13:21:37.455" v="397" actId="20577"/>
        <pc:sldMkLst>
          <pc:docMk/>
          <pc:sldMk cId="0" sldId="256"/>
        </pc:sldMkLst>
        <pc:spChg chg="mod">
          <ac:chgData name="H.Nonaka" userId="9bc07a20-76bb-4ed4-afb0-418e22c1cb47" providerId="ADAL" clId="{92A45AA7-DE1A-44E1-91C9-796DF83EB37D}" dt="2022-04-09T12:04:43.310" v="3" actId="20577"/>
          <ac:spMkLst>
            <pc:docMk/>
            <pc:sldMk cId="0" sldId="256"/>
            <ac:spMk id="3" creationId="{00000000-0000-0000-0000-000000000000}"/>
          </ac:spMkLst>
        </pc:spChg>
        <pc:spChg chg="mod">
          <ac:chgData name="H.Nonaka" userId="9bc07a20-76bb-4ed4-afb0-418e22c1cb47" providerId="ADAL" clId="{92A45AA7-DE1A-44E1-91C9-796DF83EB37D}" dt="2022-04-09T13:21:37.455" v="397" actId="20577"/>
          <ac:spMkLst>
            <pc:docMk/>
            <pc:sldMk cId="0" sldId="256"/>
            <ac:spMk id="3075" creationId="{00000000-0000-0000-0000-000000000000}"/>
          </ac:spMkLst>
        </pc:spChg>
      </pc:sldChg>
      <pc:sldChg chg="modSp mod">
        <pc:chgData name="H.Nonaka" userId="9bc07a20-76bb-4ed4-afb0-418e22c1cb47" providerId="ADAL" clId="{92A45AA7-DE1A-44E1-91C9-796DF83EB37D}" dt="2022-04-09T14:04:28.454" v="1626" actId="20577"/>
        <pc:sldMkLst>
          <pc:docMk/>
          <pc:sldMk cId="1198978573" sldId="312"/>
        </pc:sldMkLst>
        <pc:spChg chg="mod">
          <ac:chgData name="H.Nonaka" userId="9bc07a20-76bb-4ed4-afb0-418e22c1cb47" providerId="ADAL" clId="{92A45AA7-DE1A-44E1-91C9-796DF83EB37D}" dt="2022-04-09T12:42:34.895" v="344" actId="6549"/>
          <ac:spMkLst>
            <pc:docMk/>
            <pc:sldMk cId="1198978573" sldId="312"/>
            <ac:spMk id="2" creationId="{4044FE0C-9FFC-4576-BB61-95EEEA44E2E8}"/>
          </ac:spMkLst>
        </pc:spChg>
        <pc:spChg chg="mod">
          <ac:chgData name="H.Nonaka" userId="9bc07a20-76bb-4ed4-afb0-418e22c1cb47" providerId="ADAL" clId="{92A45AA7-DE1A-44E1-91C9-796DF83EB37D}" dt="2022-04-09T14:04:28.454" v="1626" actId="20577"/>
          <ac:spMkLst>
            <pc:docMk/>
            <pc:sldMk cId="1198978573" sldId="312"/>
            <ac:spMk id="3" creationId="{053D450D-F659-4CB3-A02B-12371C69641D}"/>
          </ac:spMkLst>
        </pc:spChg>
      </pc:sldChg>
      <pc:sldChg chg="modSp mod">
        <pc:chgData name="H.Nonaka" userId="9bc07a20-76bb-4ed4-afb0-418e22c1cb47" providerId="ADAL" clId="{92A45AA7-DE1A-44E1-91C9-796DF83EB37D}" dt="2022-04-09T12:25:47.438" v="116" actId="179"/>
        <pc:sldMkLst>
          <pc:docMk/>
          <pc:sldMk cId="1751280998" sldId="320"/>
        </pc:sldMkLst>
        <pc:graphicFrameChg chg="mod modGraphic">
          <ac:chgData name="H.Nonaka" userId="9bc07a20-76bb-4ed4-afb0-418e22c1cb47" providerId="ADAL" clId="{92A45AA7-DE1A-44E1-91C9-796DF83EB37D}" dt="2022-04-09T12:25:47.438" v="116" actId="179"/>
          <ac:graphicFrameMkLst>
            <pc:docMk/>
            <pc:sldMk cId="1751280998" sldId="320"/>
            <ac:graphicFrameMk id="5" creationId="{51FF0ABA-46EF-459D-A8D6-FC08427C3456}"/>
          </ac:graphicFrameMkLst>
        </pc:graphicFrameChg>
      </pc:sldChg>
      <pc:sldChg chg="modSp mod">
        <pc:chgData name="H.Nonaka" userId="9bc07a20-76bb-4ed4-afb0-418e22c1cb47" providerId="ADAL" clId="{92A45AA7-DE1A-44E1-91C9-796DF83EB37D}" dt="2022-04-09T12:25:14.253" v="112"/>
        <pc:sldMkLst>
          <pc:docMk/>
          <pc:sldMk cId="857886078" sldId="321"/>
        </pc:sldMkLst>
        <pc:graphicFrameChg chg="mod modGraphic">
          <ac:chgData name="H.Nonaka" userId="9bc07a20-76bb-4ed4-afb0-418e22c1cb47" providerId="ADAL" clId="{92A45AA7-DE1A-44E1-91C9-796DF83EB37D}" dt="2022-04-09T12:25:14.253" v="112"/>
          <ac:graphicFrameMkLst>
            <pc:docMk/>
            <pc:sldMk cId="857886078" sldId="321"/>
            <ac:graphicFrameMk id="5" creationId="{51FF0ABA-46EF-459D-A8D6-FC08427C3456}"/>
          </ac:graphicFrameMkLst>
        </pc:graphicFrameChg>
      </pc:sldChg>
      <pc:sldChg chg="del ord">
        <pc:chgData name="H.Nonaka" userId="9bc07a20-76bb-4ed4-afb0-418e22c1cb47" providerId="ADAL" clId="{92A45AA7-DE1A-44E1-91C9-796DF83EB37D}" dt="2022-04-09T12:41:40.398" v="328" actId="47"/>
        <pc:sldMkLst>
          <pc:docMk/>
          <pc:sldMk cId="3312755969" sldId="322"/>
        </pc:sldMkLst>
      </pc:sldChg>
      <pc:sldChg chg="del">
        <pc:chgData name="H.Nonaka" userId="9bc07a20-76bb-4ed4-afb0-418e22c1cb47" providerId="ADAL" clId="{92A45AA7-DE1A-44E1-91C9-796DF83EB37D}" dt="2022-04-09T14:37:05.565" v="1762" actId="47"/>
        <pc:sldMkLst>
          <pc:docMk/>
          <pc:sldMk cId="2436344424" sldId="323"/>
        </pc:sldMkLst>
      </pc:sldChg>
      <pc:sldChg chg="addSp delSp modSp mod">
        <pc:chgData name="H.Nonaka" userId="9bc07a20-76bb-4ed4-afb0-418e22c1cb47" providerId="ADAL" clId="{92A45AA7-DE1A-44E1-91C9-796DF83EB37D}" dt="2022-04-09T14:56:22.450" v="2296" actId="20577"/>
        <pc:sldMkLst>
          <pc:docMk/>
          <pc:sldMk cId="2322728687" sldId="324"/>
        </pc:sldMkLst>
        <pc:spChg chg="add del mod">
          <ac:chgData name="H.Nonaka" userId="9bc07a20-76bb-4ed4-afb0-418e22c1cb47" providerId="ADAL" clId="{92A45AA7-DE1A-44E1-91C9-796DF83EB37D}" dt="2022-04-09T14:37:57.203" v="1772" actId="478"/>
          <ac:spMkLst>
            <pc:docMk/>
            <pc:sldMk cId="2322728687" sldId="324"/>
            <ac:spMk id="3" creationId="{B71A1B6C-617D-4FA2-9745-FEAFEF1BDEE7}"/>
          </ac:spMkLst>
        </pc:spChg>
        <pc:spChg chg="del mod">
          <ac:chgData name="H.Nonaka" userId="9bc07a20-76bb-4ed4-afb0-418e22c1cb47" providerId="ADAL" clId="{92A45AA7-DE1A-44E1-91C9-796DF83EB37D}" dt="2022-04-09T14:37:41.258" v="1768" actId="478"/>
          <ac:spMkLst>
            <pc:docMk/>
            <pc:sldMk cId="2322728687" sldId="324"/>
            <ac:spMk id="6" creationId="{1E698DFD-5778-4C0E-8682-3C96AA175EA6}"/>
          </ac:spMkLst>
        </pc:spChg>
        <pc:spChg chg="add del">
          <ac:chgData name="H.Nonaka" userId="9bc07a20-76bb-4ed4-afb0-418e22c1cb47" providerId="ADAL" clId="{92A45AA7-DE1A-44E1-91C9-796DF83EB37D}" dt="2022-04-09T14:40:32.635" v="1773" actId="478"/>
          <ac:spMkLst>
            <pc:docMk/>
            <pc:sldMk cId="2322728687" sldId="324"/>
            <ac:spMk id="7" creationId="{C3551D49-608E-47D3-BD0A-B36F4A3B344D}"/>
          </ac:spMkLst>
        </pc:spChg>
        <pc:spChg chg="mod">
          <ac:chgData name="H.Nonaka" userId="9bc07a20-76bb-4ed4-afb0-418e22c1cb47" providerId="ADAL" clId="{92A45AA7-DE1A-44E1-91C9-796DF83EB37D}" dt="2022-04-09T14:56:22.450" v="2296" actId="20577"/>
          <ac:spMkLst>
            <pc:docMk/>
            <pc:sldMk cId="2322728687" sldId="324"/>
            <ac:spMk id="8" creationId="{4E83B8AF-1321-41AC-984E-5A475FA07918}"/>
          </ac:spMkLst>
        </pc:spChg>
        <pc:spChg chg="add mod">
          <ac:chgData name="H.Nonaka" userId="9bc07a20-76bb-4ed4-afb0-418e22c1cb47" providerId="ADAL" clId="{92A45AA7-DE1A-44E1-91C9-796DF83EB37D}" dt="2022-04-09T14:47:17.504" v="1997" actId="1038"/>
          <ac:spMkLst>
            <pc:docMk/>
            <pc:sldMk cId="2322728687" sldId="324"/>
            <ac:spMk id="11" creationId="{BD896AC7-8D07-409A-92CD-ABC47CEB76CD}"/>
          </ac:spMkLst>
        </pc:spChg>
        <pc:spChg chg="add mod">
          <ac:chgData name="H.Nonaka" userId="9bc07a20-76bb-4ed4-afb0-418e22c1cb47" providerId="ADAL" clId="{92A45AA7-DE1A-44E1-91C9-796DF83EB37D}" dt="2022-04-09T14:47:17.504" v="1997" actId="1038"/>
          <ac:spMkLst>
            <pc:docMk/>
            <pc:sldMk cId="2322728687" sldId="324"/>
            <ac:spMk id="13" creationId="{593ADABE-2B4A-428F-92DD-7A1C0C78F439}"/>
          </ac:spMkLst>
        </pc:spChg>
        <pc:spChg chg="add del mod">
          <ac:chgData name="H.Nonaka" userId="9bc07a20-76bb-4ed4-afb0-418e22c1cb47" providerId="ADAL" clId="{92A45AA7-DE1A-44E1-91C9-796DF83EB37D}" dt="2022-04-09T14:52:03.930" v="2211" actId="478"/>
          <ac:spMkLst>
            <pc:docMk/>
            <pc:sldMk cId="2322728687" sldId="324"/>
            <ac:spMk id="21" creationId="{06986E72-7070-4CDB-89DE-1BACE6751C9F}"/>
          </ac:spMkLst>
        </pc:spChg>
        <pc:spChg chg="add del mod">
          <ac:chgData name="H.Nonaka" userId="9bc07a20-76bb-4ed4-afb0-418e22c1cb47" providerId="ADAL" clId="{92A45AA7-DE1A-44E1-91C9-796DF83EB37D}" dt="2022-04-09T14:52:06.945" v="2212" actId="478"/>
          <ac:spMkLst>
            <pc:docMk/>
            <pc:sldMk cId="2322728687" sldId="324"/>
            <ac:spMk id="22" creationId="{170DAB2E-C6AB-4E18-8BD3-A38DF1DE0038}"/>
          </ac:spMkLst>
        </pc:spChg>
        <pc:cxnChg chg="del mod">
          <ac:chgData name="H.Nonaka" userId="9bc07a20-76bb-4ed4-afb0-418e22c1cb47" providerId="ADAL" clId="{92A45AA7-DE1A-44E1-91C9-796DF83EB37D}" dt="2022-04-09T14:43:42.564" v="1803" actId="478"/>
          <ac:cxnSpMkLst>
            <pc:docMk/>
            <pc:sldMk cId="2322728687" sldId="324"/>
            <ac:cxnSpMk id="10" creationId="{99CCDB0F-AA4B-48DD-93CE-CCEB7F28720D}"/>
          </ac:cxnSpMkLst>
        </pc:cxnChg>
        <pc:cxnChg chg="del mod">
          <ac:chgData name="H.Nonaka" userId="9bc07a20-76bb-4ed4-afb0-418e22c1cb47" providerId="ADAL" clId="{92A45AA7-DE1A-44E1-91C9-796DF83EB37D}" dt="2022-04-09T14:43:42.564" v="1803" actId="478"/>
          <ac:cxnSpMkLst>
            <pc:docMk/>
            <pc:sldMk cId="2322728687" sldId="324"/>
            <ac:cxnSpMk id="12" creationId="{840978EB-61B1-4D65-B9C4-6497548A4247}"/>
          </ac:cxnSpMkLst>
        </pc:cxnChg>
        <pc:cxnChg chg="add del mod">
          <ac:chgData name="H.Nonaka" userId="9bc07a20-76bb-4ed4-afb0-418e22c1cb47" providerId="ADAL" clId="{92A45AA7-DE1A-44E1-91C9-796DF83EB37D}" dt="2022-04-09T14:53:52.714" v="2225" actId="478"/>
          <ac:cxnSpMkLst>
            <pc:docMk/>
            <pc:sldMk cId="2322728687" sldId="324"/>
            <ac:cxnSpMk id="23" creationId="{7A6EF372-FC46-4996-BD49-9CB19A7CB0D8}"/>
          </ac:cxnSpMkLst>
        </pc:cxnChg>
        <pc:cxnChg chg="add del mod">
          <ac:chgData name="H.Nonaka" userId="9bc07a20-76bb-4ed4-afb0-418e22c1cb47" providerId="ADAL" clId="{92A45AA7-DE1A-44E1-91C9-796DF83EB37D}" dt="2022-04-09T14:53:47.986" v="2224" actId="478"/>
          <ac:cxnSpMkLst>
            <pc:docMk/>
            <pc:sldMk cId="2322728687" sldId="324"/>
            <ac:cxnSpMk id="25" creationId="{48D97FCE-314F-40E2-A500-DABA35ADA228}"/>
          </ac:cxnSpMkLst>
        </pc:cxnChg>
        <pc:cxnChg chg="add del mod">
          <ac:chgData name="H.Nonaka" userId="9bc07a20-76bb-4ed4-afb0-418e22c1cb47" providerId="ADAL" clId="{92A45AA7-DE1A-44E1-91C9-796DF83EB37D}" dt="2022-04-09T14:53:47.986" v="2224" actId="478"/>
          <ac:cxnSpMkLst>
            <pc:docMk/>
            <pc:sldMk cId="2322728687" sldId="324"/>
            <ac:cxnSpMk id="27" creationId="{120044F2-978C-4C91-92BD-0A10DC96A5B4}"/>
          </ac:cxnSpMkLst>
        </pc:cxnChg>
        <pc:cxnChg chg="add del mod">
          <ac:chgData name="H.Nonaka" userId="9bc07a20-76bb-4ed4-afb0-418e22c1cb47" providerId="ADAL" clId="{92A45AA7-DE1A-44E1-91C9-796DF83EB37D}" dt="2022-04-09T14:53:47.986" v="2224" actId="478"/>
          <ac:cxnSpMkLst>
            <pc:docMk/>
            <pc:sldMk cId="2322728687" sldId="324"/>
            <ac:cxnSpMk id="30" creationId="{60C6A14E-00D6-4DD7-B3E4-CFF384E3819B}"/>
          </ac:cxnSpMkLst>
        </pc:cxnChg>
      </pc:sldChg>
      <pc:sldChg chg="addSp delSp modSp new mod chgLayout">
        <pc:chgData name="H.Nonaka" userId="9bc07a20-76bb-4ed4-afb0-418e22c1cb47" providerId="ADAL" clId="{92A45AA7-DE1A-44E1-91C9-796DF83EB37D}" dt="2022-04-09T14:50:32.679" v="2198" actId="14100"/>
        <pc:sldMkLst>
          <pc:docMk/>
          <pc:sldMk cId="4041763003" sldId="325"/>
        </pc:sldMkLst>
        <pc:spChg chg="mod ord">
          <ac:chgData name="H.Nonaka" userId="9bc07a20-76bb-4ed4-afb0-418e22c1cb47" providerId="ADAL" clId="{92A45AA7-DE1A-44E1-91C9-796DF83EB37D}" dt="2022-04-09T12:35:52.834" v="180" actId="6549"/>
          <ac:spMkLst>
            <pc:docMk/>
            <pc:sldMk cId="4041763003" sldId="325"/>
            <ac:spMk id="2" creationId="{4FB87C57-FFC2-43A1-A8B9-A8521BD02319}"/>
          </ac:spMkLst>
        </pc:spChg>
        <pc:spChg chg="del">
          <ac:chgData name="H.Nonaka" userId="9bc07a20-76bb-4ed4-afb0-418e22c1cb47" providerId="ADAL" clId="{92A45AA7-DE1A-44E1-91C9-796DF83EB37D}" dt="2022-04-09T12:26:18.092" v="120" actId="478"/>
          <ac:spMkLst>
            <pc:docMk/>
            <pc:sldMk cId="4041763003" sldId="325"/>
            <ac:spMk id="3" creationId="{DB69E648-670A-4528-8183-332533B60962}"/>
          </ac:spMkLst>
        </pc:spChg>
        <pc:spChg chg="mod ord">
          <ac:chgData name="H.Nonaka" userId="9bc07a20-76bb-4ed4-afb0-418e22c1cb47" providerId="ADAL" clId="{92A45AA7-DE1A-44E1-91C9-796DF83EB37D}" dt="2022-04-09T12:29:15.782" v="131" actId="700"/>
          <ac:spMkLst>
            <pc:docMk/>
            <pc:sldMk cId="4041763003" sldId="325"/>
            <ac:spMk id="4" creationId="{90A085CA-5725-4B8D-A3BD-0FC41A504F84}"/>
          </ac:spMkLst>
        </pc:spChg>
        <pc:spChg chg="add mod ord">
          <ac:chgData name="H.Nonaka" userId="9bc07a20-76bb-4ed4-afb0-418e22c1cb47" providerId="ADAL" clId="{92A45AA7-DE1A-44E1-91C9-796DF83EB37D}" dt="2022-04-09T12:41:06.350" v="321" actId="27636"/>
          <ac:spMkLst>
            <pc:docMk/>
            <pc:sldMk cId="4041763003" sldId="325"/>
            <ac:spMk id="6" creationId="{3C02C17C-3061-41A8-B796-78B7A24BEDA4}"/>
          </ac:spMkLst>
        </pc:spChg>
        <pc:spChg chg="add del mod">
          <ac:chgData name="H.Nonaka" userId="9bc07a20-76bb-4ed4-afb0-418e22c1cb47" providerId="ADAL" clId="{92A45AA7-DE1A-44E1-91C9-796DF83EB37D}" dt="2022-04-09T12:31:04.745" v="153"/>
          <ac:spMkLst>
            <pc:docMk/>
            <pc:sldMk cId="4041763003" sldId="325"/>
            <ac:spMk id="7" creationId="{A950E46D-50A1-4FF2-B682-AC5C5ACA8EC0}"/>
          </ac:spMkLst>
        </pc:spChg>
        <pc:spChg chg="add mod">
          <ac:chgData name="H.Nonaka" userId="9bc07a20-76bb-4ed4-afb0-418e22c1cb47" providerId="ADAL" clId="{92A45AA7-DE1A-44E1-91C9-796DF83EB37D}" dt="2022-04-09T13:23:51.339" v="403" actId="1076"/>
          <ac:spMkLst>
            <pc:docMk/>
            <pc:sldMk cId="4041763003" sldId="325"/>
            <ac:spMk id="8" creationId="{11B5AFF7-2F1F-4E17-85A3-1EB3F58F9FC5}"/>
          </ac:spMkLst>
        </pc:spChg>
        <pc:spChg chg="add mod">
          <ac:chgData name="H.Nonaka" userId="9bc07a20-76bb-4ed4-afb0-418e22c1cb47" providerId="ADAL" clId="{92A45AA7-DE1A-44E1-91C9-796DF83EB37D}" dt="2022-04-09T14:50:32.679" v="2198" actId="14100"/>
          <ac:spMkLst>
            <pc:docMk/>
            <pc:sldMk cId="4041763003" sldId="325"/>
            <ac:spMk id="9" creationId="{D2A1B36C-5DCE-43DD-9E8F-DBB5F32BEC0B}"/>
          </ac:spMkLst>
        </pc:spChg>
        <pc:spChg chg="add mod">
          <ac:chgData name="H.Nonaka" userId="9bc07a20-76bb-4ed4-afb0-418e22c1cb47" providerId="ADAL" clId="{92A45AA7-DE1A-44E1-91C9-796DF83EB37D}" dt="2022-04-09T12:40:03.289" v="310" actId="571"/>
          <ac:spMkLst>
            <pc:docMk/>
            <pc:sldMk cId="4041763003" sldId="325"/>
            <ac:spMk id="11" creationId="{56FEC5EF-F7D1-47EC-A9D5-236A24FD8320}"/>
          </ac:spMkLst>
        </pc:spChg>
        <pc:spChg chg="add del mod">
          <ac:chgData name="H.Nonaka" userId="9bc07a20-76bb-4ed4-afb0-418e22c1cb47" providerId="ADAL" clId="{92A45AA7-DE1A-44E1-91C9-796DF83EB37D}" dt="2022-04-09T12:40:35.975" v="315" actId="478"/>
          <ac:spMkLst>
            <pc:docMk/>
            <pc:sldMk cId="4041763003" sldId="325"/>
            <ac:spMk id="12" creationId="{D8835C2E-F52A-4CC8-AF16-D026AD23189E}"/>
          </ac:spMkLst>
        </pc:spChg>
        <pc:picChg chg="add mod">
          <ac:chgData name="H.Nonaka" userId="9bc07a20-76bb-4ed4-afb0-418e22c1cb47" providerId="ADAL" clId="{92A45AA7-DE1A-44E1-91C9-796DF83EB37D}" dt="2022-04-09T13:23:48.281" v="401" actId="1076"/>
          <ac:picMkLst>
            <pc:docMk/>
            <pc:sldMk cId="4041763003" sldId="325"/>
            <ac:picMk id="5" creationId="{184FCB5A-4F5F-4B48-854C-3739246BDC8E}"/>
          </ac:picMkLst>
        </pc:picChg>
        <pc:picChg chg="add mod">
          <ac:chgData name="H.Nonaka" userId="9bc07a20-76bb-4ed4-afb0-418e22c1cb47" providerId="ADAL" clId="{92A45AA7-DE1A-44E1-91C9-796DF83EB37D}" dt="2022-04-09T12:40:03.289" v="310" actId="571"/>
          <ac:picMkLst>
            <pc:docMk/>
            <pc:sldMk cId="4041763003" sldId="325"/>
            <ac:picMk id="10" creationId="{803EB1CE-AAC2-4B90-9207-A4B99CED94B2}"/>
          </ac:picMkLst>
        </pc:picChg>
      </pc:sldChg>
      <pc:sldChg chg="add del">
        <pc:chgData name="H.Nonaka" userId="9bc07a20-76bb-4ed4-afb0-418e22c1cb47" providerId="ADAL" clId="{92A45AA7-DE1A-44E1-91C9-796DF83EB37D}" dt="2022-04-09T12:26:30.720" v="124"/>
        <pc:sldMkLst>
          <pc:docMk/>
          <pc:sldMk cId="734942190" sldId="326"/>
        </pc:sldMkLst>
      </pc:sldChg>
      <pc:sldChg chg="addSp delSp modSp new mod">
        <pc:chgData name="H.Nonaka" userId="9bc07a20-76bb-4ed4-afb0-418e22c1cb47" providerId="ADAL" clId="{92A45AA7-DE1A-44E1-91C9-796DF83EB37D}" dt="2022-04-09T14:15:07.691" v="1761" actId="122"/>
        <pc:sldMkLst>
          <pc:docMk/>
          <pc:sldMk cId="1911787430" sldId="326"/>
        </pc:sldMkLst>
        <pc:spChg chg="mod">
          <ac:chgData name="H.Nonaka" userId="9bc07a20-76bb-4ed4-afb0-418e22c1cb47" providerId="ADAL" clId="{92A45AA7-DE1A-44E1-91C9-796DF83EB37D}" dt="2022-04-09T13:25:10.402" v="483" actId="14100"/>
          <ac:spMkLst>
            <pc:docMk/>
            <pc:sldMk cId="1911787430" sldId="326"/>
            <ac:spMk id="2" creationId="{F3571847-46CE-4F1D-B0E8-81587AD42DF6}"/>
          </ac:spMkLst>
        </pc:spChg>
        <pc:spChg chg="mod">
          <ac:chgData name="H.Nonaka" userId="9bc07a20-76bb-4ed4-afb0-418e22c1cb47" providerId="ADAL" clId="{92A45AA7-DE1A-44E1-91C9-796DF83EB37D}" dt="2022-04-09T13:56:04.889" v="1225" actId="948"/>
          <ac:spMkLst>
            <pc:docMk/>
            <pc:sldMk cId="1911787430" sldId="326"/>
            <ac:spMk id="3" creationId="{BE426B06-3565-437C-82DD-5576DA06D55E}"/>
          </ac:spMkLst>
        </pc:spChg>
        <pc:spChg chg="add mod">
          <ac:chgData name="H.Nonaka" userId="9bc07a20-76bb-4ed4-afb0-418e22c1cb47" providerId="ADAL" clId="{92A45AA7-DE1A-44E1-91C9-796DF83EB37D}" dt="2022-04-09T13:35:00.132" v="871" actId="1037"/>
          <ac:spMkLst>
            <pc:docMk/>
            <pc:sldMk cId="1911787430" sldId="326"/>
            <ac:spMk id="6" creationId="{9D87E0AC-7CE0-4C30-B058-46AB6D00CAD5}"/>
          </ac:spMkLst>
        </pc:spChg>
        <pc:spChg chg="add mod">
          <ac:chgData name="H.Nonaka" userId="9bc07a20-76bb-4ed4-afb0-418e22c1cb47" providerId="ADAL" clId="{92A45AA7-DE1A-44E1-91C9-796DF83EB37D}" dt="2022-04-09T13:36:28.235" v="917" actId="14100"/>
          <ac:spMkLst>
            <pc:docMk/>
            <pc:sldMk cId="1911787430" sldId="326"/>
            <ac:spMk id="7" creationId="{066FF240-085F-4443-B078-7F7D2309C8EA}"/>
          </ac:spMkLst>
        </pc:spChg>
        <pc:spChg chg="add del mod">
          <ac:chgData name="H.Nonaka" userId="9bc07a20-76bb-4ed4-afb0-418e22c1cb47" providerId="ADAL" clId="{92A45AA7-DE1A-44E1-91C9-796DF83EB37D}" dt="2022-04-09T13:38:35.719" v="941" actId="478"/>
          <ac:spMkLst>
            <pc:docMk/>
            <pc:sldMk cId="1911787430" sldId="326"/>
            <ac:spMk id="8" creationId="{EFEAF39A-B96E-4F0F-B163-F171833B44E6}"/>
          </ac:spMkLst>
        </pc:spChg>
        <pc:spChg chg="add mod">
          <ac:chgData name="H.Nonaka" userId="9bc07a20-76bb-4ed4-afb0-418e22c1cb47" providerId="ADAL" clId="{92A45AA7-DE1A-44E1-91C9-796DF83EB37D}" dt="2022-04-09T13:35:00.132" v="871" actId="1037"/>
          <ac:spMkLst>
            <pc:docMk/>
            <pc:sldMk cId="1911787430" sldId="326"/>
            <ac:spMk id="9" creationId="{899BBC0F-D539-44CB-A872-BFC0D1D8C275}"/>
          </ac:spMkLst>
        </pc:spChg>
        <pc:spChg chg="add mod">
          <ac:chgData name="H.Nonaka" userId="9bc07a20-76bb-4ed4-afb0-418e22c1cb47" providerId="ADAL" clId="{92A45AA7-DE1A-44E1-91C9-796DF83EB37D}" dt="2022-04-09T13:36:40.474" v="921" actId="1076"/>
          <ac:spMkLst>
            <pc:docMk/>
            <pc:sldMk cId="1911787430" sldId="326"/>
            <ac:spMk id="10" creationId="{4BFFD1A3-5247-4D89-9C1B-61BB9770AC15}"/>
          </ac:spMkLst>
        </pc:spChg>
        <pc:spChg chg="add mod">
          <ac:chgData name="H.Nonaka" userId="9bc07a20-76bb-4ed4-afb0-418e22c1cb47" providerId="ADAL" clId="{92A45AA7-DE1A-44E1-91C9-796DF83EB37D}" dt="2022-04-09T13:35:00.132" v="871" actId="1037"/>
          <ac:spMkLst>
            <pc:docMk/>
            <pc:sldMk cId="1911787430" sldId="326"/>
            <ac:spMk id="11" creationId="{75EB0E6D-A1A6-4E19-95C3-90E2D2205D55}"/>
          </ac:spMkLst>
        </pc:spChg>
        <pc:spChg chg="add del mod">
          <ac:chgData name="H.Nonaka" userId="9bc07a20-76bb-4ed4-afb0-418e22c1cb47" providerId="ADAL" clId="{92A45AA7-DE1A-44E1-91C9-796DF83EB37D}" dt="2022-04-09T13:38:33.879" v="940" actId="478"/>
          <ac:spMkLst>
            <pc:docMk/>
            <pc:sldMk cId="1911787430" sldId="326"/>
            <ac:spMk id="12" creationId="{83C7A39B-58D3-456E-AE4C-33C8CC3569F4}"/>
          </ac:spMkLst>
        </pc:spChg>
        <pc:spChg chg="add mod ord">
          <ac:chgData name="H.Nonaka" userId="9bc07a20-76bb-4ed4-afb0-418e22c1cb47" providerId="ADAL" clId="{92A45AA7-DE1A-44E1-91C9-796DF83EB37D}" dt="2022-04-09T13:39:45.717" v="965" actId="1036"/>
          <ac:spMkLst>
            <pc:docMk/>
            <pc:sldMk cId="1911787430" sldId="326"/>
            <ac:spMk id="14" creationId="{44190816-DB94-4FCF-8848-7F5D6B207E04}"/>
          </ac:spMkLst>
        </pc:spChg>
        <pc:spChg chg="add del mod">
          <ac:chgData name="H.Nonaka" userId="9bc07a20-76bb-4ed4-afb0-418e22c1cb47" providerId="ADAL" clId="{92A45AA7-DE1A-44E1-91C9-796DF83EB37D}" dt="2022-04-09T13:40:09.285" v="966"/>
          <ac:spMkLst>
            <pc:docMk/>
            <pc:sldMk cId="1911787430" sldId="326"/>
            <ac:spMk id="15" creationId="{3A53AEF7-0CC8-45B8-A8DC-88FB116D6E2A}"/>
          </ac:spMkLst>
        </pc:spChg>
        <pc:spChg chg="add del mod">
          <ac:chgData name="H.Nonaka" userId="9bc07a20-76bb-4ed4-afb0-418e22c1cb47" providerId="ADAL" clId="{92A45AA7-DE1A-44E1-91C9-796DF83EB37D}" dt="2022-04-09T13:40:09.285" v="966"/>
          <ac:spMkLst>
            <pc:docMk/>
            <pc:sldMk cId="1911787430" sldId="326"/>
            <ac:spMk id="16" creationId="{F39DB9F8-DA7C-4AB3-99F6-D36279BCBE8C}"/>
          </ac:spMkLst>
        </pc:spChg>
        <pc:spChg chg="mod">
          <ac:chgData name="H.Nonaka" userId="9bc07a20-76bb-4ed4-afb0-418e22c1cb47" providerId="ADAL" clId="{92A45AA7-DE1A-44E1-91C9-796DF83EB37D}" dt="2022-04-09T13:40:09.285" v="966"/>
          <ac:spMkLst>
            <pc:docMk/>
            <pc:sldMk cId="1911787430" sldId="326"/>
            <ac:spMk id="17" creationId="{7DED9AAB-E576-42FB-A021-F693ED12674F}"/>
          </ac:spMkLst>
        </pc:spChg>
        <pc:spChg chg="add mod ord">
          <ac:chgData name="H.Nonaka" userId="9bc07a20-76bb-4ed4-afb0-418e22c1cb47" providerId="ADAL" clId="{92A45AA7-DE1A-44E1-91C9-796DF83EB37D}" dt="2022-04-09T13:56:56.338" v="1238" actId="1036"/>
          <ac:spMkLst>
            <pc:docMk/>
            <pc:sldMk cId="1911787430" sldId="326"/>
            <ac:spMk id="18" creationId="{9361C5BF-1913-4962-8704-FE211CB1F09F}"/>
          </ac:spMkLst>
        </pc:spChg>
        <pc:spChg chg="add mod">
          <ac:chgData name="H.Nonaka" userId="9bc07a20-76bb-4ed4-afb0-418e22c1cb47" providerId="ADAL" clId="{92A45AA7-DE1A-44E1-91C9-796DF83EB37D}" dt="2022-04-09T13:56:01.144" v="1223" actId="571"/>
          <ac:spMkLst>
            <pc:docMk/>
            <pc:sldMk cId="1911787430" sldId="326"/>
            <ac:spMk id="19" creationId="{69B5FA34-FC87-41F5-ABBF-63B6D9338BA7}"/>
          </ac:spMkLst>
        </pc:spChg>
        <pc:spChg chg="add mod">
          <ac:chgData name="H.Nonaka" userId="9bc07a20-76bb-4ed4-afb0-418e22c1cb47" providerId="ADAL" clId="{92A45AA7-DE1A-44E1-91C9-796DF83EB37D}" dt="2022-04-09T13:56:56.338" v="1238" actId="1036"/>
          <ac:spMkLst>
            <pc:docMk/>
            <pc:sldMk cId="1911787430" sldId="326"/>
            <ac:spMk id="20" creationId="{4AA9EE30-BC07-4D17-8230-A71AB8DE5500}"/>
          </ac:spMkLst>
        </pc:spChg>
        <pc:spChg chg="add mod">
          <ac:chgData name="H.Nonaka" userId="9bc07a20-76bb-4ed4-afb0-418e22c1cb47" providerId="ADAL" clId="{92A45AA7-DE1A-44E1-91C9-796DF83EB37D}" dt="2022-04-09T14:15:07.691" v="1761" actId="122"/>
          <ac:spMkLst>
            <pc:docMk/>
            <pc:sldMk cId="1911787430" sldId="326"/>
            <ac:spMk id="21" creationId="{90E7DFA6-690D-4432-96CD-00F60D00BB53}"/>
          </ac:spMkLst>
        </pc:spChg>
        <pc:graphicFrameChg chg="add mod modGraphic">
          <ac:chgData name="H.Nonaka" userId="9bc07a20-76bb-4ed4-afb0-418e22c1cb47" providerId="ADAL" clId="{92A45AA7-DE1A-44E1-91C9-796DF83EB37D}" dt="2022-04-09T13:35:00.132" v="871" actId="1037"/>
          <ac:graphicFrameMkLst>
            <pc:docMk/>
            <pc:sldMk cId="1911787430" sldId="326"/>
            <ac:graphicFrameMk id="5" creationId="{9CFD5914-586E-4053-BD4E-9BCB599C50C0}"/>
          </ac:graphicFrameMkLst>
        </pc:graphicFrameChg>
      </pc:sldChg>
      <pc:sldChg chg="add del">
        <pc:chgData name="H.Nonaka" userId="9bc07a20-76bb-4ed4-afb0-418e22c1cb47" providerId="ADAL" clId="{92A45AA7-DE1A-44E1-91C9-796DF83EB37D}" dt="2022-04-09T12:26:19.886" v="122"/>
        <pc:sldMkLst>
          <pc:docMk/>
          <pc:sldMk cId="4010205299" sldId="326"/>
        </pc:sldMkLst>
      </pc:sldChg>
    </pc:docChg>
  </pc:docChgLst>
  <pc:docChgLst>
    <pc:chgData name="H.Nonaka" userId="9bc07a20-76bb-4ed4-afb0-418e22c1cb47" providerId="ADAL" clId="{10A1CCCB-46B7-4E88-A380-82605C7F19E8}"/>
    <pc:docChg chg="delSld modSld modSection">
      <pc:chgData name="H.Nonaka" userId="9bc07a20-76bb-4ed4-afb0-418e22c1cb47" providerId="ADAL" clId="{10A1CCCB-46B7-4E88-A380-82605C7F19E8}" dt="2021-09-13T11:36:20.220" v="24" actId="47"/>
      <pc:docMkLst>
        <pc:docMk/>
      </pc:docMkLst>
      <pc:sldChg chg="del">
        <pc:chgData name="H.Nonaka" userId="9bc07a20-76bb-4ed4-afb0-418e22c1cb47" providerId="ADAL" clId="{10A1CCCB-46B7-4E88-A380-82605C7F19E8}" dt="2021-09-13T11:36:20.220" v="24" actId="47"/>
        <pc:sldMkLst>
          <pc:docMk/>
          <pc:sldMk cId="1294806641" sldId="306"/>
        </pc:sldMkLst>
      </pc:sldChg>
      <pc:sldChg chg="modSp mod">
        <pc:chgData name="H.Nonaka" userId="9bc07a20-76bb-4ed4-afb0-418e22c1cb47" providerId="ADAL" clId="{10A1CCCB-46B7-4E88-A380-82605C7F19E8}" dt="2021-09-13T11:35:57.436" v="23" actId="20577"/>
        <pc:sldMkLst>
          <pc:docMk/>
          <pc:sldMk cId="1086404863" sldId="311"/>
        </pc:sldMkLst>
        <pc:spChg chg="mod">
          <ac:chgData name="H.Nonaka" userId="9bc07a20-76bb-4ed4-afb0-418e22c1cb47" providerId="ADAL" clId="{10A1CCCB-46B7-4E88-A380-82605C7F19E8}" dt="2021-09-13T11:35:57.436" v="23" actId="20577"/>
          <ac:spMkLst>
            <pc:docMk/>
            <pc:sldMk cId="1086404863" sldId="311"/>
            <ac:spMk id="3" creationId="{F40E7756-E496-49C7-B4F8-E36560D6087A}"/>
          </ac:spMkLst>
        </pc:spChg>
      </pc:sldChg>
    </pc:docChg>
  </pc:docChgLst>
  <pc:docChgLst>
    <pc:chgData name="H.Nonaka" userId="9bc07a20-76bb-4ed4-afb0-418e22c1cb47" providerId="ADAL" clId="{1EEF6AC8-610F-42B4-B9E3-96533A8191A8}"/>
    <pc:docChg chg="undo custSel addSld delSld modSld modSection">
      <pc:chgData name="H.Nonaka" userId="9bc07a20-76bb-4ed4-afb0-418e22c1cb47" providerId="ADAL" clId="{1EEF6AC8-610F-42B4-B9E3-96533A8191A8}" dt="2022-04-11T15:49:03.090" v="856" actId="20577"/>
      <pc:docMkLst>
        <pc:docMk/>
      </pc:docMkLst>
      <pc:sldChg chg="del">
        <pc:chgData name="H.Nonaka" userId="9bc07a20-76bb-4ed4-afb0-418e22c1cb47" providerId="ADAL" clId="{1EEF6AC8-610F-42B4-B9E3-96533A8191A8}" dt="2022-04-11T15:27:19.603" v="706" actId="2696"/>
        <pc:sldMkLst>
          <pc:docMk/>
          <pc:sldMk cId="1198978573" sldId="312"/>
        </pc:sldMkLst>
      </pc:sldChg>
      <pc:sldChg chg="modSp mod">
        <pc:chgData name="H.Nonaka" userId="9bc07a20-76bb-4ed4-afb0-418e22c1cb47" providerId="ADAL" clId="{1EEF6AC8-610F-42B4-B9E3-96533A8191A8}" dt="2022-04-11T15:44:50.441" v="736" actId="6549"/>
        <pc:sldMkLst>
          <pc:docMk/>
          <pc:sldMk cId="1751280998" sldId="320"/>
        </pc:sldMkLst>
        <pc:graphicFrameChg chg="modGraphic">
          <ac:chgData name="H.Nonaka" userId="9bc07a20-76bb-4ed4-afb0-418e22c1cb47" providerId="ADAL" clId="{1EEF6AC8-610F-42B4-B9E3-96533A8191A8}" dt="2022-04-11T15:44:50.441" v="736" actId="6549"/>
          <ac:graphicFrameMkLst>
            <pc:docMk/>
            <pc:sldMk cId="1751280998" sldId="320"/>
            <ac:graphicFrameMk id="5" creationId="{51FF0ABA-46EF-459D-A8D6-FC08427C3456}"/>
          </ac:graphicFrameMkLst>
        </pc:graphicFrameChg>
      </pc:sldChg>
      <pc:sldChg chg="modSp mod">
        <pc:chgData name="H.Nonaka" userId="9bc07a20-76bb-4ed4-afb0-418e22c1cb47" providerId="ADAL" clId="{1EEF6AC8-610F-42B4-B9E3-96533A8191A8}" dt="2022-04-11T15:49:03.090" v="856" actId="20577"/>
        <pc:sldMkLst>
          <pc:docMk/>
          <pc:sldMk cId="857886078" sldId="321"/>
        </pc:sldMkLst>
        <pc:graphicFrameChg chg="modGraphic">
          <ac:chgData name="H.Nonaka" userId="9bc07a20-76bb-4ed4-afb0-418e22c1cb47" providerId="ADAL" clId="{1EEF6AC8-610F-42B4-B9E3-96533A8191A8}" dt="2022-04-11T15:49:03.090" v="856" actId="20577"/>
          <ac:graphicFrameMkLst>
            <pc:docMk/>
            <pc:sldMk cId="857886078" sldId="321"/>
            <ac:graphicFrameMk id="5" creationId="{51FF0ABA-46EF-459D-A8D6-FC08427C3456}"/>
          </ac:graphicFrameMkLst>
        </pc:graphicFrameChg>
      </pc:sldChg>
      <pc:sldChg chg="modSp mod">
        <pc:chgData name="H.Nonaka" userId="9bc07a20-76bb-4ed4-afb0-418e22c1cb47" providerId="ADAL" clId="{1EEF6AC8-610F-42B4-B9E3-96533A8191A8}" dt="2022-04-11T15:39:13.637" v="728" actId="6549"/>
        <pc:sldMkLst>
          <pc:docMk/>
          <pc:sldMk cId="2322728687" sldId="324"/>
        </pc:sldMkLst>
        <pc:spChg chg="mod">
          <ac:chgData name="H.Nonaka" userId="9bc07a20-76bb-4ed4-afb0-418e22c1cb47" providerId="ADAL" clId="{1EEF6AC8-610F-42B4-B9E3-96533A8191A8}" dt="2022-04-11T15:38:27.741" v="726" actId="14100"/>
          <ac:spMkLst>
            <pc:docMk/>
            <pc:sldMk cId="2322728687" sldId="324"/>
            <ac:spMk id="8" creationId="{4E83B8AF-1321-41AC-984E-5A475FA07918}"/>
          </ac:spMkLst>
        </pc:spChg>
        <pc:spChg chg="mod">
          <ac:chgData name="H.Nonaka" userId="9bc07a20-76bb-4ed4-afb0-418e22c1cb47" providerId="ADAL" clId="{1EEF6AC8-610F-42B4-B9E3-96533A8191A8}" dt="2022-04-11T15:39:13.637" v="728" actId="6549"/>
          <ac:spMkLst>
            <pc:docMk/>
            <pc:sldMk cId="2322728687" sldId="324"/>
            <ac:spMk id="11" creationId="{BD896AC7-8D07-409A-92CD-ABC47CEB76CD}"/>
          </ac:spMkLst>
        </pc:spChg>
        <pc:spChg chg="mod">
          <ac:chgData name="H.Nonaka" userId="9bc07a20-76bb-4ed4-afb0-418e22c1cb47" providerId="ADAL" clId="{1EEF6AC8-610F-42B4-B9E3-96533A8191A8}" dt="2022-04-11T15:36:54.405" v="719" actId="1076"/>
          <ac:spMkLst>
            <pc:docMk/>
            <pc:sldMk cId="2322728687" sldId="324"/>
            <ac:spMk id="13" creationId="{593ADABE-2B4A-428F-92DD-7A1C0C78F439}"/>
          </ac:spMkLst>
        </pc:spChg>
      </pc:sldChg>
      <pc:sldChg chg="modSp mod">
        <pc:chgData name="H.Nonaka" userId="9bc07a20-76bb-4ed4-afb0-418e22c1cb47" providerId="ADAL" clId="{1EEF6AC8-610F-42B4-B9E3-96533A8191A8}" dt="2022-04-11T15:26:58.901" v="705" actId="27636"/>
        <pc:sldMkLst>
          <pc:docMk/>
          <pc:sldMk cId="4041763003" sldId="325"/>
        </pc:sldMkLst>
        <pc:spChg chg="mod">
          <ac:chgData name="H.Nonaka" userId="9bc07a20-76bb-4ed4-afb0-418e22c1cb47" providerId="ADAL" clId="{1EEF6AC8-610F-42B4-B9E3-96533A8191A8}" dt="2022-04-11T15:26:58.901" v="705" actId="27636"/>
          <ac:spMkLst>
            <pc:docMk/>
            <pc:sldMk cId="4041763003" sldId="325"/>
            <ac:spMk id="6" creationId="{3C02C17C-3061-41A8-B796-78B7A24BEDA4}"/>
          </ac:spMkLst>
        </pc:spChg>
      </pc:sldChg>
      <pc:sldChg chg="addSp modSp mod">
        <pc:chgData name="H.Nonaka" userId="9bc07a20-76bb-4ed4-afb0-418e22c1cb47" providerId="ADAL" clId="{1EEF6AC8-610F-42B4-B9E3-96533A8191A8}" dt="2022-04-11T15:02:30.716" v="460" actId="20577"/>
        <pc:sldMkLst>
          <pc:docMk/>
          <pc:sldMk cId="1911787430" sldId="326"/>
        </pc:sldMkLst>
        <pc:spChg chg="mod">
          <ac:chgData name="H.Nonaka" userId="9bc07a20-76bb-4ed4-afb0-418e22c1cb47" providerId="ADAL" clId="{1EEF6AC8-610F-42B4-B9E3-96533A8191A8}" dt="2022-04-11T15:02:30.716" v="460" actId="20577"/>
          <ac:spMkLst>
            <pc:docMk/>
            <pc:sldMk cId="1911787430" sldId="326"/>
            <ac:spMk id="2" creationId="{F3571847-46CE-4F1D-B0E8-81587AD42DF6}"/>
          </ac:spMkLst>
        </pc:spChg>
        <pc:spChg chg="mod">
          <ac:chgData name="H.Nonaka" userId="9bc07a20-76bb-4ed4-afb0-418e22c1cb47" providerId="ADAL" clId="{1EEF6AC8-610F-42B4-B9E3-96533A8191A8}" dt="2022-04-11T13:55:29.655" v="72" actId="20577"/>
          <ac:spMkLst>
            <pc:docMk/>
            <pc:sldMk cId="1911787430" sldId="326"/>
            <ac:spMk id="3" creationId="{BE426B06-3565-437C-82DD-5576DA06D55E}"/>
          </ac:spMkLst>
        </pc:spChg>
        <pc:spChg chg="add mod">
          <ac:chgData name="H.Nonaka" userId="9bc07a20-76bb-4ed4-afb0-418e22c1cb47" providerId="ADAL" clId="{1EEF6AC8-610F-42B4-B9E3-96533A8191A8}" dt="2022-04-11T15:01:40.876" v="459" actId="1076"/>
          <ac:spMkLst>
            <pc:docMk/>
            <pc:sldMk cId="1911787430" sldId="326"/>
            <ac:spMk id="19" creationId="{577D58B6-23A5-445F-B6EF-7B2AE01FF5AE}"/>
          </ac:spMkLst>
        </pc:spChg>
        <pc:spChg chg="mod">
          <ac:chgData name="H.Nonaka" userId="9bc07a20-76bb-4ed4-afb0-418e22c1cb47" providerId="ADAL" clId="{1EEF6AC8-610F-42B4-B9E3-96533A8191A8}" dt="2022-04-11T15:01:07.853" v="454" actId="20577"/>
          <ac:spMkLst>
            <pc:docMk/>
            <pc:sldMk cId="1911787430" sldId="326"/>
            <ac:spMk id="21" creationId="{90E7DFA6-690D-4432-96CD-00F60D00BB53}"/>
          </ac:spMkLst>
        </pc:spChg>
        <pc:spChg chg="add mod">
          <ac:chgData name="H.Nonaka" userId="9bc07a20-76bb-4ed4-afb0-418e22c1cb47" providerId="ADAL" clId="{1EEF6AC8-610F-42B4-B9E3-96533A8191A8}" dt="2022-04-11T15:01:35.700" v="458" actId="14100"/>
          <ac:spMkLst>
            <pc:docMk/>
            <pc:sldMk cId="1911787430" sldId="326"/>
            <ac:spMk id="22" creationId="{FC54CE32-331F-4B4D-8506-34AECE636B6C}"/>
          </ac:spMkLst>
        </pc:spChg>
        <pc:graphicFrameChg chg="modGraphic">
          <ac:chgData name="H.Nonaka" userId="9bc07a20-76bb-4ed4-afb0-418e22c1cb47" providerId="ADAL" clId="{1EEF6AC8-610F-42B4-B9E3-96533A8191A8}" dt="2022-04-11T13:57:37.247" v="93" actId="207"/>
          <ac:graphicFrameMkLst>
            <pc:docMk/>
            <pc:sldMk cId="1911787430" sldId="326"/>
            <ac:graphicFrameMk id="5" creationId="{9CFD5914-586E-4053-BD4E-9BCB599C50C0}"/>
          </ac:graphicFrameMkLst>
        </pc:graphicFrameChg>
      </pc:sldChg>
      <pc:sldChg chg="new del">
        <pc:chgData name="H.Nonaka" userId="9bc07a20-76bb-4ed4-afb0-418e22c1cb47" providerId="ADAL" clId="{1EEF6AC8-610F-42B4-B9E3-96533A8191A8}" dt="2022-04-11T15:25:50.333" v="652" actId="47"/>
        <pc:sldMkLst>
          <pc:docMk/>
          <pc:sldMk cId="2050086591" sldId="327"/>
        </pc:sldMkLst>
      </pc:sldChg>
      <pc:sldChg chg="addSp delSp modSp add mod">
        <pc:chgData name="H.Nonaka" userId="9bc07a20-76bb-4ed4-afb0-418e22c1cb47" providerId="ADAL" clId="{1EEF6AC8-610F-42B4-B9E3-96533A8191A8}" dt="2022-04-11T15:25:23.548" v="651" actId="14100"/>
        <pc:sldMkLst>
          <pc:docMk/>
          <pc:sldMk cId="3569185270" sldId="328"/>
        </pc:sldMkLst>
        <pc:spChg chg="mod">
          <ac:chgData name="H.Nonaka" userId="9bc07a20-76bb-4ed4-afb0-418e22c1cb47" providerId="ADAL" clId="{1EEF6AC8-610F-42B4-B9E3-96533A8191A8}" dt="2022-04-11T15:05:39.400" v="487" actId="1076"/>
          <ac:spMkLst>
            <pc:docMk/>
            <pc:sldMk cId="3569185270" sldId="328"/>
            <ac:spMk id="2" creationId="{F3571847-46CE-4F1D-B0E8-81587AD42DF6}"/>
          </ac:spMkLst>
        </pc:spChg>
        <pc:spChg chg="del">
          <ac:chgData name="H.Nonaka" userId="9bc07a20-76bb-4ed4-afb0-418e22c1cb47" providerId="ADAL" clId="{1EEF6AC8-610F-42B4-B9E3-96533A8191A8}" dt="2022-04-11T15:03:35.233" v="470" actId="478"/>
          <ac:spMkLst>
            <pc:docMk/>
            <pc:sldMk cId="3569185270" sldId="328"/>
            <ac:spMk id="3" creationId="{BE426B06-3565-437C-82DD-5576DA06D55E}"/>
          </ac:spMkLst>
        </pc:spChg>
        <pc:spChg chg="del">
          <ac:chgData name="H.Nonaka" userId="9bc07a20-76bb-4ed4-afb0-418e22c1cb47" providerId="ADAL" clId="{1EEF6AC8-610F-42B4-B9E3-96533A8191A8}" dt="2022-04-11T15:03:35.233" v="470" actId="478"/>
          <ac:spMkLst>
            <pc:docMk/>
            <pc:sldMk cId="3569185270" sldId="328"/>
            <ac:spMk id="6" creationId="{9D87E0AC-7CE0-4C30-B058-46AB6D00CAD5}"/>
          </ac:spMkLst>
        </pc:spChg>
        <pc:spChg chg="del">
          <ac:chgData name="H.Nonaka" userId="9bc07a20-76bb-4ed4-afb0-418e22c1cb47" providerId="ADAL" clId="{1EEF6AC8-610F-42B4-B9E3-96533A8191A8}" dt="2022-04-11T15:03:35.233" v="470" actId="478"/>
          <ac:spMkLst>
            <pc:docMk/>
            <pc:sldMk cId="3569185270" sldId="328"/>
            <ac:spMk id="7" creationId="{066FF240-085F-4443-B078-7F7D2309C8EA}"/>
          </ac:spMkLst>
        </pc:spChg>
        <pc:spChg chg="add del mod">
          <ac:chgData name="H.Nonaka" userId="9bc07a20-76bb-4ed4-afb0-418e22c1cb47" providerId="ADAL" clId="{1EEF6AC8-610F-42B4-B9E3-96533A8191A8}" dt="2022-04-11T15:04:13.578" v="471" actId="3680"/>
          <ac:spMkLst>
            <pc:docMk/>
            <pc:sldMk cId="3569185270" sldId="328"/>
            <ac:spMk id="8" creationId="{7726F6ED-6E91-4A40-ACF5-890A11F30F8A}"/>
          </ac:spMkLst>
        </pc:spChg>
        <pc:spChg chg="del">
          <ac:chgData name="H.Nonaka" userId="9bc07a20-76bb-4ed4-afb0-418e22c1cb47" providerId="ADAL" clId="{1EEF6AC8-610F-42B4-B9E3-96533A8191A8}" dt="2022-04-11T15:03:35.233" v="470" actId="478"/>
          <ac:spMkLst>
            <pc:docMk/>
            <pc:sldMk cId="3569185270" sldId="328"/>
            <ac:spMk id="9" creationId="{899BBC0F-D539-44CB-A872-BFC0D1D8C275}"/>
          </ac:spMkLst>
        </pc:spChg>
        <pc:spChg chg="del">
          <ac:chgData name="H.Nonaka" userId="9bc07a20-76bb-4ed4-afb0-418e22c1cb47" providerId="ADAL" clId="{1EEF6AC8-610F-42B4-B9E3-96533A8191A8}" dt="2022-04-11T15:03:35.233" v="470" actId="478"/>
          <ac:spMkLst>
            <pc:docMk/>
            <pc:sldMk cId="3569185270" sldId="328"/>
            <ac:spMk id="10" creationId="{4BFFD1A3-5247-4D89-9C1B-61BB9770AC15}"/>
          </ac:spMkLst>
        </pc:spChg>
        <pc:spChg chg="del">
          <ac:chgData name="H.Nonaka" userId="9bc07a20-76bb-4ed4-afb0-418e22c1cb47" providerId="ADAL" clId="{1EEF6AC8-610F-42B4-B9E3-96533A8191A8}" dt="2022-04-11T15:03:35.233" v="470" actId="478"/>
          <ac:spMkLst>
            <pc:docMk/>
            <pc:sldMk cId="3569185270" sldId="328"/>
            <ac:spMk id="11" creationId="{75EB0E6D-A1A6-4E19-95C3-90E2D2205D55}"/>
          </ac:spMkLst>
        </pc:spChg>
        <pc:spChg chg="del">
          <ac:chgData name="H.Nonaka" userId="9bc07a20-76bb-4ed4-afb0-418e22c1cb47" providerId="ADAL" clId="{1EEF6AC8-610F-42B4-B9E3-96533A8191A8}" dt="2022-04-11T15:03:35.233" v="470" actId="478"/>
          <ac:spMkLst>
            <pc:docMk/>
            <pc:sldMk cId="3569185270" sldId="328"/>
            <ac:spMk id="14" creationId="{44190816-DB94-4FCF-8848-7F5D6B207E04}"/>
          </ac:spMkLst>
        </pc:spChg>
        <pc:spChg chg="del">
          <ac:chgData name="H.Nonaka" userId="9bc07a20-76bb-4ed4-afb0-418e22c1cb47" providerId="ADAL" clId="{1EEF6AC8-610F-42B4-B9E3-96533A8191A8}" dt="2022-04-11T15:03:35.233" v="470" actId="478"/>
          <ac:spMkLst>
            <pc:docMk/>
            <pc:sldMk cId="3569185270" sldId="328"/>
            <ac:spMk id="17" creationId="{7DED9AAB-E576-42FB-A021-F693ED12674F}"/>
          </ac:spMkLst>
        </pc:spChg>
        <pc:spChg chg="del">
          <ac:chgData name="H.Nonaka" userId="9bc07a20-76bb-4ed4-afb0-418e22c1cb47" providerId="ADAL" clId="{1EEF6AC8-610F-42B4-B9E3-96533A8191A8}" dt="2022-04-11T15:03:35.233" v="470" actId="478"/>
          <ac:spMkLst>
            <pc:docMk/>
            <pc:sldMk cId="3569185270" sldId="328"/>
            <ac:spMk id="18" creationId="{9361C5BF-1913-4962-8704-FE211CB1F09F}"/>
          </ac:spMkLst>
        </pc:spChg>
        <pc:spChg chg="del mod ord">
          <ac:chgData name="H.Nonaka" userId="9bc07a20-76bb-4ed4-afb0-418e22c1cb47" providerId="ADAL" clId="{1EEF6AC8-610F-42B4-B9E3-96533A8191A8}" dt="2022-04-11T15:07:44.205" v="510" actId="478"/>
          <ac:spMkLst>
            <pc:docMk/>
            <pc:sldMk cId="3569185270" sldId="328"/>
            <ac:spMk id="19" creationId="{577D58B6-23A5-445F-B6EF-7B2AE01FF5AE}"/>
          </ac:spMkLst>
        </pc:spChg>
        <pc:spChg chg="del">
          <ac:chgData name="H.Nonaka" userId="9bc07a20-76bb-4ed4-afb0-418e22c1cb47" providerId="ADAL" clId="{1EEF6AC8-610F-42B4-B9E3-96533A8191A8}" dt="2022-04-11T15:03:35.233" v="470" actId="478"/>
          <ac:spMkLst>
            <pc:docMk/>
            <pc:sldMk cId="3569185270" sldId="328"/>
            <ac:spMk id="20" creationId="{4AA9EE30-BC07-4D17-8230-A71AB8DE5500}"/>
          </ac:spMkLst>
        </pc:spChg>
        <pc:spChg chg="del">
          <ac:chgData name="H.Nonaka" userId="9bc07a20-76bb-4ed4-afb0-418e22c1cb47" providerId="ADAL" clId="{1EEF6AC8-610F-42B4-B9E3-96533A8191A8}" dt="2022-04-11T15:03:35.233" v="470" actId="478"/>
          <ac:spMkLst>
            <pc:docMk/>
            <pc:sldMk cId="3569185270" sldId="328"/>
            <ac:spMk id="21" creationId="{90E7DFA6-690D-4432-96CD-00F60D00BB53}"/>
          </ac:spMkLst>
        </pc:spChg>
        <pc:spChg chg="del">
          <ac:chgData name="H.Nonaka" userId="9bc07a20-76bb-4ed4-afb0-418e22c1cb47" providerId="ADAL" clId="{1EEF6AC8-610F-42B4-B9E3-96533A8191A8}" dt="2022-04-11T15:03:35.233" v="470" actId="478"/>
          <ac:spMkLst>
            <pc:docMk/>
            <pc:sldMk cId="3569185270" sldId="328"/>
            <ac:spMk id="22" creationId="{FC54CE32-331F-4B4D-8506-34AECE636B6C}"/>
          </ac:spMkLst>
        </pc:spChg>
        <pc:graphicFrameChg chg="del">
          <ac:chgData name="H.Nonaka" userId="9bc07a20-76bb-4ed4-afb0-418e22c1cb47" providerId="ADAL" clId="{1EEF6AC8-610F-42B4-B9E3-96533A8191A8}" dt="2022-04-11T15:03:35.233" v="470" actId="478"/>
          <ac:graphicFrameMkLst>
            <pc:docMk/>
            <pc:sldMk cId="3569185270" sldId="328"/>
            <ac:graphicFrameMk id="5" creationId="{9CFD5914-586E-4053-BD4E-9BCB599C50C0}"/>
          </ac:graphicFrameMkLst>
        </pc:graphicFrameChg>
        <pc:graphicFrameChg chg="add mod ord modGraphic">
          <ac:chgData name="H.Nonaka" userId="9bc07a20-76bb-4ed4-afb0-418e22c1cb47" providerId="ADAL" clId="{1EEF6AC8-610F-42B4-B9E3-96533A8191A8}" dt="2022-04-11T15:25:23.548" v="651" actId="14100"/>
          <ac:graphicFrameMkLst>
            <pc:docMk/>
            <pc:sldMk cId="3569185270" sldId="328"/>
            <ac:graphicFrameMk id="12" creationId="{0251B040-FFAA-4A5C-98BD-D605915A99D1}"/>
          </ac:graphicFrameMkLst>
        </pc:graphicFrameChg>
      </pc:sldChg>
    </pc:docChg>
  </pc:docChgLst>
  <pc:docChgLst>
    <pc:chgData name="H.Nonaka" userId="9bc07a20-76bb-4ed4-afb0-418e22c1cb47" providerId="ADAL" clId="{B180FC32-E6CE-419C-B131-1F738B76B03B}"/>
    <pc:docChg chg="undo redo custSel addSld delSld modSld sldOrd modSection">
      <pc:chgData name="H.Nonaka" userId="9bc07a20-76bb-4ed4-afb0-418e22c1cb47" providerId="ADAL" clId="{B180FC32-E6CE-419C-B131-1F738B76B03B}" dt="2022-02-24T08:00:15.590" v="2743" actId="20577"/>
      <pc:docMkLst>
        <pc:docMk/>
      </pc:docMkLst>
      <pc:sldChg chg="modSp mod">
        <pc:chgData name="H.Nonaka" userId="9bc07a20-76bb-4ed4-afb0-418e22c1cb47" providerId="ADAL" clId="{B180FC32-E6CE-419C-B131-1F738B76B03B}" dt="2022-02-23T15:22:51.513" v="1134" actId="20577"/>
        <pc:sldMkLst>
          <pc:docMk/>
          <pc:sldMk cId="0" sldId="256"/>
        </pc:sldMkLst>
        <pc:spChg chg="mod">
          <ac:chgData name="H.Nonaka" userId="9bc07a20-76bb-4ed4-afb0-418e22c1cb47" providerId="ADAL" clId="{B180FC32-E6CE-419C-B131-1F738B76B03B}" dt="2022-02-23T13:17:53.753" v="22" actId="1076"/>
          <ac:spMkLst>
            <pc:docMk/>
            <pc:sldMk cId="0" sldId="256"/>
            <ac:spMk id="3" creationId="{00000000-0000-0000-0000-000000000000}"/>
          </ac:spMkLst>
        </pc:spChg>
        <pc:spChg chg="mod">
          <ac:chgData name="H.Nonaka" userId="9bc07a20-76bb-4ed4-afb0-418e22c1cb47" providerId="ADAL" clId="{B180FC32-E6CE-419C-B131-1F738B76B03B}" dt="2022-02-23T13:17:42.709" v="20" actId="554"/>
          <ac:spMkLst>
            <pc:docMk/>
            <pc:sldMk cId="0" sldId="256"/>
            <ac:spMk id="6" creationId="{736A3BF5-D5A8-4AEA-A11A-464F409A7176}"/>
          </ac:spMkLst>
        </pc:spChg>
        <pc:spChg chg="mod">
          <ac:chgData name="H.Nonaka" userId="9bc07a20-76bb-4ed4-afb0-418e22c1cb47" providerId="ADAL" clId="{B180FC32-E6CE-419C-B131-1F738B76B03B}" dt="2022-02-23T15:22:51.513" v="1134" actId="20577"/>
          <ac:spMkLst>
            <pc:docMk/>
            <pc:sldMk cId="0" sldId="256"/>
            <ac:spMk id="3074" creationId="{00000000-0000-0000-0000-000000000000}"/>
          </ac:spMkLst>
        </pc:spChg>
        <pc:spChg chg="mod">
          <ac:chgData name="H.Nonaka" userId="9bc07a20-76bb-4ed4-afb0-418e22c1cb47" providerId="ADAL" clId="{B180FC32-E6CE-419C-B131-1F738B76B03B}" dt="2022-02-23T13:17:18.365" v="14" actId="20577"/>
          <ac:spMkLst>
            <pc:docMk/>
            <pc:sldMk cId="0" sldId="256"/>
            <ac:spMk id="3075" creationId="{00000000-0000-0000-0000-000000000000}"/>
          </ac:spMkLst>
        </pc:spChg>
      </pc:sldChg>
      <pc:sldChg chg="modSp mod ord chgLayout">
        <pc:chgData name="H.Nonaka" userId="9bc07a20-76bb-4ed4-afb0-418e22c1cb47" providerId="ADAL" clId="{B180FC32-E6CE-419C-B131-1F738B76B03B}" dt="2022-02-23T16:56:13.696" v="1891" actId="115"/>
        <pc:sldMkLst>
          <pc:docMk/>
          <pc:sldMk cId="1198978573" sldId="312"/>
        </pc:sldMkLst>
        <pc:spChg chg="mod ord">
          <ac:chgData name="H.Nonaka" userId="9bc07a20-76bb-4ed4-afb0-418e22c1cb47" providerId="ADAL" clId="{B180FC32-E6CE-419C-B131-1F738B76B03B}" dt="2022-02-23T16:47:54.972" v="1798" actId="700"/>
          <ac:spMkLst>
            <pc:docMk/>
            <pc:sldMk cId="1198978573" sldId="312"/>
            <ac:spMk id="2" creationId="{4044FE0C-9FFC-4576-BB61-95EEEA44E2E8}"/>
          </ac:spMkLst>
        </pc:spChg>
        <pc:spChg chg="mod ord">
          <ac:chgData name="H.Nonaka" userId="9bc07a20-76bb-4ed4-afb0-418e22c1cb47" providerId="ADAL" clId="{B180FC32-E6CE-419C-B131-1F738B76B03B}" dt="2022-02-23T16:56:13.696" v="1891" actId="115"/>
          <ac:spMkLst>
            <pc:docMk/>
            <pc:sldMk cId="1198978573" sldId="312"/>
            <ac:spMk id="3" creationId="{053D450D-F659-4CB3-A02B-12371C69641D}"/>
          </ac:spMkLst>
        </pc:spChg>
        <pc:spChg chg="mod ord">
          <ac:chgData name="H.Nonaka" userId="9bc07a20-76bb-4ed4-afb0-418e22c1cb47" providerId="ADAL" clId="{B180FC32-E6CE-419C-B131-1F738B76B03B}" dt="2022-02-23T16:47:54.972" v="1798" actId="700"/>
          <ac:spMkLst>
            <pc:docMk/>
            <pc:sldMk cId="1198978573" sldId="312"/>
            <ac:spMk id="4" creationId="{4470BF50-20A2-4E84-BBAE-76CFFEA1FD31}"/>
          </ac:spMkLst>
        </pc:spChg>
      </pc:sldChg>
      <pc:sldChg chg="del">
        <pc:chgData name="H.Nonaka" userId="9bc07a20-76bb-4ed4-afb0-418e22c1cb47" providerId="ADAL" clId="{B180FC32-E6CE-419C-B131-1F738B76B03B}" dt="2022-02-23T13:19:32.866" v="41" actId="47"/>
        <pc:sldMkLst>
          <pc:docMk/>
          <pc:sldMk cId="2495682271" sldId="313"/>
        </pc:sldMkLst>
      </pc:sldChg>
      <pc:sldChg chg="del">
        <pc:chgData name="H.Nonaka" userId="9bc07a20-76bb-4ed4-afb0-418e22c1cb47" providerId="ADAL" clId="{B180FC32-E6CE-419C-B131-1F738B76B03B}" dt="2022-02-23T13:19:32.866" v="41" actId="47"/>
        <pc:sldMkLst>
          <pc:docMk/>
          <pc:sldMk cId="3323635982" sldId="314"/>
        </pc:sldMkLst>
      </pc:sldChg>
      <pc:sldChg chg="add del">
        <pc:chgData name="H.Nonaka" userId="9bc07a20-76bb-4ed4-afb0-418e22c1cb47" providerId="ADAL" clId="{B180FC32-E6CE-419C-B131-1F738B76B03B}" dt="2022-02-23T16:28:51.093" v="1590" actId="47"/>
        <pc:sldMkLst>
          <pc:docMk/>
          <pc:sldMk cId="3691042031" sldId="317"/>
        </pc:sldMkLst>
      </pc:sldChg>
      <pc:sldChg chg="add del ord">
        <pc:chgData name="H.Nonaka" userId="9bc07a20-76bb-4ed4-afb0-418e22c1cb47" providerId="ADAL" clId="{B180FC32-E6CE-419C-B131-1F738B76B03B}" dt="2022-02-23T14:15:48.315" v="471" actId="47"/>
        <pc:sldMkLst>
          <pc:docMk/>
          <pc:sldMk cId="1111064262" sldId="318"/>
        </pc:sldMkLst>
      </pc:sldChg>
      <pc:sldChg chg="add del">
        <pc:chgData name="H.Nonaka" userId="9bc07a20-76bb-4ed4-afb0-418e22c1cb47" providerId="ADAL" clId="{B180FC32-E6CE-419C-B131-1F738B76B03B}" dt="2022-02-23T15:08:31.533" v="955" actId="47"/>
        <pc:sldMkLst>
          <pc:docMk/>
          <pc:sldMk cId="1497243547" sldId="319"/>
        </pc:sldMkLst>
      </pc:sldChg>
      <pc:sldChg chg="addSp delSp modSp new mod ord">
        <pc:chgData name="H.Nonaka" userId="9bc07a20-76bb-4ed4-afb0-418e22c1cb47" providerId="ADAL" clId="{B180FC32-E6CE-419C-B131-1F738B76B03B}" dt="2022-02-23T17:16:28.599" v="2201" actId="1076"/>
        <pc:sldMkLst>
          <pc:docMk/>
          <pc:sldMk cId="1751280998" sldId="320"/>
        </pc:sldMkLst>
        <pc:spChg chg="mod">
          <ac:chgData name="H.Nonaka" userId="9bc07a20-76bb-4ed4-afb0-418e22c1cb47" providerId="ADAL" clId="{B180FC32-E6CE-419C-B131-1F738B76B03B}" dt="2022-02-23T15:08:17.888" v="952" actId="20577"/>
          <ac:spMkLst>
            <pc:docMk/>
            <pc:sldMk cId="1751280998" sldId="320"/>
            <ac:spMk id="2" creationId="{75EB5285-EF55-4C48-B8FF-FAF8E28206A7}"/>
          </ac:spMkLst>
        </pc:spChg>
        <pc:spChg chg="del mod">
          <ac:chgData name="H.Nonaka" userId="9bc07a20-76bb-4ed4-afb0-418e22c1cb47" providerId="ADAL" clId="{B180FC32-E6CE-419C-B131-1F738B76B03B}" dt="2022-02-23T13:21:01.038" v="51" actId="478"/>
          <ac:spMkLst>
            <pc:docMk/>
            <pc:sldMk cId="1751280998" sldId="320"/>
            <ac:spMk id="3" creationId="{6BAADF05-3020-4924-872B-BBFAFB7ACBCF}"/>
          </ac:spMkLst>
        </pc:spChg>
        <pc:spChg chg="mod ord">
          <ac:chgData name="H.Nonaka" userId="9bc07a20-76bb-4ed4-afb0-418e22c1cb47" providerId="ADAL" clId="{B180FC32-E6CE-419C-B131-1F738B76B03B}" dt="2022-02-23T17:16:28.599" v="2201" actId="1076"/>
          <ac:spMkLst>
            <pc:docMk/>
            <pc:sldMk cId="1751280998" sldId="320"/>
            <ac:spMk id="4" creationId="{4DB0B0D0-7AEB-407E-B719-AA13EA71E475}"/>
          </ac:spMkLst>
        </pc:spChg>
        <pc:spChg chg="add mod">
          <ac:chgData name="H.Nonaka" userId="9bc07a20-76bb-4ed4-afb0-418e22c1cb47" providerId="ADAL" clId="{B180FC32-E6CE-419C-B131-1F738B76B03B}" dt="2022-02-23T13:20:51.572" v="49" actId="571"/>
          <ac:spMkLst>
            <pc:docMk/>
            <pc:sldMk cId="1751280998" sldId="320"/>
            <ac:spMk id="6" creationId="{561EC54A-DB67-4DD0-9A1D-9D8B134F7F38}"/>
          </ac:spMkLst>
        </pc:spChg>
        <pc:spChg chg="add mod">
          <ac:chgData name="H.Nonaka" userId="9bc07a20-76bb-4ed4-afb0-418e22c1cb47" providerId="ADAL" clId="{B180FC32-E6CE-419C-B131-1F738B76B03B}" dt="2022-02-23T13:20:51.572" v="49" actId="571"/>
          <ac:spMkLst>
            <pc:docMk/>
            <pc:sldMk cId="1751280998" sldId="320"/>
            <ac:spMk id="7" creationId="{30E003CF-3C94-4BD8-9DF4-11E0CAF0ED55}"/>
          </ac:spMkLst>
        </pc:spChg>
        <pc:spChg chg="add mod">
          <ac:chgData name="H.Nonaka" userId="9bc07a20-76bb-4ed4-afb0-418e22c1cb47" providerId="ADAL" clId="{B180FC32-E6CE-419C-B131-1F738B76B03B}" dt="2022-02-23T13:20:51.572" v="49" actId="571"/>
          <ac:spMkLst>
            <pc:docMk/>
            <pc:sldMk cId="1751280998" sldId="320"/>
            <ac:spMk id="8" creationId="{8184F5A6-4928-4515-A97E-746E96204B53}"/>
          </ac:spMkLst>
        </pc:spChg>
        <pc:graphicFrameChg chg="add mod modGraphic">
          <ac:chgData name="H.Nonaka" userId="9bc07a20-76bb-4ed4-afb0-418e22c1cb47" providerId="ADAL" clId="{B180FC32-E6CE-419C-B131-1F738B76B03B}" dt="2022-02-23T15:04:03.959" v="928" actId="6549"/>
          <ac:graphicFrameMkLst>
            <pc:docMk/>
            <pc:sldMk cId="1751280998" sldId="320"/>
            <ac:graphicFrameMk id="5" creationId="{51FF0ABA-46EF-459D-A8D6-FC08427C3456}"/>
          </ac:graphicFrameMkLst>
        </pc:graphicFrameChg>
      </pc:sldChg>
      <pc:sldChg chg="modSp add mod ord">
        <pc:chgData name="H.Nonaka" userId="9bc07a20-76bb-4ed4-afb0-418e22c1cb47" providerId="ADAL" clId="{B180FC32-E6CE-419C-B131-1F738B76B03B}" dt="2022-02-23T17:16:43.737" v="2205" actId="1076"/>
        <pc:sldMkLst>
          <pc:docMk/>
          <pc:sldMk cId="857886078" sldId="321"/>
        </pc:sldMkLst>
        <pc:spChg chg="mod">
          <ac:chgData name="H.Nonaka" userId="9bc07a20-76bb-4ed4-afb0-418e22c1cb47" providerId="ADAL" clId="{B180FC32-E6CE-419C-B131-1F738B76B03B}" dt="2022-02-23T15:08:24.576" v="954" actId="14100"/>
          <ac:spMkLst>
            <pc:docMk/>
            <pc:sldMk cId="857886078" sldId="321"/>
            <ac:spMk id="2" creationId="{75EB5285-EF55-4C48-B8FF-FAF8E28206A7}"/>
          </ac:spMkLst>
        </pc:spChg>
        <pc:spChg chg="mod">
          <ac:chgData name="H.Nonaka" userId="9bc07a20-76bb-4ed4-afb0-418e22c1cb47" providerId="ADAL" clId="{B180FC32-E6CE-419C-B131-1F738B76B03B}" dt="2022-02-23T17:16:43.737" v="2205" actId="1076"/>
          <ac:spMkLst>
            <pc:docMk/>
            <pc:sldMk cId="857886078" sldId="321"/>
            <ac:spMk id="4" creationId="{4DB0B0D0-7AEB-407E-B719-AA13EA71E475}"/>
          </ac:spMkLst>
        </pc:spChg>
        <pc:graphicFrameChg chg="mod modGraphic">
          <ac:chgData name="H.Nonaka" userId="9bc07a20-76bb-4ed4-afb0-418e22c1cb47" providerId="ADAL" clId="{B180FC32-E6CE-419C-B131-1F738B76B03B}" dt="2022-02-23T16:28:07.642" v="1589" actId="20577"/>
          <ac:graphicFrameMkLst>
            <pc:docMk/>
            <pc:sldMk cId="857886078" sldId="321"/>
            <ac:graphicFrameMk id="5" creationId="{51FF0ABA-46EF-459D-A8D6-FC08427C3456}"/>
          </ac:graphicFrameMkLst>
        </pc:graphicFrameChg>
      </pc:sldChg>
      <pc:sldChg chg="addSp delSp modSp new mod">
        <pc:chgData name="H.Nonaka" userId="9bc07a20-76bb-4ed4-afb0-418e22c1cb47" providerId="ADAL" clId="{B180FC32-E6CE-419C-B131-1F738B76B03B}" dt="2022-02-23T17:49:44.793" v="2722"/>
        <pc:sldMkLst>
          <pc:docMk/>
          <pc:sldMk cId="3312755969" sldId="322"/>
        </pc:sldMkLst>
        <pc:spChg chg="mod">
          <ac:chgData name="H.Nonaka" userId="9bc07a20-76bb-4ed4-afb0-418e22c1cb47" providerId="ADAL" clId="{B180FC32-E6CE-419C-B131-1F738B76B03B}" dt="2022-02-23T17:49:44.793" v="2722"/>
          <ac:spMkLst>
            <pc:docMk/>
            <pc:sldMk cId="3312755969" sldId="322"/>
            <ac:spMk id="2" creationId="{61C7FAF3-C962-4C25-8439-325B1EBFAFBB}"/>
          </ac:spMkLst>
        </pc:spChg>
        <pc:spChg chg="mod">
          <ac:chgData name="H.Nonaka" userId="9bc07a20-76bb-4ed4-afb0-418e22c1cb47" providerId="ADAL" clId="{B180FC32-E6CE-419C-B131-1F738B76B03B}" dt="2022-02-23T16:39:42.553" v="1708" actId="20577"/>
          <ac:spMkLst>
            <pc:docMk/>
            <pc:sldMk cId="3312755969" sldId="322"/>
            <ac:spMk id="3" creationId="{00334F25-BE80-4A8E-BAC8-326EEA187298}"/>
          </ac:spMkLst>
        </pc:spChg>
        <pc:spChg chg="add mod">
          <ac:chgData name="H.Nonaka" userId="9bc07a20-76bb-4ed4-afb0-418e22c1cb47" providerId="ADAL" clId="{B180FC32-E6CE-419C-B131-1F738B76B03B}" dt="2022-02-23T16:37:18.740" v="1634" actId="1036"/>
          <ac:spMkLst>
            <pc:docMk/>
            <pc:sldMk cId="3312755969" sldId="322"/>
            <ac:spMk id="5" creationId="{896C6B96-55CB-49D4-BD36-FDDD2AC8DEC6}"/>
          </ac:spMkLst>
        </pc:spChg>
        <pc:spChg chg="add mod">
          <ac:chgData name="H.Nonaka" userId="9bc07a20-76bb-4ed4-afb0-418e22c1cb47" providerId="ADAL" clId="{B180FC32-E6CE-419C-B131-1F738B76B03B}" dt="2022-02-23T16:39:46.719" v="1709" actId="1076"/>
          <ac:spMkLst>
            <pc:docMk/>
            <pc:sldMk cId="3312755969" sldId="322"/>
            <ac:spMk id="6" creationId="{5160767C-4775-4ADC-9E3E-51951C0BD446}"/>
          </ac:spMkLst>
        </pc:spChg>
        <pc:spChg chg="add del mod">
          <ac:chgData name="H.Nonaka" userId="9bc07a20-76bb-4ed4-afb0-418e22c1cb47" providerId="ADAL" clId="{B180FC32-E6CE-419C-B131-1F738B76B03B}" dt="2022-02-23T16:30:19.390" v="1598" actId="478"/>
          <ac:spMkLst>
            <pc:docMk/>
            <pc:sldMk cId="3312755969" sldId="322"/>
            <ac:spMk id="7" creationId="{CD0D7359-EBA1-4998-908E-F8D31123B52F}"/>
          </ac:spMkLst>
        </pc:spChg>
        <pc:spChg chg="add mod">
          <ac:chgData name="H.Nonaka" userId="9bc07a20-76bb-4ed4-afb0-418e22c1cb47" providerId="ADAL" clId="{B180FC32-E6CE-419C-B131-1F738B76B03B}" dt="2022-02-23T16:38:38.660" v="1689" actId="2710"/>
          <ac:spMkLst>
            <pc:docMk/>
            <pc:sldMk cId="3312755969" sldId="322"/>
            <ac:spMk id="9" creationId="{28E915DA-E65E-4F2D-9012-7B9D3A594633}"/>
          </ac:spMkLst>
        </pc:spChg>
      </pc:sldChg>
      <pc:sldChg chg="addSp delSp modSp new mod chgLayout">
        <pc:chgData name="H.Nonaka" userId="9bc07a20-76bb-4ed4-afb0-418e22c1cb47" providerId="ADAL" clId="{B180FC32-E6CE-419C-B131-1F738B76B03B}" dt="2022-02-24T08:00:15.590" v="2743" actId="20577"/>
        <pc:sldMkLst>
          <pc:docMk/>
          <pc:sldMk cId="2436344424" sldId="323"/>
        </pc:sldMkLst>
        <pc:spChg chg="mod ord">
          <ac:chgData name="H.Nonaka" userId="9bc07a20-76bb-4ed4-afb0-418e22c1cb47" providerId="ADAL" clId="{B180FC32-E6CE-419C-B131-1F738B76B03B}" dt="2022-02-23T16:48:05.450" v="1802" actId="700"/>
          <ac:spMkLst>
            <pc:docMk/>
            <pc:sldMk cId="2436344424" sldId="323"/>
            <ac:spMk id="2" creationId="{46CC605A-836E-4CF4-AEAC-6A92BEF725F7}"/>
          </ac:spMkLst>
        </pc:spChg>
        <pc:spChg chg="del">
          <ac:chgData name="H.Nonaka" userId="9bc07a20-76bb-4ed4-afb0-418e22c1cb47" providerId="ADAL" clId="{B180FC32-E6CE-419C-B131-1F738B76B03B}" dt="2022-02-23T16:48:01.052" v="1799" actId="478"/>
          <ac:spMkLst>
            <pc:docMk/>
            <pc:sldMk cId="2436344424" sldId="323"/>
            <ac:spMk id="3" creationId="{79F21402-C5B2-49B4-BC1D-BE72FA03E3DC}"/>
          </ac:spMkLst>
        </pc:spChg>
        <pc:spChg chg="mod ord">
          <ac:chgData name="H.Nonaka" userId="9bc07a20-76bb-4ed4-afb0-418e22c1cb47" providerId="ADAL" clId="{B180FC32-E6CE-419C-B131-1F738B76B03B}" dt="2022-02-23T16:48:05.450" v="1802" actId="700"/>
          <ac:spMkLst>
            <pc:docMk/>
            <pc:sldMk cId="2436344424" sldId="323"/>
            <ac:spMk id="4" creationId="{318D2F84-D90A-4055-BD74-D5FA9E525F31}"/>
          </ac:spMkLst>
        </pc:spChg>
        <pc:spChg chg="add mod ord">
          <ac:chgData name="H.Nonaka" userId="9bc07a20-76bb-4ed4-afb0-418e22c1cb47" providerId="ADAL" clId="{B180FC32-E6CE-419C-B131-1F738B76B03B}" dt="2022-02-24T08:00:15.590" v="2743" actId="20577"/>
          <ac:spMkLst>
            <pc:docMk/>
            <pc:sldMk cId="2436344424" sldId="323"/>
            <ac:spMk id="5" creationId="{62EE8CEC-FD07-4F4D-BBB2-796731BC421E}"/>
          </ac:spMkLst>
        </pc:spChg>
        <pc:spChg chg="add mod">
          <ac:chgData name="H.Nonaka" userId="9bc07a20-76bb-4ed4-afb0-418e22c1cb47" providerId="ADAL" clId="{B180FC32-E6CE-419C-B131-1F738B76B03B}" dt="2022-02-24T07:57:32.210" v="2727" actId="6549"/>
          <ac:spMkLst>
            <pc:docMk/>
            <pc:sldMk cId="2436344424" sldId="323"/>
            <ac:spMk id="6" creationId="{966066E3-4BD7-4E3A-AF67-0C880F157EC0}"/>
          </ac:spMkLst>
        </pc:spChg>
        <pc:spChg chg="add mod">
          <ac:chgData name="H.Nonaka" userId="9bc07a20-76bb-4ed4-afb0-418e22c1cb47" providerId="ADAL" clId="{B180FC32-E6CE-419C-B131-1F738B76B03B}" dt="2022-02-24T07:57:25.775" v="2725" actId="1036"/>
          <ac:spMkLst>
            <pc:docMk/>
            <pc:sldMk cId="2436344424" sldId="323"/>
            <ac:spMk id="8" creationId="{4EB5AAA8-30D3-4A1F-97FB-C9184E4A08E9}"/>
          </ac:spMkLst>
        </pc:spChg>
      </pc:sldChg>
      <pc:sldChg chg="addSp delSp modSp new mod chgLayout">
        <pc:chgData name="H.Nonaka" userId="9bc07a20-76bb-4ed4-afb0-418e22c1cb47" providerId="ADAL" clId="{B180FC32-E6CE-419C-B131-1F738B76B03B}" dt="2022-02-23T17:47:55.777" v="2721" actId="20577"/>
        <pc:sldMkLst>
          <pc:docMk/>
          <pc:sldMk cId="2322728687" sldId="324"/>
        </pc:sldMkLst>
        <pc:spChg chg="mod ord">
          <ac:chgData name="H.Nonaka" userId="9bc07a20-76bb-4ed4-afb0-418e22c1cb47" providerId="ADAL" clId="{B180FC32-E6CE-419C-B131-1F738B76B03B}" dt="2022-02-23T17:23:08.029" v="2315" actId="700"/>
          <ac:spMkLst>
            <pc:docMk/>
            <pc:sldMk cId="2322728687" sldId="324"/>
            <ac:spMk id="2" creationId="{0D70BBAB-5E37-4EC9-B76B-6EC4964FAC89}"/>
          </ac:spMkLst>
        </pc:spChg>
        <pc:spChg chg="add del mod">
          <ac:chgData name="H.Nonaka" userId="9bc07a20-76bb-4ed4-afb0-418e22c1cb47" providerId="ADAL" clId="{B180FC32-E6CE-419C-B131-1F738B76B03B}" dt="2022-02-23T17:22:59.388" v="2314"/>
          <ac:spMkLst>
            <pc:docMk/>
            <pc:sldMk cId="2322728687" sldId="324"/>
            <ac:spMk id="3" creationId="{6A545E20-26D9-47C8-B0E4-0E9FF458F2C0}"/>
          </ac:spMkLst>
        </pc:spChg>
        <pc:spChg chg="mod ord">
          <ac:chgData name="H.Nonaka" userId="9bc07a20-76bb-4ed4-afb0-418e22c1cb47" providerId="ADAL" clId="{B180FC32-E6CE-419C-B131-1F738B76B03B}" dt="2022-02-23T17:41:39.020" v="2687" actId="14100"/>
          <ac:spMkLst>
            <pc:docMk/>
            <pc:sldMk cId="2322728687" sldId="324"/>
            <ac:spMk id="4" creationId="{E20A7907-52E4-4A98-A5C1-9318671D5D07}"/>
          </ac:spMkLst>
        </pc:spChg>
        <pc:spChg chg="add del mod">
          <ac:chgData name="H.Nonaka" userId="9bc07a20-76bb-4ed4-afb0-418e22c1cb47" providerId="ADAL" clId="{B180FC32-E6CE-419C-B131-1F738B76B03B}" dt="2022-02-23T17:22:52.238" v="2309"/>
          <ac:spMkLst>
            <pc:docMk/>
            <pc:sldMk cId="2322728687" sldId="324"/>
            <ac:spMk id="5" creationId="{0EE1B0B9-9AD7-468F-A4F9-F92B828418C4}"/>
          </ac:spMkLst>
        </pc:spChg>
        <pc:spChg chg="add del mod ord">
          <ac:chgData name="H.Nonaka" userId="9bc07a20-76bb-4ed4-afb0-418e22c1cb47" providerId="ADAL" clId="{B180FC32-E6CE-419C-B131-1F738B76B03B}" dt="2022-02-23T17:28:10.580" v="2338" actId="1076"/>
          <ac:spMkLst>
            <pc:docMk/>
            <pc:sldMk cId="2322728687" sldId="324"/>
            <ac:spMk id="6" creationId="{1E698DFD-5778-4C0E-8682-3C96AA175EA6}"/>
          </ac:spMkLst>
        </pc:spChg>
        <pc:spChg chg="add mod">
          <ac:chgData name="H.Nonaka" userId="9bc07a20-76bb-4ed4-afb0-418e22c1cb47" providerId="ADAL" clId="{B180FC32-E6CE-419C-B131-1F738B76B03B}" dt="2022-02-23T17:42:01.864" v="2691" actId="115"/>
          <ac:spMkLst>
            <pc:docMk/>
            <pc:sldMk cId="2322728687" sldId="324"/>
            <ac:spMk id="7" creationId="{C3551D49-608E-47D3-BD0A-B36F4A3B344D}"/>
          </ac:spMkLst>
        </pc:spChg>
        <pc:spChg chg="add mod">
          <ac:chgData name="H.Nonaka" userId="9bc07a20-76bb-4ed4-afb0-418e22c1cb47" providerId="ADAL" clId="{B180FC32-E6CE-419C-B131-1F738B76B03B}" dt="2022-02-23T17:47:55.777" v="2721" actId="20577"/>
          <ac:spMkLst>
            <pc:docMk/>
            <pc:sldMk cId="2322728687" sldId="324"/>
            <ac:spMk id="8" creationId="{4E83B8AF-1321-41AC-984E-5A475FA07918}"/>
          </ac:spMkLst>
        </pc:spChg>
        <pc:cxnChg chg="add mod">
          <ac:chgData name="H.Nonaka" userId="9bc07a20-76bb-4ed4-afb0-418e22c1cb47" providerId="ADAL" clId="{B180FC32-E6CE-419C-B131-1F738B76B03B}" dt="2022-02-23T17:42:19.648" v="2695" actId="14100"/>
          <ac:cxnSpMkLst>
            <pc:docMk/>
            <pc:sldMk cId="2322728687" sldId="324"/>
            <ac:cxnSpMk id="10" creationId="{99CCDB0F-AA4B-48DD-93CE-CCEB7F28720D}"/>
          </ac:cxnSpMkLst>
        </pc:cxnChg>
        <pc:cxnChg chg="add mod">
          <ac:chgData name="H.Nonaka" userId="9bc07a20-76bb-4ed4-afb0-418e22c1cb47" providerId="ADAL" clId="{B180FC32-E6CE-419C-B131-1F738B76B03B}" dt="2022-02-23T17:47:21.401" v="2710" actId="14100"/>
          <ac:cxnSpMkLst>
            <pc:docMk/>
            <pc:sldMk cId="2322728687" sldId="324"/>
            <ac:cxnSpMk id="12" creationId="{840978EB-61B1-4D65-B9C4-6497548A4247}"/>
          </ac:cxnSpMkLst>
        </pc:cxnChg>
      </pc:sldChg>
    </pc:docChg>
  </pc:docChgLst>
  <pc:docChgLst>
    <pc:chgData name="H.Nonaka" userId="9bc07a20-76bb-4ed4-afb0-418e22c1cb47" providerId="ADAL" clId="{6ED3C6A9-B876-41A9-8C9F-BE1B6468AF2E}"/>
    <pc:docChg chg="undo custSel addSld delSld modSld sldOrd modSection">
      <pc:chgData name="H.Nonaka" userId="9bc07a20-76bb-4ed4-afb0-418e22c1cb47" providerId="ADAL" clId="{6ED3C6A9-B876-41A9-8C9F-BE1B6468AF2E}" dt="2021-10-26T18:06:28.863" v="1851" actId="20577"/>
      <pc:docMkLst>
        <pc:docMk/>
      </pc:docMkLst>
      <pc:sldChg chg="addSp modSp mod">
        <pc:chgData name="H.Nonaka" userId="9bc07a20-76bb-4ed4-afb0-418e22c1cb47" providerId="ADAL" clId="{6ED3C6A9-B876-41A9-8C9F-BE1B6468AF2E}" dt="2021-10-26T16:29:53.517" v="1803" actId="20577"/>
        <pc:sldMkLst>
          <pc:docMk/>
          <pc:sldMk cId="0" sldId="256"/>
        </pc:sldMkLst>
        <pc:spChg chg="mod">
          <ac:chgData name="H.Nonaka" userId="9bc07a20-76bb-4ed4-afb0-418e22c1cb47" providerId="ADAL" clId="{6ED3C6A9-B876-41A9-8C9F-BE1B6468AF2E}" dt="2021-10-26T15:32:23.251" v="1343" actId="1076"/>
          <ac:spMkLst>
            <pc:docMk/>
            <pc:sldMk cId="0" sldId="256"/>
            <ac:spMk id="3" creationId="{00000000-0000-0000-0000-000000000000}"/>
          </ac:spMkLst>
        </pc:spChg>
        <pc:spChg chg="add mod">
          <ac:chgData name="H.Nonaka" userId="9bc07a20-76bb-4ed4-afb0-418e22c1cb47" providerId="ADAL" clId="{6ED3C6A9-B876-41A9-8C9F-BE1B6468AF2E}" dt="2021-10-26T16:29:53.517" v="1803" actId="20577"/>
          <ac:spMkLst>
            <pc:docMk/>
            <pc:sldMk cId="0" sldId="256"/>
            <ac:spMk id="6" creationId="{736A3BF5-D5A8-4AEA-A11A-464F409A7176}"/>
          </ac:spMkLst>
        </pc:spChg>
        <pc:spChg chg="mod">
          <ac:chgData name="H.Nonaka" userId="9bc07a20-76bb-4ed4-afb0-418e22c1cb47" providerId="ADAL" clId="{6ED3C6A9-B876-41A9-8C9F-BE1B6468AF2E}" dt="2021-10-26T15:32:40.503" v="1348" actId="20577"/>
          <ac:spMkLst>
            <pc:docMk/>
            <pc:sldMk cId="0" sldId="256"/>
            <ac:spMk id="3075" creationId="{00000000-0000-0000-0000-000000000000}"/>
          </ac:spMkLst>
        </pc:spChg>
      </pc:sldChg>
      <pc:sldChg chg="del ord">
        <pc:chgData name="H.Nonaka" userId="9bc07a20-76bb-4ed4-afb0-418e22c1cb47" providerId="ADAL" clId="{6ED3C6A9-B876-41A9-8C9F-BE1B6468AF2E}" dt="2021-10-26T15:32:07.455" v="1342" actId="47"/>
        <pc:sldMkLst>
          <pc:docMk/>
          <pc:sldMk cId="2928475391" sldId="304"/>
        </pc:sldMkLst>
      </pc:sldChg>
      <pc:sldChg chg="del ord">
        <pc:chgData name="H.Nonaka" userId="9bc07a20-76bb-4ed4-afb0-418e22c1cb47" providerId="ADAL" clId="{6ED3C6A9-B876-41A9-8C9F-BE1B6468AF2E}" dt="2021-10-26T15:32:07.455" v="1342" actId="47"/>
        <pc:sldMkLst>
          <pc:docMk/>
          <pc:sldMk cId="2031876696" sldId="307"/>
        </pc:sldMkLst>
      </pc:sldChg>
      <pc:sldChg chg="del">
        <pc:chgData name="H.Nonaka" userId="9bc07a20-76bb-4ed4-afb0-418e22c1cb47" providerId="ADAL" clId="{6ED3C6A9-B876-41A9-8C9F-BE1B6468AF2E}" dt="2021-10-26T15:32:07.455" v="1342" actId="47"/>
        <pc:sldMkLst>
          <pc:docMk/>
          <pc:sldMk cId="2488325444" sldId="308"/>
        </pc:sldMkLst>
      </pc:sldChg>
      <pc:sldChg chg="del">
        <pc:chgData name="H.Nonaka" userId="9bc07a20-76bb-4ed4-afb0-418e22c1cb47" providerId="ADAL" clId="{6ED3C6A9-B876-41A9-8C9F-BE1B6468AF2E}" dt="2021-10-26T15:32:07.455" v="1342" actId="47"/>
        <pc:sldMkLst>
          <pc:docMk/>
          <pc:sldMk cId="201333465" sldId="309"/>
        </pc:sldMkLst>
      </pc:sldChg>
      <pc:sldChg chg="del ord">
        <pc:chgData name="H.Nonaka" userId="9bc07a20-76bb-4ed4-afb0-418e22c1cb47" providerId="ADAL" clId="{6ED3C6A9-B876-41A9-8C9F-BE1B6468AF2E}" dt="2021-10-26T15:32:07.455" v="1342" actId="47"/>
        <pc:sldMkLst>
          <pc:docMk/>
          <pc:sldMk cId="710593675" sldId="310"/>
        </pc:sldMkLst>
      </pc:sldChg>
      <pc:sldChg chg="del">
        <pc:chgData name="H.Nonaka" userId="9bc07a20-76bb-4ed4-afb0-418e22c1cb47" providerId="ADAL" clId="{6ED3C6A9-B876-41A9-8C9F-BE1B6468AF2E}" dt="2021-10-26T15:32:07.455" v="1342" actId="47"/>
        <pc:sldMkLst>
          <pc:docMk/>
          <pc:sldMk cId="1086404863" sldId="311"/>
        </pc:sldMkLst>
      </pc:sldChg>
      <pc:sldChg chg="modSp add mod">
        <pc:chgData name="H.Nonaka" userId="9bc07a20-76bb-4ed4-afb0-418e22c1cb47" providerId="ADAL" clId="{6ED3C6A9-B876-41A9-8C9F-BE1B6468AF2E}" dt="2021-10-26T16:31:12.118" v="1822" actId="20577"/>
        <pc:sldMkLst>
          <pc:docMk/>
          <pc:sldMk cId="1198978573" sldId="312"/>
        </pc:sldMkLst>
        <pc:spChg chg="mod">
          <ac:chgData name="H.Nonaka" userId="9bc07a20-76bb-4ed4-afb0-418e22c1cb47" providerId="ADAL" clId="{6ED3C6A9-B876-41A9-8C9F-BE1B6468AF2E}" dt="2021-10-26T16:30:16.966" v="1815" actId="20577"/>
          <ac:spMkLst>
            <pc:docMk/>
            <pc:sldMk cId="1198978573" sldId="312"/>
            <ac:spMk id="2" creationId="{4044FE0C-9FFC-4576-BB61-95EEEA44E2E8}"/>
          </ac:spMkLst>
        </pc:spChg>
        <pc:spChg chg="mod">
          <ac:chgData name="H.Nonaka" userId="9bc07a20-76bb-4ed4-afb0-418e22c1cb47" providerId="ADAL" clId="{6ED3C6A9-B876-41A9-8C9F-BE1B6468AF2E}" dt="2021-10-26T16:31:12.118" v="1822" actId="20577"/>
          <ac:spMkLst>
            <pc:docMk/>
            <pc:sldMk cId="1198978573" sldId="312"/>
            <ac:spMk id="3" creationId="{053D450D-F659-4CB3-A02B-12371C69641D}"/>
          </ac:spMkLst>
        </pc:spChg>
      </pc:sldChg>
      <pc:sldChg chg="addSp delSp modSp add mod">
        <pc:chgData name="H.Nonaka" userId="9bc07a20-76bb-4ed4-afb0-418e22c1cb47" providerId="ADAL" clId="{6ED3C6A9-B876-41A9-8C9F-BE1B6468AF2E}" dt="2021-10-26T18:04:47.369" v="1836" actId="20577"/>
        <pc:sldMkLst>
          <pc:docMk/>
          <pc:sldMk cId="2495682271" sldId="313"/>
        </pc:sldMkLst>
        <pc:spChg chg="add mod ord">
          <ac:chgData name="H.Nonaka" userId="9bc07a20-76bb-4ed4-afb0-418e22c1cb47" providerId="ADAL" clId="{6ED3C6A9-B876-41A9-8C9F-BE1B6468AF2E}" dt="2021-10-26T15:52:36.353" v="1613" actId="14100"/>
          <ac:spMkLst>
            <pc:docMk/>
            <pc:sldMk cId="2495682271" sldId="313"/>
            <ac:spMk id="5" creationId="{B46A4984-D5DD-4F93-ABA7-43453F190871}"/>
          </ac:spMkLst>
        </pc:spChg>
        <pc:spChg chg="add mod">
          <ac:chgData name="H.Nonaka" userId="9bc07a20-76bb-4ed4-afb0-418e22c1cb47" providerId="ADAL" clId="{6ED3C6A9-B876-41A9-8C9F-BE1B6468AF2E}" dt="2021-10-26T16:24:47.363" v="1769" actId="14100"/>
          <ac:spMkLst>
            <pc:docMk/>
            <pc:sldMk cId="2495682271" sldId="313"/>
            <ac:spMk id="6" creationId="{E7C1189C-A48E-43EC-8004-A0E479801734}"/>
          </ac:spMkLst>
        </pc:spChg>
        <pc:spChg chg="add mod ord">
          <ac:chgData name="H.Nonaka" userId="9bc07a20-76bb-4ed4-afb0-418e22c1cb47" providerId="ADAL" clId="{6ED3C6A9-B876-41A9-8C9F-BE1B6468AF2E}" dt="2021-10-26T18:03:46.530" v="1832" actId="14100"/>
          <ac:spMkLst>
            <pc:docMk/>
            <pc:sldMk cId="2495682271" sldId="313"/>
            <ac:spMk id="8" creationId="{5D360C3A-4E13-4F11-A56B-52C59961FFB0}"/>
          </ac:spMkLst>
        </pc:spChg>
        <pc:spChg chg="mod">
          <ac:chgData name="H.Nonaka" userId="9bc07a20-76bb-4ed4-afb0-418e22c1cb47" providerId="ADAL" clId="{6ED3C6A9-B876-41A9-8C9F-BE1B6468AF2E}" dt="2021-10-26T09:51:43.091" v="1084" actId="20577"/>
          <ac:spMkLst>
            <pc:docMk/>
            <pc:sldMk cId="2495682271" sldId="313"/>
            <ac:spMk id="4098" creationId="{00000000-0000-0000-0000-000000000000}"/>
          </ac:spMkLst>
        </pc:spChg>
        <pc:graphicFrameChg chg="mod modGraphic">
          <ac:chgData name="H.Nonaka" userId="9bc07a20-76bb-4ed4-afb0-418e22c1cb47" providerId="ADAL" clId="{6ED3C6A9-B876-41A9-8C9F-BE1B6468AF2E}" dt="2021-10-26T18:04:47.369" v="1836" actId="20577"/>
          <ac:graphicFrameMkLst>
            <pc:docMk/>
            <pc:sldMk cId="2495682271" sldId="313"/>
            <ac:graphicFrameMk id="4" creationId="{00000000-0000-0000-0000-000000000000}"/>
          </ac:graphicFrameMkLst>
        </pc:graphicFrameChg>
        <pc:cxnChg chg="add del mod">
          <ac:chgData name="H.Nonaka" userId="9bc07a20-76bb-4ed4-afb0-418e22c1cb47" providerId="ADAL" clId="{6ED3C6A9-B876-41A9-8C9F-BE1B6468AF2E}" dt="2021-10-26T15:44:06.300" v="1463" actId="478"/>
          <ac:cxnSpMkLst>
            <pc:docMk/>
            <pc:sldMk cId="2495682271" sldId="313"/>
            <ac:cxnSpMk id="3" creationId="{FBC37970-BA22-485D-B9FE-7D53EE23A995}"/>
          </ac:cxnSpMkLst>
        </pc:cxnChg>
      </pc:sldChg>
      <pc:sldChg chg="modSp add mod">
        <pc:chgData name="H.Nonaka" userId="9bc07a20-76bb-4ed4-afb0-418e22c1cb47" providerId="ADAL" clId="{6ED3C6A9-B876-41A9-8C9F-BE1B6468AF2E}" dt="2021-10-26T18:06:28.863" v="1851" actId="20577"/>
        <pc:sldMkLst>
          <pc:docMk/>
          <pc:sldMk cId="3323635982" sldId="314"/>
        </pc:sldMkLst>
        <pc:spChg chg="mod">
          <ac:chgData name="H.Nonaka" userId="9bc07a20-76bb-4ed4-afb0-418e22c1cb47" providerId="ADAL" clId="{6ED3C6A9-B876-41A9-8C9F-BE1B6468AF2E}" dt="2021-10-26T09:51:49.263" v="1086" actId="20577"/>
          <ac:spMkLst>
            <pc:docMk/>
            <pc:sldMk cId="3323635982" sldId="314"/>
            <ac:spMk id="4098" creationId="{00000000-0000-0000-0000-000000000000}"/>
          </ac:spMkLst>
        </pc:spChg>
        <pc:graphicFrameChg chg="mod modGraphic">
          <ac:chgData name="H.Nonaka" userId="9bc07a20-76bb-4ed4-afb0-418e22c1cb47" providerId="ADAL" clId="{6ED3C6A9-B876-41A9-8C9F-BE1B6468AF2E}" dt="2021-10-26T18:06:28.863" v="1851" actId="20577"/>
          <ac:graphicFrameMkLst>
            <pc:docMk/>
            <pc:sldMk cId="3323635982" sldId="314"/>
            <ac:graphicFrameMk id="4" creationId="{00000000-0000-0000-0000-000000000000}"/>
          </ac:graphicFrameMkLst>
        </pc:graphicFrameChg>
      </pc:sldChg>
      <pc:sldChg chg="modSp add del mod">
        <pc:chgData name="H.Nonaka" userId="9bc07a20-76bb-4ed4-afb0-418e22c1cb47" providerId="ADAL" clId="{6ED3C6A9-B876-41A9-8C9F-BE1B6468AF2E}" dt="2021-10-26T16:26:37.488" v="1770" actId="47"/>
        <pc:sldMkLst>
          <pc:docMk/>
          <pc:sldMk cId="263416381" sldId="315"/>
        </pc:sldMkLst>
        <pc:spChg chg="mod">
          <ac:chgData name="H.Nonaka" userId="9bc07a20-76bb-4ed4-afb0-418e22c1cb47" providerId="ADAL" clId="{6ED3C6A9-B876-41A9-8C9F-BE1B6468AF2E}" dt="2021-10-26T15:31:45.974" v="1341" actId="20577"/>
          <ac:spMkLst>
            <pc:docMk/>
            <pc:sldMk cId="263416381" sldId="315"/>
            <ac:spMk id="3" creationId="{F40E7756-E496-49C7-B4F8-E36560D6087A}"/>
          </ac:spMkLst>
        </pc:spChg>
      </pc:sldChg>
      <pc:sldChg chg="new del">
        <pc:chgData name="H.Nonaka" userId="9bc07a20-76bb-4ed4-afb0-418e22c1cb47" providerId="ADAL" clId="{6ED3C6A9-B876-41A9-8C9F-BE1B6468AF2E}" dt="2021-10-26T15:32:07.455" v="1342" actId="47"/>
        <pc:sldMkLst>
          <pc:docMk/>
          <pc:sldMk cId="155709208" sldId="316"/>
        </pc:sldMkLst>
      </pc:sldChg>
      <pc:sldChg chg="modSp add mod">
        <pc:chgData name="H.Nonaka" userId="9bc07a20-76bb-4ed4-afb0-418e22c1cb47" providerId="ADAL" clId="{6ED3C6A9-B876-41A9-8C9F-BE1B6468AF2E}" dt="2021-10-26T16:27:17.326" v="1771" actId="404"/>
        <pc:sldMkLst>
          <pc:docMk/>
          <pc:sldMk cId="3691042031" sldId="317"/>
        </pc:sldMkLst>
        <pc:spChg chg="mod">
          <ac:chgData name="H.Nonaka" userId="9bc07a20-76bb-4ed4-afb0-418e22c1cb47" providerId="ADAL" clId="{6ED3C6A9-B876-41A9-8C9F-BE1B6468AF2E}" dt="2021-10-26T16:27:17.326" v="1771" actId="404"/>
          <ac:spMkLst>
            <pc:docMk/>
            <pc:sldMk cId="3691042031" sldId="317"/>
            <ac:spMk id="2" creationId="{4D33B346-86CF-4101-B91C-AEECBC6E4CEF}"/>
          </ac:spMkLst>
        </pc:spChg>
        <pc:spChg chg="mod">
          <ac:chgData name="H.Nonaka" userId="9bc07a20-76bb-4ed4-afb0-418e22c1cb47" providerId="ADAL" clId="{6ED3C6A9-B876-41A9-8C9F-BE1B6468AF2E}" dt="2021-10-26T15:31:20.027" v="1340" actId="207"/>
          <ac:spMkLst>
            <pc:docMk/>
            <pc:sldMk cId="3691042031" sldId="317"/>
            <ac:spMk id="3" creationId="{6FD822AD-3C9E-46AB-BD35-C179F5B1359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8A4FAE83-6876-449D-BCCE-496EC707688A}" type="datetimeFigureOut">
              <a:rPr kumimoji="1" lang="ja-JP" altLang="en-US" smtClean="0"/>
              <a:t>2022/4/12</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0AC30D34-39EC-4333-89A4-48E429B38CE2}" type="datetimeFigureOut">
              <a:rPr kumimoji="1" lang="ja-JP" altLang="en-US" smtClean="0"/>
              <a:t>2022/4/12</a:t>
            </a:fld>
            <a:endParaRPr kumimoji="1" lang="ja-JP" altLang="en-US"/>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1C75C97-5DEC-465A-942A-ECFBEE6DB4E1}" type="slidenum">
              <a:rPr kumimoji="1" lang="ja-JP" altLang="en-US" smtClean="0"/>
              <a:t>‹#›</a:t>
            </a:fld>
            <a:endParaRPr kumimoji="1" lang="ja-JP" altLang="en-US"/>
          </a:p>
        </p:txBody>
      </p:sp>
    </p:spTree>
    <p:extLst>
      <p:ext uri="{BB962C8B-B14F-4D97-AF65-F5344CB8AC3E}">
        <p14:creationId xmlns:p14="http://schemas.microsoft.com/office/powerpoint/2010/main" val="18519743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6"/>
            <a:ext cx="9906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833299" y="3284539"/>
            <a:ext cx="8072702"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3074" name="Rectangle 2"/>
          <p:cNvSpPr>
            <a:spLocks noGrp="1" noChangeArrowheads="1"/>
          </p:cNvSpPr>
          <p:nvPr>
            <p:ph type="ctrTitle"/>
          </p:nvPr>
        </p:nvSpPr>
        <p:spPr>
          <a:xfrm>
            <a:off x="1754187" y="2133601"/>
            <a:ext cx="8151813" cy="1470025"/>
          </a:xfrm>
        </p:spPr>
        <p:txBody>
          <a:bodyPr/>
          <a:lstStyle>
            <a:lvl1pPr>
              <a:defRPr sz="4000"/>
            </a:lvl1pPr>
          </a:lstStyle>
          <a:p>
            <a:r>
              <a:rPr lang="ja-JP" altLang="en-US"/>
              <a:t>マスター タイトルの書式設定</a:t>
            </a:r>
            <a:endParaRPr lang="ja-JP" altLang="en-US" dirty="0"/>
          </a:p>
        </p:txBody>
      </p:sp>
      <p:sp>
        <p:nvSpPr>
          <p:cNvPr id="3075" name="Rectangle 3"/>
          <p:cNvSpPr>
            <a:spLocks noGrp="1" noChangeArrowheads="1"/>
          </p:cNvSpPr>
          <p:nvPr>
            <p:ph type="subTitle" idx="1"/>
          </p:nvPr>
        </p:nvSpPr>
        <p:spPr>
          <a:xfrm>
            <a:off x="1485900" y="3886200"/>
            <a:ext cx="69342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7099300" y="6245225"/>
            <a:ext cx="2311400" cy="476250"/>
          </a:xfrm>
        </p:spPr>
        <p:txBody>
          <a:bodyPr/>
          <a:lstStyle>
            <a:lvl1pPr>
              <a:defRPr/>
            </a:lvl1pPr>
          </a:lstStyle>
          <a:p>
            <a:pPr>
              <a:defRPr/>
            </a:pPr>
            <a:fld id="{35C1E978-A3B9-4673-8199-379729392307}" type="slidenum">
              <a:rPr lang="en-US" altLang="ja-JP"/>
              <a:pPr>
                <a:defRPr/>
              </a:pPr>
              <a:t>‹#›</a:t>
            </a:fld>
            <a:endParaRPr lang="en-US" altLang="ja-JP" dirty="0"/>
          </a:p>
        </p:txBody>
      </p:sp>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58025" y="1"/>
            <a:ext cx="2352675"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1"/>
            <a:ext cx="6892925"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95300" y="1600201"/>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594600" y="6237288"/>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dirty="0"/>
          </a:p>
        </p:txBody>
      </p:sp>
      <p:grpSp>
        <p:nvGrpSpPr>
          <p:cNvPr id="2" name="Group 18"/>
          <p:cNvGrpSpPr>
            <a:grpSpLocks/>
          </p:cNvGrpSpPr>
          <p:nvPr userDrawn="1"/>
        </p:nvGrpSpPr>
        <p:grpSpPr bwMode="auto">
          <a:xfrm>
            <a:off x="0" y="-1"/>
            <a:ext cx="9906000" cy="748453"/>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8385381"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1496616" y="1772817"/>
            <a:ext cx="7772400" cy="1470025"/>
          </a:xfrm>
        </p:spPr>
        <p:txBody>
          <a:bodyPr/>
          <a:lstStyle/>
          <a:p>
            <a:pPr eaLnBrk="1" hangingPunct="1"/>
            <a:r>
              <a:rPr lang="en-US" altLang="ja-JP" sz="3200" dirty="0"/>
              <a:t>Update from VMAD-SG1(scenario)</a:t>
            </a:r>
            <a:endParaRPr lang="ja-JP" altLang="en-US" sz="2800" dirty="0"/>
          </a:p>
        </p:txBody>
      </p:sp>
      <p:sp>
        <p:nvSpPr>
          <p:cNvPr id="3075" name="Rectangle 6"/>
          <p:cNvSpPr>
            <a:spLocks noGrp="1" noChangeArrowheads="1"/>
          </p:cNvSpPr>
          <p:nvPr>
            <p:ph type="subTitle" idx="1"/>
          </p:nvPr>
        </p:nvSpPr>
        <p:spPr>
          <a:xfrm>
            <a:off x="758280" y="4653136"/>
            <a:ext cx="8309520" cy="1592089"/>
          </a:xfrm>
        </p:spPr>
        <p:txBody>
          <a:bodyPr/>
          <a:lstStyle/>
          <a:p>
            <a:pPr eaLnBrk="1" hangingPunct="1"/>
            <a:r>
              <a:rPr lang="en-US" altLang="ja-JP" sz="2800" dirty="0">
                <a:latin typeface="ＭＳ Ｐゴシック" charset="-128"/>
              </a:rPr>
              <a:t>April 12th-13th, 2022 </a:t>
            </a:r>
          </a:p>
          <a:p>
            <a:r>
              <a:rPr lang="en-US" altLang="ja-JP" sz="2800" dirty="0">
                <a:latin typeface="ＭＳ Ｐゴシック" charset="-128"/>
              </a:rPr>
              <a:t>SG1 leader:</a:t>
            </a:r>
            <a:r>
              <a:rPr lang="ja-JP" altLang="en-US" sz="2800" dirty="0">
                <a:latin typeface="ＭＳ Ｐゴシック" charset="-128"/>
              </a:rPr>
              <a:t> </a:t>
            </a:r>
            <a:r>
              <a:rPr lang="en-US" altLang="ja-JP" sz="2800" dirty="0" err="1">
                <a:latin typeface="ＭＳ Ｐゴシック" charset="-128"/>
              </a:rPr>
              <a:t>Hidenori</a:t>
            </a:r>
            <a:r>
              <a:rPr lang="en-US" altLang="ja-JP" sz="2800" dirty="0">
                <a:latin typeface="ＭＳ Ｐゴシック" charset="-128"/>
              </a:rPr>
              <a:t> NONAKA (JASIC, Japan)</a:t>
            </a:r>
          </a:p>
        </p:txBody>
      </p:sp>
      <p:sp>
        <p:nvSpPr>
          <p:cNvPr id="2" name="スライド番号プレースホルダー 1"/>
          <p:cNvSpPr>
            <a:spLocks noGrp="1"/>
          </p:cNvSpPr>
          <p:nvPr>
            <p:ph type="sldNum" sz="quarter" idx="12"/>
          </p:nvPr>
        </p:nvSpPr>
        <p:spPr/>
        <p:txBody>
          <a:bodyPr/>
          <a:lstStyle/>
          <a:p>
            <a:pPr>
              <a:defRPr/>
            </a:pPr>
            <a:fld id="{35C1E978-A3B9-4673-8199-379729392307}" type="slidenum">
              <a:rPr lang="en-US" altLang="ja-JP" smtClean="0"/>
              <a:pPr>
                <a:defRPr/>
              </a:pPr>
              <a:t>1</a:t>
            </a:fld>
            <a:endParaRPr lang="en-US" altLang="ja-JP" dirty="0"/>
          </a:p>
        </p:txBody>
      </p:sp>
      <p:sp>
        <p:nvSpPr>
          <p:cNvPr id="3" name="テキスト ボックス 2"/>
          <p:cNvSpPr txBox="1"/>
          <p:nvPr/>
        </p:nvSpPr>
        <p:spPr>
          <a:xfrm>
            <a:off x="7905328" y="255410"/>
            <a:ext cx="1800200" cy="369332"/>
          </a:xfrm>
          <a:prstGeom prst="rect">
            <a:avLst/>
          </a:prstGeom>
          <a:noFill/>
        </p:spPr>
        <p:txBody>
          <a:bodyPr wrap="square" rtlCol="0">
            <a:spAutoFit/>
          </a:bodyPr>
          <a:lstStyle/>
          <a:p>
            <a:pPr algn="r"/>
            <a:r>
              <a:rPr kumimoji="1" lang="en-US" altLang="ja-JP" dirty="0" smtClean="0"/>
              <a:t>VMAD-25-05</a:t>
            </a:r>
            <a:endParaRPr kumimoji="1" lang="ja-JP" altLang="en-US" dirty="0"/>
          </a:p>
        </p:txBody>
      </p:sp>
      <p:sp>
        <p:nvSpPr>
          <p:cNvPr id="6" name="テキスト ボックス 5">
            <a:extLst>
              <a:ext uri="{FF2B5EF4-FFF2-40B4-BE49-F238E27FC236}">
                <a16:creationId xmlns:a16="http://schemas.microsoft.com/office/drawing/2014/main" id="{736A3BF5-D5A8-4AEA-A11A-464F409A7176}"/>
              </a:ext>
            </a:extLst>
          </p:cNvPr>
          <p:cNvSpPr txBox="1"/>
          <p:nvPr/>
        </p:nvSpPr>
        <p:spPr>
          <a:xfrm>
            <a:off x="200472" y="255410"/>
            <a:ext cx="3528392" cy="369332"/>
          </a:xfrm>
          <a:prstGeom prst="rect">
            <a:avLst/>
          </a:prstGeom>
          <a:noFill/>
        </p:spPr>
        <p:txBody>
          <a:bodyPr wrap="square" rtlCol="0">
            <a:spAutoFit/>
          </a:bodyPr>
          <a:lstStyle/>
          <a:p>
            <a:r>
              <a:rPr kumimoji="1" lang="en-US" altLang="ja-JP" dirty="0"/>
              <a:t>Submitted by SG1 leader</a:t>
            </a:r>
            <a:endParaRPr kumimoji="1"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B87C57-FFC2-43A1-A8B9-A8521BD02319}"/>
              </a:ext>
            </a:extLst>
          </p:cNvPr>
          <p:cNvSpPr>
            <a:spLocks noGrp="1"/>
          </p:cNvSpPr>
          <p:nvPr>
            <p:ph type="title"/>
          </p:nvPr>
        </p:nvSpPr>
        <p:spPr/>
        <p:txBody>
          <a:bodyPr/>
          <a:lstStyle/>
          <a:p>
            <a:r>
              <a:rPr lang="en-GB" altLang="ja-JP" dirty="0"/>
              <a:t>Ongoing SG1 activities</a:t>
            </a:r>
            <a:endParaRPr kumimoji="1" lang="ja-JP" altLang="en-US" dirty="0"/>
          </a:p>
        </p:txBody>
      </p:sp>
      <p:sp>
        <p:nvSpPr>
          <p:cNvPr id="4" name="スライド番号プレースホルダー 3">
            <a:extLst>
              <a:ext uri="{FF2B5EF4-FFF2-40B4-BE49-F238E27FC236}">
                <a16:creationId xmlns:a16="http://schemas.microsoft.com/office/drawing/2014/main" id="{90A085CA-5725-4B8D-A3BD-0FC41A504F84}"/>
              </a:ext>
            </a:extLst>
          </p:cNvPr>
          <p:cNvSpPr>
            <a:spLocks noGrp="1"/>
          </p:cNvSpPr>
          <p:nvPr>
            <p:ph type="sldNum" sz="quarter" idx="12"/>
          </p:nvPr>
        </p:nvSpPr>
        <p:spPr/>
        <p:txBody>
          <a:bodyPr/>
          <a:lstStyle/>
          <a:p>
            <a:pPr>
              <a:defRPr/>
            </a:pPr>
            <a:fld id="{651FC12D-27C1-4F31-90C9-A93D49E44687}" type="slidenum">
              <a:rPr lang="en-US" altLang="ja-JP" smtClean="0"/>
              <a:pPr>
                <a:defRPr/>
              </a:pPr>
              <a:t>2</a:t>
            </a:fld>
            <a:endParaRPr lang="en-US" altLang="ja-JP"/>
          </a:p>
        </p:txBody>
      </p:sp>
      <p:pic>
        <p:nvPicPr>
          <p:cNvPr id="5" name="図 4">
            <a:extLst>
              <a:ext uri="{FF2B5EF4-FFF2-40B4-BE49-F238E27FC236}">
                <a16:creationId xmlns:a16="http://schemas.microsoft.com/office/drawing/2014/main" id="{184FCB5A-4F5F-4B48-854C-3739246BDC8E}"/>
              </a:ext>
            </a:extLst>
          </p:cNvPr>
          <p:cNvPicPr>
            <a:picLocks noChangeAspect="1"/>
          </p:cNvPicPr>
          <p:nvPr/>
        </p:nvPicPr>
        <p:blipFill>
          <a:blip r:embed="rId2"/>
          <a:stretch>
            <a:fillRect/>
          </a:stretch>
        </p:blipFill>
        <p:spPr>
          <a:xfrm>
            <a:off x="1337552" y="836712"/>
            <a:ext cx="7194176" cy="4980584"/>
          </a:xfrm>
          <a:prstGeom prst="rect">
            <a:avLst/>
          </a:prstGeom>
          <a:ln>
            <a:solidFill>
              <a:schemeClr val="tx1"/>
            </a:solidFill>
          </a:ln>
          <a:effectLst>
            <a:outerShdw blurRad="50800" dist="38100" dir="2700000" algn="tl" rotWithShape="0">
              <a:prstClr val="black">
                <a:alpha val="40000"/>
              </a:prstClr>
            </a:outerShdw>
          </a:effectLst>
        </p:spPr>
      </p:pic>
      <p:sp>
        <p:nvSpPr>
          <p:cNvPr id="8" name="テキスト ボックス 7">
            <a:extLst>
              <a:ext uri="{FF2B5EF4-FFF2-40B4-BE49-F238E27FC236}">
                <a16:creationId xmlns:a16="http://schemas.microsoft.com/office/drawing/2014/main" id="{11B5AFF7-2F1F-4E17-85A3-1EB3F58F9FC5}"/>
              </a:ext>
            </a:extLst>
          </p:cNvPr>
          <p:cNvSpPr txBox="1"/>
          <p:nvPr/>
        </p:nvSpPr>
        <p:spPr>
          <a:xfrm>
            <a:off x="7473280" y="782527"/>
            <a:ext cx="1512168" cy="369332"/>
          </a:xfrm>
          <a:prstGeom prst="rect">
            <a:avLst/>
          </a:prstGeom>
          <a:solidFill>
            <a:schemeClr val="bg1"/>
          </a:solidFill>
          <a:ln>
            <a:solidFill>
              <a:schemeClr val="tx1"/>
            </a:solidFill>
          </a:ln>
        </p:spPr>
        <p:txBody>
          <a:bodyPr wrap="square" rtlCol="0">
            <a:spAutoFit/>
          </a:bodyPr>
          <a:lstStyle/>
          <a:p>
            <a:pPr algn="ctr"/>
            <a:r>
              <a:rPr kumimoji="1" lang="en-US" altLang="ja-JP" dirty="0"/>
              <a:t>VMAD-24-05</a:t>
            </a:r>
            <a:endParaRPr kumimoji="1" lang="ja-JP" altLang="en-US" dirty="0"/>
          </a:p>
        </p:txBody>
      </p:sp>
      <p:sp>
        <p:nvSpPr>
          <p:cNvPr id="6" name="コンテンツ プレースホルダー 5">
            <a:extLst>
              <a:ext uri="{FF2B5EF4-FFF2-40B4-BE49-F238E27FC236}">
                <a16:creationId xmlns:a16="http://schemas.microsoft.com/office/drawing/2014/main" id="{3C02C17C-3061-41A8-B796-78B7A24BEDA4}"/>
              </a:ext>
            </a:extLst>
          </p:cNvPr>
          <p:cNvSpPr>
            <a:spLocks noGrp="1"/>
          </p:cNvSpPr>
          <p:nvPr>
            <p:ph idx="1"/>
          </p:nvPr>
        </p:nvSpPr>
        <p:spPr>
          <a:xfrm>
            <a:off x="560512" y="5919292"/>
            <a:ext cx="9145016" cy="894084"/>
          </a:xfrm>
          <a:noFill/>
          <a:ln>
            <a:noFill/>
          </a:ln>
        </p:spPr>
        <p:txBody>
          <a:bodyPr anchor="ctr" anchorCtr="0">
            <a:normAutofit fontScale="85000" lnSpcReduction="10000"/>
          </a:bodyPr>
          <a:lstStyle/>
          <a:p>
            <a:r>
              <a:rPr lang="en-US" altLang="ja-JP" sz="2400" dirty="0"/>
              <a:t>Among above things to do, we had one SG1 session on 23</a:t>
            </a:r>
            <a:r>
              <a:rPr lang="en-US" altLang="ja-JP" sz="2400" baseline="30000" dirty="0"/>
              <a:t>rd</a:t>
            </a:r>
            <a:r>
              <a:rPr lang="en-US" altLang="ja-JP" sz="2400" dirty="0"/>
              <a:t> March and completed review of the scenario-related part of the draft WP.29 guidelines</a:t>
            </a:r>
            <a:endParaRPr lang="ja-JP" altLang="en-US" sz="2400" dirty="0"/>
          </a:p>
        </p:txBody>
      </p:sp>
      <p:sp>
        <p:nvSpPr>
          <p:cNvPr id="9" name="正方形/長方形 8">
            <a:extLst>
              <a:ext uri="{FF2B5EF4-FFF2-40B4-BE49-F238E27FC236}">
                <a16:creationId xmlns:a16="http://schemas.microsoft.com/office/drawing/2014/main" id="{D2A1B36C-5DCE-43DD-9E8F-DBB5F32BEC0B}"/>
              </a:ext>
            </a:extLst>
          </p:cNvPr>
          <p:cNvSpPr/>
          <p:nvPr/>
        </p:nvSpPr>
        <p:spPr>
          <a:xfrm>
            <a:off x="1568624" y="3789040"/>
            <a:ext cx="3622072" cy="43204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41763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a:extLst>
              <a:ext uri="{FF2B5EF4-FFF2-40B4-BE49-F238E27FC236}">
                <a16:creationId xmlns:a16="http://schemas.microsoft.com/office/drawing/2014/main" id="{9361C5BF-1913-4962-8704-FE211CB1F09F}"/>
              </a:ext>
            </a:extLst>
          </p:cNvPr>
          <p:cNvSpPr/>
          <p:nvPr/>
        </p:nvSpPr>
        <p:spPr>
          <a:xfrm rot="10800000" flipH="1" flipV="1">
            <a:off x="200471" y="2456057"/>
            <a:ext cx="3135313" cy="648000"/>
          </a:xfrm>
          <a:prstGeom prst="rect">
            <a:avLst/>
          </a:prstGeom>
        </p:spPr>
        <p:style>
          <a:lnRef idx="2">
            <a:schemeClr val="accent6"/>
          </a:lnRef>
          <a:fillRef idx="1">
            <a:schemeClr val="lt1"/>
          </a:fillRef>
          <a:effectRef idx="0">
            <a:schemeClr val="accent6"/>
          </a:effectRef>
          <a:fontRef idx="minor">
            <a:schemeClr val="dk1"/>
          </a:fontRef>
        </p:style>
        <p:txBody>
          <a:bodyPr wrap="square" rtlCol="0" anchor="ctr">
            <a:noAutofit/>
          </a:bodyPr>
          <a:lstStyle/>
          <a:p>
            <a:endParaRPr lang="en-GB" sz="1400">
              <a:solidFill>
                <a:schemeClr val="tx1"/>
              </a:solidFill>
            </a:endParaRPr>
          </a:p>
        </p:txBody>
      </p:sp>
      <p:sp>
        <p:nvSpPr>
          <p:cNvPr id="2" name="タイトル 1">
            <a:extLst>
              <a:ext uri="{FF2B5EF4-FFF2-40B4-BE49-F238E27FC236}">
                <a16:creationId xmlns:a16="http://schemas.microsoft.com/office/drawing/2014/main" id="{F3571847-46CE-4F1D-B0E8-81587AD42DF6}"/>
              </a:ext>
            </a:extLst>
          </p:cNvPr>
          <p:cNvSpPr>
            <a:spLocks noGrp="1"/>
          </p:cNvSpPr>
          <p:nvPr>
            <p:ph type="title"/>
          </p:nvPr>
        </p:nvSpPr>
        <p:spPr>
          <a:xfrm>
            <a:off x="0" y="0"/>
            <a:ext cx="9993560" cy="476250"/>
          </a:xfrm>
        </p:spPr>
        <p:txBody>
          <a:bodyPr/>
          <a:lstStyle/>
          <a:p>
            <a:r>
              <a:rPr kumimoji="1" lang="en-US" altLang="ja-JP" dirty="0"/>
              <a:t>Main Discussion Points in Reviewing the Guidelines</a:t>
            </a:r>
            <a:endParaRPr kumimoji="1" lang="ja-JP" altLang="en-US" dirty="0"/>
          </a:p>
        </p:txBody>
      </p:sp>
      <p:sp>
        <p:nvSpPr>
          <p:cNvPr id="3" name="コンテンツ プレースホルダー 2">
            <a:extLst>
              <a:ext uri="{FF2B5EF4-FFF2-40B4-BE49-F238E27FC236}">
                <a16:creationId xmlns:a16="http://schemas.microsoft.com/office/drawing/2014/main" id="{BE426B06-3565-437C-82DD-5576DA06D55E}"/>
              </a:ext>
            </a:extLst>
          </p:cNvPr>
          <p:cNvSpPr>
            <a:spLocks noGrp="1"/>
          </p:cNvSpPr>
          <p:nvPr>
            <p:ph idx="1"/>
          </p:nvPr>
        </p:nvSpPr>
        <p:spPr>
          <a:xfrm>
            <a:off x="200470" y="2472152"/>
            <a:ext cx="3135314" cy="3669004"/>
          </a:xfrm>
        </p:spPr>
        <p:txBody>
          <a:bodyPr/>
          <a:lstStyle/>
          <a:p>
            <a:pPr marL="0" indent="0" algn="ctr">
              <a:buNone/>
            </a:pPr>
            <a:r>
              <a:rPr lang="en-US" altLang="ja-JP" sz="1800" dirty="0"/>
              <a:t>What are reflected </a:t>
            </a:r>
            <a:br>
              <a:rPr lang="en-US" altLang="ja-JP" sz="1800" dirty="0"/>
            </a:br>
            <a:r>
              <a:rPr lang="en-US" altLang="ja-JP" sz="1800" dirty="0"/>
              <a:t>in GRVA working document</a:t>
            </a:r>
          </a:p>
          <a:p>
            <a:pPr marL="176213" indent="-176213">
              <a:spcBef>
                <a:spcPts val="1200"/>
              </a:spcBef>
            </a:pPr>
            <a:r>
              <a:rPr lang="en-US" altLang="ja-JP" sz="1600" dirty="0"/>
              <a:t>First of all, SG1 confirmed that the content of the draft NATM guideline is the same as that of the 2nd iteration of the NATM MD.</a:t>
            </a:r>
          </a:p>
          <a:p>
            <a:pPr marL="176213" indent="-176213">
              <a:spcBef>
                <a:spcPts val="1200"/>
              </a:spcBef>
            </a:pPr>
            <a:r>
              <a:rPr lang="en-US" altLang="ja-JP" sz="1600" dirty="0"/>
              <a:t>SG1 agreed to add one sentence implying abstract scenario in the footnote. </a:t>
            </a:r>
            <a:br>
              <a:rPr lang="en-US" altLang="ja-JP" sz="1600" dirty="0"/>
            </a:br>
            <a:r>
              <a:rPr lang="en-US" altLang="ja-JP" sz="1600" dirty="0"/>
              <a:t>(SG1 did not agree to add Abstract scenario in the same level with the three existing scenario categories: functional, logical and concrete.)</a:t>
            </a:r>
          </a:p>
          <a:p>
            <a:pPr marL="0" indent="0">
              <a:buNone/>
            </a:pPr>
            <a:endParaRPr lang="en-US" altLang="ja-JP" sz="1800" dirty="0"/>
          </a:p>
        </p:txBody>
      </p:sp>
      <p:sp>
        <p:nvSpPr>
          <p:cNvPr id="4" name="スライド番号プレースホルダー 3">
            <a:extLst>
              <a:ext uri="{FF2B5EF4-FFF2-40B4-BE49-F238E27FC236}">
                <a16:creationId xmlns:a16="http://schemas.microsoft.com/office/drawing/2014/main" id="{43E409DE-8FDE-459C-832D-4695B61C9CD5}"/>
              </a:ext>
            </a:extLst>
          </p:cNvPr>
          <p:cNvSpPr>
            <a:spLocks noGrp="1"/>
          </p:cNvSpPr>
          <p:nvPr>
            <p:ph type="sldNum" sz="quarter" idx="12"/>
          </p:nvPr>
        </p:nvSpPr>
        <p:spPr/>
        <p:txBody>
          <a:bodyPr/>
          <a:lstStyle/>
          <a:p>
            <a:pPr>
              <a:defRPr/>
            </a:pPr>
            <a:fld id="{651FC12D-27C1-4F31-90C9-A93D49E44687}" type="slidenum">
              <a:rPr lang="en-US" altLang="ja-JP" smtClean="0"/>
              <a:pPr>
                <a:defRPr/>
              </a:pPr>
              <a:t>3</a:t>
            </a:fld>
            <a:endParaRPr lang="en-US" altLang="ja-JP"/>
          </a:p>
        </p:txBody>
      </p:sp>
      <p:graphicFrame>
        <p:nvGraphicFramePr>
          <p:cNvPr id="5" name="表 5">
            <a:extLst>
              <a:ext uri="{FF2B5EF4-FFF2-40B4-BE49-F238E27FC236}">
                <a16:creationId xmlns:a16="http://schemas.microsoft.com/office/drawing/2014/main" id="{9CFD5914-586E-4053-BD4E-9BCB599C50C0}"/>
              </a:ext>
            </a:extLst>
          </p:cNvPr>
          <p:cNvGraphicFramePr>
            <a:graphicFrameLocks noGrp="1"/>
          </p:cNvGraphicFramePr>
          <p:nvPr>
            <p:extLst>
              <p:ext uri="{D42A27DB-BD31-4B8C-83A1-F6EECF244321}">
                <p14:modId xmlns:p14="http://schemas.microsoft.com/office/powerpoint/2010/main" val="3203079900"/>
              </p:ext>
            </p:extLst>
          </p:nvPr>
        </p:nvGraphicFramePr>
        <p:xfrm>
          <a:off x="200472" y="767382"/>
          <a:ext cx="8966200" cy="1463040"/>
        </p:xfrm>
        <a:graphic>
          <a:graphicData uri="http://schemas.openxmlformats.org/drawingml/2006/table">
            <a:tbl>
              <a:tblPr firstRow="1" bandRow="1">
                <a:tableStyleId>{21E4AEA4-8DFA-4A89-87EB-49C32662AFE0}</a:tableStyleId>
              </a:tblPr>
              <a:tblGrid>
                <a:gridCol w="2241550">
                  <a:extLst>
                    <a:ext uri="{9D8B030D-6E8A-4147-A177-3AD203B41FA5}">
                      <a16:colId xmlns:a16="http://schemas.microsoft.com/office/drawing/2014/main" val="50319243"/>
                    </a:ext>
                  </a:extLst>
                </a:gridCol>
                <a:gridCol w="2241550">
                  <a:extLst>
                    <a:ext uri="{9D8B030D-6E8A-4147-A177-3AD203B41FA5}">
                      <a16:colId xmlns:a16="http://schemas.microsoft.com/office/drawing/2014/main" val="3345693821"/>
                    </a:ext>
                  </a:extLst>
                </a:gridCol>
                <a:gridCol w="2241550">
                  <a:extLst>
                    <a:ext uri="{9D8B030D-6E8A-4147-A177-3AD203B41FA5}">
                      <a16:colId xmlns:a16="http://schemas.microsoft.com/office/drawing/2014/main" val="233467551"/>
                    </a:ext>
                  </a:extLst>
                </a:gridCol>
                <a:gridCol w="2241550">
                  <a:extLst>
                    <a:ext uri="{9D8B030D-6E8A-4147-A177-3AD203B41FA5}">
                      <a16:colId xmlns:a16="http://schemas.microsoft.com/office/drawing/2014/main" val="3699605031"/>
                    </a:ext>
                  </a:extLst>
                </a:gridCol>
              </a:tblGrid>
              <a:tr h="195983">
                <a:tc>
                  <a:txBody>
                    <a:bodyPr/>
                    <a:lstStyle/>
                    <a:p>
                      <a:pPr algn="ctr"/>
                      <a:r>
                        <a:rPr lang="en-GB"/>
                        <a:t>Feb</a:t>
                      </a:r>
                    </a:p>
                  </a:txBody>
                  <a:tcPr anchor="ctr"/>
                </a:tc>
                <a:tc>
                  <a:txBody>
                    <a:bodyPr/>
                    <a:lstStyle/>
                    <a:p>
                      <a:pPr algn="ctr"/>
                      <a:r>
                        <a:rPr lang="en-GB" dirty="0"/>
                        <a:t>Mar</a:t>
                      </a:r>
                    </a:p>
                  </a:txBody>
                  <a:tcPr anchor="ctr"/>
                </a:tc>
                <a:tc>
                  <a:txBody>
                    <a:bodyPr/>
                    <a:lstStyle/>
                    <a:p>
                      <a:pPr algn="ctr"/>
                      <a:r>
                        <a:rPr lang="en-GB"/>
                        <a:t>Apr</a:t>
                      </a:r>
                    </a:p>
                  </a:txBody>
                  <a:tcPr anchor="ctr"/>
                </a:tc>
                <a:tc>
                  <a:txBody>
                    <a:bodyPr/>
                    <a:lstStyle/>
                    <a:p>
                      <a:pPr algn="ctr"/>
                      <a:r>
                        <a:rPr lang="en-GB"/>
                        <a:t>May</a:t>
                      </a:r>
                    </a:p>
                  </a:txBody>
                  <a:tcPr anchor="ctr"/>
                </a:tc>
                <a:extLst>
                  <a:ext uri="{0D108BD9-81ED-4DB2-BD59-A6C34878D82A}">
                    <a16:rowId xmlns:a16="http://schemas.microsoft.com/office/drawing/2014/main" val="3315460328"/>
                  </a:ext>
                </a:extLst>
              </a:tr>
              <a:tr h="269755">
                <a:tc>
                  <a:txBody>
                    <a:bodyPr/>
                    <a:lstStyle/>
                    <a:p>
                      <a:pPr marL="0" algn="l" defTabSz="914400" rtl="0" eaLnBrk="1" latinLnBrk="0" hangingPunct="1"/>
                      <a:endParaRPr kumimoji="1" lang="en-GB" sz="1800" kern="1200">
                        <a:solidFill>
                          <a:schemeClr val="dk1"/>
                        </a:solidFill>
                        <a:latin typeface="+mn-lt"/>
                        <a:ea typeface="+mn-ea"/>
                        <a:cs typeface="+mn-cs"/>
                      </a:endParaRPr>
                    </a:p>
                  </a:txBody>
                  <a:tcPr anchor="ctr">
                    <a:solidFill>
                      <a:srgbClr val="CDCDDE"/>
                    </a:solidFill>
                  </a:tcPr>
                </a:tc>
                <a:tc>
                  <a:txBody>
                    <a:bodyPr/>
                    <a:lstStyle/>
                    <a:p>
                      <a:endParaRPr lang="en-GB"/>
                    </a:p>
                  </a:txBody>
                  <a:tcPr anchor="ctr"/>
                </a:tc>
                <a:tc>
                  <a:txBody>
                    <a:bodyPr/>
                    <a:lstStyle/>
                    <a:p>
                      <a:endParaRPr lang="en-GB"/>
                    </a:p>
                  </a:txBody>
                  <a:tcPr anchor="ctr"/>
                </a:tc>
                <a:tc>
                  <a:txBody>
                    <a:bodyPr/>
                    <a:lstStyle/>
                    <a:p>
                      <a:pPr algn="r"/>
                      <a:r>
                        <a:rPr lang="en-GB"/>
                        <a:t>GRVA#13</a:t>
                      </a:r>
                    </a:p>
                  </a:txBody>
                  <a:tcPr anchor="ctr"/>
                </a:tc>
                <a:extLst>
                  <a:ext uri="{0D108BD9-81ED-4DB2-BD59-A6C34878D82A}">
                    <a16:rowId xmlns:a16="http://schemas.microsoft.com/office/drawing/2014/main" val="1427356464"/>
                  </a:ext>
                </a:extLst>
              </a:tr>
              <a:tr h="269755">
                <a:tc>
                  <a:txBody>
                    <a:bodyPr/>
                    <a:lstStyle/>
                    <a:p>
                      <a:pPr algn="r"/>
                      <a:r>
                        <a:rPr lang="en-GB"/>
                        <a:t>VMAD#24</a:t>
                      </a:r>
                    </a:p>
                  </a:txBody>
                  <a:tcPr anchor="ctr">
                    <a:solidFill>
                      <a:srgbClr val="CDCDDE"/>
                    </a:solidFill>
                  </a:tcPr>
                </a:tc>
                <a:tc>
                  <a:txBody>
                    <a:bodyPr/>
                    <a:lstStyle/>
                    <a:p>
                      <a:endParaRPr lang="en-GB" dirty="0"/>
                    </a:p>
                  </a:txBody>
                  <a:tcPr anchor="ctr">
                    <a:solidFill>
                      <a:srgbClr val="E8E8E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VMAD#25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t>VMAD#26</a:t>
                      </a:r>
                    </a:p>
                  </a:txBody>
                  <a:tcPr anchor="ctr"/>
                </a:tc>
                <a:extLst>
                  <a:ext uri="{0D108BD9-81ED-4DB2-BD59-A6C34878D82A}">
                    <a16:rowId xmlns:a16="http://schemas.microsoft.com/office/drawing/2014/main" val="3743368331"/>
                  </a:ext>
                </a:extLst>
              </a:tr>
              <a:tr h="2697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SG1#21</a:t>
                      </a:r>
                    </a:p>
                  </a:txBody>
                  <a:tcPr anchor="ctr"/>
                </a:tc>
                <a:tc>
                  <a:txBody>
                    <a:bodyPr/>
                    <a:lstStyle/>
                    <a:p>
                      <a:pPr algn="ctr"/>
                      <a:r>
                        <a:rPr lang="en-GB" dirty="0">
                          <a:solidFill>
                            <a:schemeClr val="tx1"/>
                          </a:solidFill>
                        </a:rPr>
                        <a:t>SG1#22</a:t>
                      </a:r>
                    </a:p>
                  </a:txBody>
                  <a:tcPr anchor="ctr">
                    <a:solidFill>
                      <a:srgbClr val="E8E8EF"/>
                    </a:solidFill>
                  </a:tcPr>
                </a:tc>
                <a:tc>
                  <a:txBody>
                    <a:bodyPr/>
                    <a:lstStyle/>
                    <a:p>
                      <a:pPr algn="ctr"/>
                      <a:endParaRPr lang="en-GB" dirty="0"/>
                    </a:p>
                  </a:txBody>
                  <a:tcPr anchor="ctr">
                    <a:solidFill>
                      <a:srgbClr val="E8E8EF"/>
                    </a:solidFill>
                  </a:tcPr>
                </a:tc>
                <a:tc>
                  <a:txBody>
                    <a:bodyPr/>
                    <a:lstStyle/>
                    <a:p>
                      <a:pPr algn="ctr"/>
                      <a:r>
                        <a:rPr lang="en-GB" dirty="0"/>
                        <a:t>(SG1#2</a:t>
                      </a:r>
                      <a:r>
                        <a:rPr lang="en-US" altLang="ja-JP" dirty="0"/>
                        <a:t>3)</a:t>
                      </a:r>
                      <a:endParaRPr lang="en-GB" dirty="0"/>
                    </a:p>
                  </a:txBody>
                  <a:tcPr anchor="ctr">
                    <a:solidFill>
                      <a:srgbClr val="E8E8EF"/>
                    </a:solidFill>
                  </a:tcPr>
                </a:tc>
                <a:extLst>
                  <a:ext uri="{0D108BD9-81ED-4DB2-BD59-A6C34878D82A}">
                    <a16:rowId xmlns:a16="http://schemas.microsoft.com/office/drawing/2014/main" val="2484760417"/>
                  </a:ext>
                </a:extLst>
              </a:tr>
            </a:tbl>
          </a:graphicData>
        </a:graphic>
      </p:graphicFrame>
      <p:sp>
        <p:nvSpPr>
          <p:cNvPr id="6" name="矢印: 折線 5">
            <a:extLst>
              <a:ext uri="{FF2B5EF4-FFF2-40B4-BE49-F238E27FC236}">
                <a16:creationId xmlns:a16="http://schemas.microsoft.com/office/drawing/2014/main" id="{9D87E0AC-7CE0-4C30-B058-46AB6D00CAD5}"/>
              </a:ext>
            </a:extLst>
          </p:cNvPr>
          <p:cNvSpPr/>
          <p:nvPr/>
        </p:nvSpPr>
        <p:spPr>
          <a:xfrm rot="5400000" flipH="1">
            <a:off x="1481138" y="1459778"/>
            <a:ext cx="273089" cy="899167"/>
          </a:xfrm>
          <a:prstGeom prst="bentArrow">
            <a:avLst>
              <a:gd name="adj1" fmla="val 31431"/>
              <a:gd name="adj2" fmla="val 44884"/>
              <a:gd name="adj3" fmla="val 36489"/>
              <a:gd name="adj4" fmla="val 4375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solidFill>
                <a:schemeClr val="tx1"/>
              </a:solidFill>
            </a:endParaRPr>
          </a:p>
        </p:txBody>
      </p:sp>
      <p:sp>
        <p:nvSpPr>
          <p:cNvPr id="7" name="矢印: 折線 6">
            <a:extLst>
              <a:ext uri="{FF2B5EF4-FFF2-40B4-BE49-F238E27FC236}">
                <a16:creationId xmlns:a16="http://schemas.microsoft.com/office/drawing/2014/main" id="{066FF240-085F-4443-B078-7F7D2309C8EA}"/>
              </a:ext>
            </a:extLst>
          </p:cNvPr>
          <p:cNvSpPr/>
          <p:nvPr/>
        </p:nvSpPr>
        <p:spPr>
          <a:xfrm rot="10800000" flipH="1" flipV="1">
            <a:off x="3714676" y="1566486"/>
            <a:ext cx="1440348" cy="349435"/>
          </a:xfrm>
          <a:prstGeom prst="bentArrow">
            <a:avLst>
              <a:gd name="adj1" fmla="val 26661"/>
              <a:gd name="adj2" fmla="val 30204"/>
              <a:gd name="adj3" fmla="val 40460"/>
              <a:gd name="adj4" fmla="val 43750"/>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solidFill>
                <a:schemeClr val="tx1"/>
              </a:solidFill>
            </a:endParaRPr>
          </a:p>
        </p:txBody>
      </p:sp>
      <p:sp>
        <p:nvSpPr>
          <p:cNvPr id="9" name="フリーフォーム: 図形 8">
            <a:extLst>
              <a:ext uri="{FF2B5EF4-FFF2-40B4-BE49-F238E27FC236}">
                <a16:creationId xmlns:a16="http://schemas.microsoft.com/office/drawing/2014/main" id="{899BBC0F-D539-44CB-A872-BFC0D1D8C275}"/>
              </a:ext>
            </a:extLst>
          </p:cNvPr>
          <p:cNvSpPr/>
          <p:nvPr/>
        </p:nvSpPr>
        <p:spPr>
          <a:xfrm rot="10800000" flipH="1" flipV="1">
            <a:off x="1908623" y="1152219"/>
            <a:ext cx="6045200" cy="378867"/>
          </a:xfrm>
          <a:custGeom>
            <a:avLst/>
            <a:gdLst>
              <a:gd name="connsiteX0" fmla="*/ 1388817 w 6045200"/>
              <a:gd name="connsiteY0" fmla="*/ 0 h 378867"/>
              <a:gd name="connsiteX1" fmla="*/ 3143249 w 6045200"/>
              <a:gd name="connsiteY1" fmla="*/ 0 h 378867"/>
              <a:gd name="connsiteX2" fmla="*/ 3143249 w 6045200"/>
              <a:gd name="connsiteY2" fmla="*/ 107182 h 378867"/>
              <a:gd name="connsiteX3" fmla="*/ 5882322 w 6045200"/>
              <a:gd name="connsiteY3" fmla="*/ 107182 h 378867"/>
              <a:gd name="connsiteX4" fmla="*/ 5882322 w 6045200"/>
              <a:gd name="connsiteY4" fmla="*/ 28093 h 378867"/>
              <a:gd name="connsiteX5" fmla="*/ 6045200 w 6045200"/>
              <a:gd name="connsiteY5" fmla="*/ 153849 h 378867"/>
              <a:gd name="connsiteX6" fmla="*/ 5882322 w 6045200"/>
              <a:gd name="connsiteY6" fmla="*/ 279605 h 378867"/>
              <a:gd name="connsiteX7" fmla="*/ 5882322 w 6045200"/>
              <a:gd name="connsiteY7" fmla="*/ 200516 h 378867"/>
              <a:gd name="connsiteX8" fmla="*/ 3143249 w 6045200"/>
              <a:gd name="connsiteY8" fmla="*/ 200516 h 378867"/>
              <a:gd name="connsiteX9" fmla="*/ 3143249 w 6045200"/>
              <a:gd name="connsiteY9" fmla="*/ 296255 h 378867"/>
              <a:gd name="connsiteX10" fmla="*/ 1388817 w 6045200"/>
              <a:gd name="connsiteY10" fmla="*/ 296255 h 378867"/>
              <a:gd name="connsiteX11" fmla="*/ 1388817 w 6045200"/>
              <a:gd name="connsiteY11" fmla="*/ 200516 h 378867"/>
              <a:gd name="connsiteX12" fmla="*/ 153464 w 6045200"/>
              <a:gd name="connsiteY12" fmla="*/ 200516 h 378867"/>
              <a:gd name="connsiteX13" fmla="*/ 93334 w 6045200"/>
              <a:gd name="connsiteY13" fmla="*/ 260646 h 378867"/>
              <a:gd name="connsiteX14" fmla="*/ 93334 w 6045200"/>
              <a:gd name="connsiteY14" fmla="*/ 378867 h 378867"/>
              <a:gd name="connsiteX15" fmla="*/ 0 w 6045200"/>
              <a:gd name="connsiteY15" fmla="*/ 378867 h 378867"/>
              <a:gd name="connsiteX16" fmla="*/ 0 w 6045200"/>
              <a:gd name="connsiteY16" fmla="*/ 260646 h 378867"/>
              <a:gd name="connsiteX17" fmla="*/ 153464 w 6045200"/>
              <a:gd name="connsiteY17" fmla="*/ 107182 h 378867"/>
              <a:gd name="connsiteX18" fmla="*/ 1388817 w 6045200"/>
              <a:gd name="connsiteY18" fmla="*/ 107182 h 37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45200" h="378867">
                <a:moveTo>
                  <a:pt x="1388817" y="0"/>
                </a:moveTo>
                <a:lnTo>
                  <a:pt x="3143249" y="0"/>
                </a:lnTo>
                <a:lnTo>
                  <a:pt x="3143249" y="107182"/>
                </a:lnTo>
                <a:lnTo>
                  <a:pt x="5882322" y="107182"/>
                </a:lnTo>
                <a:lnTo>
                  <a:pt x="5882322" y="28093"/>
                </a:lnTo>
                <a:lnTo>
                  <a:pt x="6045200" y="153849"/>
                </a:lnTo>
                <a:lnTo>
                  <a:pt x="5882322" y="279605"/>
                </a:lnTo>
                <a:lnTo>
                  <a:pt x="5882322" y="200516"/>
                </a:lnTo>
                <a:lnTo>
                  <a:pt x="3143249" y="200516"/>
                </a:lnTo>
                <a:lnTo>
                  <a:pt x="3143249" y="296255"/>
                </a:lnTo>
                <a:lnTo>
                  <a:pt x="1388817" y="296255"/>
                </a:lnTo>
                <a:lnTo>
                  <a:pt x="1388817" y="200516"/>
                </a:lnTo>
                <a:lnTo>
                  <a:pt x="153464" y="200516"/>
                </a:lnTo>
                <a:cubicBezTo>
                  <a:pt x="120255" y="200516"/>
                  <a:pt x="93334" y="227437"/>
                  <a:pt x="93334" y="260646"/>
                </a:cubicBezTo>
                <a:lnTo>
                  <a:pt x="93334" y="378867"/>
                </a:lnTo>
                <a:lnTo>
                  <a:pt x="0" y="378867"/>
                </a:lnTo>
                <a:lnTo>
                  <a:pt x="0" y="260646"/>
                </a:lnTo>
                <a:cubicBezTo>
                  <a:pt x="0" y="175890"/>
                  <a:pt x="68708" y="107182"/>
                  <a:pt x="153464" y="107182"/>
                </a:cubicBezTo>
                <a:lnTo>
                  <a:pt x="1388817" y="107182"/>
                </a:lnTo>
                <a:close/>
              </a:path>
            </a:pathLst>
          </a:custGeom>
        </p:spPr>
        <p:style>
          <a:lnRef idx="2">
            <a:schemeClr val="accent6"/>
          </a:lnRef>
          <a:fillRef idx="1">
            <a:schemeClr val="lt1"/>
          </a:fillRef>
          <a:effectRef idx="0">
            <a:schemeClr val="accent6"/>
          </a:effectRef>
          <a:fontRef idx="minor">
            <a:schemeClr val="dk1"/>
          </a:fontRef>
        </p:style>
        <p:txBody>
          <a:bodyPr wrap="square" rtlCol="0" anchor="ctr">
            <a:noAutofit/>
          </a:bodyPr>
          <a:lstStyle/>
          <a:p>
            <a:endParaRPr lang="en-GB" sz="1400">
              <a:solidFill>
                <a:schemeClr val="tx1"/>
              </a:solidFill>
            </a:endParaRPr>
          </a:p>
        </p:txBody>
      </p:sp>
      <p:sp>
        <p:nvSpPr>
          <p:cNvPr id="10" name="矢印: 右 9">
            <a:extLst>
              <a:ext uri="{FF2B5EF4-FFF2-40B4-BE49-F238E27FC236}">
                <a16:creationId xmlns:a16="http://schemas.microsoft.com/office/drawing/2014/main" id="{4BFFD1A3-5247-4D89-9C1B-61BB9770AC15}"/>
              </a:ext>
            </a:extLst>
          </p:cNvPr>
          <p:cNvSpPr/>
          <p:nvPr/>
        </p:nvSpPr>
        <p:spPr>
          <a:xfrm rot="10800000" flipH="1" flipV="1">
            <a:off x="6465168" y="1588053"/>
            <a:ext cx="981031" cy="180000"/>
          </a:xfrm>
          <a:prstGeom prst="rightArrow">
            <a:avLst>
              <a:gd name="adj1" fmla="val 50000"/>
              <a:gd name="adj2" fmla="val 69502"/>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solidFill>
                <a:schemeClr val="tx1"/>
              </a:solidFill>
            </a:endParaRPr>
          </a:p>
        </p:txBody>
      </p:sp>
      <p:sp>
        <p:nvSpPr>
          <p:cNvPr id="11" name="テキスト ボックス 10">
            <a:extLst>
              <a:ext uri="{FF2B5EF4-FFF2-40B4-BE49-F238E27FC236}">
                <a16:creationId xmlns:a16="http://schemas.microsoft.com/office/drawing/2014/main" id="{75EB0E6D-A1A6-4E19-95C3-90E2D2205D55}"/>
              </a:ext>
            </a:extLst>
          </p:cNvPr>
          <p:cNvSpPr txBox="1"/>
          <p:nvPr/>
        </p:nvSpPr>
        <p:spPr>
          <a:xfrm>
            <a:off x="3335785" y="1124744"/>
            <a:ext cx="1716087" cy="307777"/>
          </a:xfrm>
          <a:prstGeom prst="rect">
            <a:avLst/>
          </a:prstGeom>
          <a:noFill/>
        </p:spPr>
        <p:txBody>
          <a:bodyPr wrap="square">
            <a:spAutoFit/>
          </a:bodyPr>
          <a:lstStyle/>
          <a:p>
            <a:r>
              <a:rPr lang="en-GB" sz="1400">
                <a:solidFill>
                  <a:schemeClr val="tx1"/>
                </a:solidFill>
              </a:rPr>
              <a:t>Working document</a:t>
            </a:r>
          </a:p>
        </p:txBody>
      </p:sp>
      <p:sp>
        <p:nvSpPr>
          <p:cNvPr id="17" name="フリーフォーム: 図形 16">
            <a:extLst>
              <a:ext uri="{FF2B5EF4-FFF2-40B4-BE49-F238E27FC236}">
                <a16:creationId xmlns:a16="http://schemas.microsoft.com/office/drawing/2014/main" id="{7DED9AAB-E576-42FB-A021-F693ED12674F}"/>
              </a:ext>
            </a:extLst>
          </p:cNvPr>
          <p:cNvSpPr/>
          <p:nvPr/>
        </p:nvSpPr>
        <p:spPr>
          <a:xfrm>
            <a:off x="8625408" y="1432520"/>
            <a:ext cx="1192613" cy="628161"/>
          </a:xfrm>
          <a:custGeom>
            <a:avLst/>
            <a:gdLst>
              <a:gd name="connsiteX0" fmla="*/ 262448 w 1192613"/>
              <a:gd name="connsiteY0" fmla="*/ 0 h 628161"/>
              <a:gd name="connsiteX1" fmla="*/ 349436 w 1192613"/>
              <a:gd name="connsiteY1" fmla="*/ 116525 h 628161"/>
              <a:gd name="connsiteX2" fmla="*/ 300840 w 1192613"/>
              <a:gd name="connsiteY2" fmla="*/ 116525 h 628161"/>
              <a:gd name="connsiteX3" fmla="*/ 300840 w 1192613"/>
              <a:gd name="connsiteY3" fmla="*/ 162000 h 628161"/>
              <a:gd name="connsiteX4" fmla="*/ 290938 w 1192613"/>
              <a:gd name="connsiteY4" fmla="*/ 211045 h 628161"/>
              <a:gd name="connsiteX5" fmla="*/ 276500 w 1192613"/>
              <a:gd name="connsiteY5" fmla="*/ 232460 h 628161"/>
              <a:gd name="connsiteX6" fmla="*/ 1192613 w 1192613"/>
              <a:gd name="connsiteY6" fmla="*/ 232460 h 628161"/>
              <a:gd name="connsiteX7" fmla="*/ 1192613 w 1192613"/>
              <a:gd name="connsiteY7" fmla="*/ 628161 h 628161"/>
              <a:gd name="connsiteX8" fmla="*/ 112493 w 1192613"/>
              <a:gd name="connsiteY8" fmla="*/ 628161 h 628161"/>
              <a:gd name="connsiteX9" fmla="*/ 112493 w 1192613"/>
              <a:gd name="connsiteY9" fmla="*/ 288001 h 628161"/>
              <a:gd name="connsiteX10" fmla="*/ 0 w 1192613"/>
              <a:gd name="connsiteY10" fmla="*/ 288001 h 628161"/>
              <a:gd name="connsiteX11" fmla="*/ 0 w 1192613"/>
              <a:gd name="connsiteY11" fmla="*/ 211216 h 628161"/>
              <a:gd name="connsiteX12" fmla="*/ 174840 w 1192613"/>
              <a:gd name="connsiteY12" fmla="*/ 211216 h 628161"/>
              <a:gd name="connsiteX13" fmla="*/ 224056 w 1192613"/>
              <a:gd name="connsiteY13" fmla="*/ 162000 h 628161"/>
              <a:gd name="connsiteX14" fmla="*/ 224056 w 1192613"/>
              <a:gd name="connsiteY14" fmla="*/ 116525 h 628161"/>
              <a:gd name="connsiteX15" fmla="*/ 175460 w 1192613"/>
              <a:gd name="connsiteY15" fmla="*/ 116525 h 628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92613" h="628161">
                <a:moveTo>
                  <a:pt x="262448" y="0"/>
                </a:moveTo>
                <a:lnTo>
                  <a:pt x="349436" y="116525"/>
                </a:lnTo>
                <a:lnTo>
                  <a:pt x="300840" y="116525"/>
                </a:lnTo>
                <a:lnTo>
                  <a:pt x="300840" y="162000"/>
                </a:lnTo>
                <a:cubicBezTo>
                  <a:pt x="300840" y="179397"/>
                  <a:pt x="297314" y="195971"/>
                  <a:pt x="290938" y="211045"/>
                </a:cubicBezTo>
                <a:lnTo>
                  <a:pt x="276500" y="232460"/>
                </a:lnTo>
                <a:lnTo>
                  <a:pt x="1192613" y="232460"/>
                </a:lnTo>
                <a:lnTo>
                  <a:pt x="1192613" y="628161"/>
                </a:lnTo>
                <a:lnTo>
                  <a:pt x="112493" y="628161"/>
                </a:lnTo>
                <a:lnTo>
                  <a:pt x="112493" y="288001"/>
                </a:lnTo>
                <a:lnTo>
                  <a:pt x="0" y="288001"/>
                </a:lnTo>
                <a:lnTo>
                  <a:pt x="0" y="211216"/>
                </a:lnTo>
                <a:lnTo>
                  <a:pt x="174840" y="211216"/>
                </a:lnTo>
                <a:cubicBezTo>
                  <a:pt x="202022" y="211216"/>
                  <a:pt x="224056" y="189181"/>
                  <a:pt x="224056" y="162000"/>
                </a:cubicBezTo>
                <a:lnTo>
                  <a:pt x="224056" y="116525"/>
                </a:lnTo>
                <a:lnTo>
                  <a:pt x="175460" y="116525"/>
                </a:lnTo>
                <a:close/>
              </a:path>
            </a:pathLst>
          </a:custGeom>
          <a:solidFill>
            <a:srgbClr val="FFFF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テキスト ボックス 13">
            <a:extLst>
              <a:ext uri="{FF2B5EF4-FFF2-40B4-BE49-F238E27FC236}">
                <a16:creationId xmlns:a16="http://schemas.microsoft.com/office/drawing/2014/main" id="{44190816-DB94-4FCF-8848-7F5D6B207E04}"/>
              </a:ext>
            </a:extLst>
          </p:cNvPr>
          <p:cNvSpPr txBox="1"/>
          <p:nvPr/>
        </p:nvSpPr>
        <p:spPr>
          <a:xfrm>
            <a:off x="8756951" y="1662400"/>
            <a:ext cx="1036637" cy="451406"/>
          </a:xfrm>
          <a:prstGeom prst="rect">
            <a:avLst/>
          </a:prstGeom>
          <a:noFill/>
        </p:spPr>
        <p:txBody>
          <a:bodyPr wrap="square">
            <a:spAutoFit/>
          </a:bodyPr>
          <a:lstStyle/>
          <a:p>
            <a:pPr algn="ctr">
              <a:lnSpc>
                <a:spcPts val="1400"/>
              </a:lnSpc>
            </a:pPr>
            <a:r>
              <a:rPr lang="en-GB" altLang="ja-JP" sz="1400" dirty="0">
                <a:solidFill>
                  <a:schemeClr val="tx1"/>
                </a:solidFill>
              </a:rPr>
              <a:t>Informal document</a:t>
            </a:r>
          </a:p>
        </p:txBody>
      </p:sp>
      <p:sp>
        <p:nvSpPr>
          <p:cNvPr id="20" name="正方形/長方形 19">
            <a:extLst>
              <a:ext uri="{FF2B5EF4-FFF2-40B4-BE49-F238E27FC236}">
                <a16:creationId xmlns:a16="http://schemas.microsoft.com/office/drawing/2014/main" id="{4AA9EE30-BC07-4D17-8230-A71AB8DE5500}"/>
              </a:ext>
            </a:extLst>
          </p:cNvPr>
          <p:cNvSpPr/>
          <p:nvPr/>
        </p:nvSpPr>
        <p:spPr>
          <a:xfrm rot="10800000" flipH="1" flipV="1">
            <a:off x="3484215" y="2456057"/>
            <a:ext cx="6333806" cy="648000"/>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wrap="square" rtlCol="0" anchor="ctr">
            <a:noAutofit/>
          </a:bodyPr>
          <a:lstStyle/>
          <a:p>
            <a:endParaRPr lang="en-GB" sz="1400">
              <a:solidFill>
                <a:schemeClr val="tx1"/>
              </a:solidFill>
            </a:endParaRPr>
          </a:p>
        </p:txBody>
      </p:sp>
      <p:sp>
        <p:nvSpPr>
          <p:cNvPr id="21" name="コンテンツ プレースホルダー 2">
            <a:extLst>
              <a:ext uri="{FF2B5EF4-FFF2-40B4-BE49-F238E27FC236}">
                <a16:creationId xmlns:a16="http://schemas.microsoft.com/office/drawing/2014/main" id="{90E7DFA6-690D-4432-96CD-00F60D00BB53}"/>
              </a:ext>
            </a:extLst>
          </p:cNvPr>
          <p:cNvSpPr txBox="1">
            <a:spLocks/>
          </p:cNvSpPr>
          <p:nvPr/>
        </p:nvSpPr>
        <p:spPr bwMode="auto">
          <a:xfrm>
            <a:off x="3554773" y="2472152"/>
            <a:ext cx="6333805" cy="54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gn="ctr">
              <a:buFontTx/>
              <a:buNone/>
            </a:pPr>
            <a:r>
              <a:rPr lang="en-US" altLang="ja-JP" sz="1800" kern="0" dirty="0"/>
              <a:t>What SG1 submitted to this session of VMAD </a:t>
            </a:r>
            <a:br>
              <a:rPr lang="en-US" altLang="ja-JP" sz="1800" kern="0" dirty="0"/>
            </a:br>
            <a:r>
              <a:rPr lang="en-US" altLang="ja-JP" sz="1800" kern="0" dirty="0"/>
              <a:t>(to be reflected in GRVA informal document)</a:t>
            </a:r>
            <a:endParaRPr lang="en-GB" altLang="ja-JP" sz="1600" kern="0" dirty="0"/>
          </a:p>
        </p:txBody>
      </p:sp>
      <p:sp>
        <p:nvSpPr>
          <p:cNvPr id="19" name="テキスト ボックス 18">
            <a:extLst>
              <a:ext uri="{FF2B5EF4-FFF2-40B4-BE49-F238E27FC236}">
                <a16:creationId xmlns:a16="http://schemas.microsoft.com/office/drawing/2014/main" id="{577D58B6-23A5-445F-B6EF-7B2AE01FF5AE}"/>
              </a:ext>
            </a:extLst>
          </p:cNvPr>
          <p:cNvSpPr txBox="1"/>
          <p:nvPr/>
        </p:nvSpPr>
        <p:spPr>
          <a:xfrm>
            <a:off x="3907839" y="3241505"/>
            <a:ext cx="5114658" cy="3262432"/>
          </a:xfrm>
          <a:prstGeom prst="rect">
            <a:avLst/>
          </a:prstGeom>
          <a:noFill/>
        </p:spPr>
        <p:txBody>
          <a:bodyPr wrap="square">
            <a:spAutoFit/>
          </a:bodyPr>
          <a:lstStyle/>
          <a:p>
            <a:pPr marL="285750" indent="-285750">
              <a:spcBef>
                <a:spcPts val="1200"/>
              </a:spcBef>
              <a:buFont typeface="Arial" panose="020B0604020202020204" pitchFamily="34" charset="0"/>
              <a:buChar char="•"/>
            </a:pPr>
            <a:r>
              <a:rPr lang="en-GB" altLang="ja-JP" sz="1600" kern="0" dirty="0"/>
              <a:t>Change in the definition of coverage of scenario catalogue (paragraph 21)</a:t>
            </a:r>
            <a:endParaRPr lang="en-US" altLang="ja-JP" sz="1600" kern="0" dirty="0"/>
          </a:p>
          <a:p>
            <a:pPr marL="285750" indent="-285750">
              <a:spcBef>
                <a:spcPts val="2400"/>
              </a:spcBef>
              <a:buFont typeface="Arial" panose="020B0604020202020204" pitchFamily="34" charset="0"/>
              <a:buChar char="•"/>
            </a:pPr>
            <a:r>
              <a:rPr lang="en-GB" altLang="ja-JP" sz="1600" kern="0" dirty="0"/>
              <a:t>Adding detail explanation on how and when to use random sampling as counter measure of overfitting (paragraph 30)</a:t>
            </a:r>
            <a:endParaRPr lang="en-US" altLang="ja-JP" sz="1600" kern="0" dirty="0"/>
          </a:p>
          <a:p>
            <a:pPr marL="285750" indent="-285750">
              <a:spcBef>
                <a:spcPts val="2400"/>
              </a:spcBef>
              <a:buFont typeface="Arial" panose="020B0604020202020204" pitchFamily="34" charset="0"/>
              <a:buChar char="•"/>
            </a:pPr>
            <a:r>
              <a:rPr lang="en-US" altLang="ja-JP" sz="1800" kern="0" dirty="0"/>
              <a:t>Others</a:t>
            </a:r>
          </a:p>
          <a:p>
            <a:pPr marL="685800" lvl="1" indent="-285750">
              <a:spcBef>
                <a:spcPts val="1200"/>
              </a:spcBef>
              <a:buFont typeface="Arial" panose="020B0604020202020204" pitchFamily="34" charset="0"/>
              <a:buChar char="‒"/>
            </a:pPr>
            <a:r>
              <a:rPr lang="en-GB" altLang="ja-JP" sz="1600" kern="0" dirty="0"/>
              <a:t>Amendment to appropriate expression as Guidelines (paragraph 27)</a:t>
            </a:r>
            <a:endParaRPr lang="en-US" altLang="ja-JP" sz="1600" kern="0" dirty="0"/>
          </a:p>
          <a:p>
            <a:pPr marL="685800" lvl="1" indent="-285750">
              <a:spcBef>
                <a:spcPts val="1200"/>
              </a:spcBef>
              <a:buFont typeface="Arial" panose="020B0604020202020204" pitchFamily="34" charset="0"/>
              <a:buChar char="‒"/>
            </a:pPr>
            <a:r>
              <a:rPr lang="en-US" altLang="ja-JP" sz="1600" kern="0" dirty="0"/>
              <a:t>Minor revisions of definitions in Annex I</a:t>
            </a:r>
            <a:endParaRPr lang="en-GB" dirty="0"/>
          </a:p>
        </p:txBody>
      </p:sp>
      <p:sp>
        <p:nvSpPr>
          <p:cNvPr id="22" name="正方形/長方形 21">
            <a:extLst>
              <a:ext uri="{FF2B5EF4-FFF2-40B4-BE49-F238E27FC236}">
                <a16:creationId xmlns:a16="http://schemas.microsoft.com/office/drawing/2014/main" id="{FC54CE32-331F-4B4D-8506-34AECE636B6C}"/>
              </a:ext>
            </a:extLst>
          </p:cNvPr>
          <p:cNvSpPr/>
          <p:nvPr/>
        </p:nvSpPr>
        <p:spPr>
          <a:xfrm rot="10800000" flipH="1" flipV="1">
            <a:off x="3484215" y="2451258"/>
            <a:ext cx="6333806" cy="4257482"/>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nchor="ctr">
            <a:noAutofit/>
          </a:bodyPr>
          <a:lstStyle/>
          <a:p>
            <a:endParaRPr lang="en-GB" sz="1400">
              <a:solidFill>
                <a:schemeClr val="tx1"/>
              </a:solidFill>
            </a:endParaRPr>
          </a:p>
        </p:txBody>
      </p:sp>
    </p:spTree>
    <p:extLst>
      <p:ext uri="{BB962C8B-B14F-4D97-AF65-F5344CB8AC3E}">
        <p14:creationId xmlns:p14="http://schemas.microsoft.com/office/powerpoint/2010/main" val="1911787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571847-46CE-4F1D-B0E8-81587AD42DF6}"/>
              </a:ext>
            </a:extLst>
          </p:cNvPr>
          <p:cNvSpPr>
            <a:spLocks noGrp="1"/>
          </p:cNvSpPr>
          <p:nvPr>
            <p:ph type="title"/>
          </p:nvPr>
        </p:nvSpPr>
        <p:spPr>
          <a:xfrm>
            <a:off x="0" y="0"/>
            <a:ext cx="9993560" cy="476250"/>
          </a:xfrm>
        </p:spPr>
        <p:txBody>
          <a:bodyPr/>
          <a:lstStyle/>
          <a:p>
            <a:r>
              <a:rPr kumimoji="1" lang="en-US" altLang="ja-JP" dirty="0"/>
              <a:t>Main Results in Reviewing the Guidelines</a:t>
            </a:r>
            <a:endParaRPr kumimoji="1" lang="ja-JP" altLang="en-US" dirty="0"/>
          </a:p>
        </p:txBody>
      </p:sp>
      <p:sp>
        <p:nvSpPr>
          <p:cNvPr id="4" name="スライド番号プレースホルダー 3">
            <a:extLst>
              <a:ext uri="{FF2B5EF4-FFF2-40B4-BE49-F238E27FC236}">
                <a16:creationId xmlns:a16="http://schemas.microsoft.com/office/drawing/2014/main" id="{43E409DE-8FDE-459C-832D-4695B61C9CD5}"/>
              </a:ext>
            </a:extLst>
          </p:cNvPr>
          <p:cNvSpPr>
            <a:spLocks noGrp="1"/>
          </p:cNvSpPr>
          <p:nvPr>
            <p:ph type="sldNum" sz="quarter" idx="12"/>
          </p:nvPr>
        </p:nvSpPr>
        <p:spPr/>
        <p:txBody>
          <a:bodyPr/>
          <a:lstStyle/>
          <a:p>
            <a:pPr>
              <a:defRPr/>
            </a:pPr>
            <a:fld id="{651FC12D-27C1-4F31-90C9-A93D49E44687}" type="slidenum">
              <a:rPr lang="en-US" altLang="ja-JP" smtClean="0"/>
              <a:pPr>
                <a:defRPr/>
              </a:pPr>
              <a:t>4</a:t>
            </a:fld>
            <a:endParaRPr lang="en-US" altLang="ja-JP"/>
          </a:p>
        </p:txBody>
      </p:sp>
      <p:graphicFrame>
        <p:nvGraphicFramePr>
          <p:cNvPr id="12" name="表 12">
            <a:extLst>
              <a:ext uri="{FF2B5EF4-FFF2-40B4-BE49-F238E27FC236}">
                <a16:creationId xmlns:a16="http://schemas.microsoft.com/office/drawing/2014/main" id="{0251B040-FFAA-4A5C-98BD-D605915A99D1}"/>
              </a:ext>
            </a:extLst>
          </p:cNvPr>
          <p:cNvGraphicFramePr>
            <a:graphicFrameLocks noGrp="1"/>
          </p:cNvGraphicFramePr>
          <p:nvPr>
            <p:ph idx="1"/>
            <p:extLst>
              <p:ext uri="{D42A27DB-BD31-4B8C-83A1-F6EECF244321}">
                <p14:modId xmlns:p14="http://schemas.microsoft.com/office/powerpoint/2010/main" val="3836950518"/>
              </p:ext>
            </p:extLst>
          </p:nvPr>
        </p:nvGraphicFramePr>
        <p:xfrm>
          <a:off x="56456" y="836712"/>
          <a:ext cx="9649072" cy="5876825"/>
        </p:xfrm>
        <a:graphic>
          <a:graphicData uri="http://schemas.openxmlformats.org/drawingml/2006/table">
            <a:tbl>
              <a:tblPr firstRow="1" firstCol="1" bandRow="1">
                <a:tableStyleId>{5C22544A-7EE6-4342-B048-85BDC9FD1C3A}</a:tableStyleId>
              </a:tblPr>
              <a:tblGrid>
                <a:gridCol w="2057523">
                  <a:extLst>
                    <a:ext uri="{9D8B030D-6E8A-4147-A177-3AD203B41FA5}">
                      <a16:colId xmlns:a16="http://schemas.microsoft.com/office/drawing/2014/main" val="3638867557"/>
                    </a:ext>
                  </a:extLst>
                </a:gridCol>
                <a:gridCol w="3760300">
                  <a:extLst>
                    <a:ext uri="{9D8B030D-6E8A-4147-A177-3AD203B41FA5}">
                      <a16:colId xmlns:a16="http://schemas.microsoft.com/office/drawing/2014/main" val="2544130102"/>
                    </a:ext>
                  </a:extLst>
                </a:gridCol>
                <a:gridCol w="3831249">
                  <a:extLst>
                    <a:ext uri="{9D8B030D-6E8A-4147-A177-3AD203B41FA5}">
                      <a16:colId xmlns:a16="http://schemas.microsoft.com/office/drawing/2014/main" val="2537432167"/>
                    </a:ext>
                  </a:extLst>
                </a:gridCol>
              </a:tblGrid>
              <a:tr h="374073">
                <a:tc>
                  <a:txBody>
                    <a:bodyPr/>
                    <a:lstStyle/>
                    <a:p>
                      <a:endParaRPr lang="en-GB" sz="1400" b="0" dirty="0">
                        <a:solidFill>
                          <a:schemeClr val="tx1"/>
                        </a:solidFill>
                      </a:endParaRPr>
                    </a:p>
                  </a:txBody>
                  <a:tcPr/>
                </a:tc>
                <a:tc>
                  <a:txBody>
                    <a:bodyPr/>
                    <a:lstStyle/>
                    <a:p>
                      <a:r>
                        <a:rPr lang="en-GB" sz="1400" b="0" dirty="0">
                          <a:solidFill>
                            <a:schemeClr val="tx1"/>
                          </a:solidFill>
                        </a:rPr>
                        <a:t>Original draft Guidelines</a:t>
                      </a:r>
                    </a:p>
                  </a:txBody>
                  <a:tcPr/>
                </a:tc>
                <a:tc>
                  <a:txBody>
                    <a:bodyPr/>
                    <a:lstStyle/>
                    <a:p>
                      <a:r>
                        <a:rPr lang="en-GB" sz="1400" b="0" dirty="0">
                          <a:solidFill>
                            <a:schemeClr val="tx1"/>
                          </a:solidFill>
                        </a:rPr>
                        <a:t>Amendments Agreed by SG1</a:t>
                      </a:r>
                    </a:p>
                  </a:txBody>
                  <a:tcPr/>
                </a:tc>
                <a:extLst>
                  <a:ext uri="{0D108BD9-81ED-4DB2-BD59-A6C34878D82A}">
                    <a16:rowId xmlns:a16="http://schemas.microsoft.com/office/drawing/2014/main" val="1364437418"/>
                  </a:ext>
                </a:extLst>
              </a:tr>
              <a:tr h="17728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ja-JP" sz="1400" b="0" kern="0" dirty="0">
                          <a:solidFill>
                            <a:schemeClr val="tx1"/>
                          </a:solidFill>
                        </a:rPr>
                        <a:t>The definition of coverage of scenario catalogue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ja-JP" sz="1400" b="0" kern="0" dirty="0">
                          <a:solidFill>
                            <a:schemeClr val="tx1"/>
                          </a:solidFill>
                        </a:rPr>
                        <a:t>(paragraph 21)</a:t>
                      </a:r>
                      <a:endParaRPr lang="en-GB" sz="1400" b="0" dirty="0">
                        <a:solidFill>
                          <a:schemeClr val="tx1"/>
                        </a:solidFill>
                      </a:endParaRPr>
                    </a:p>
                  </a:txBody>
                  <a:tcPr/>
                </a:tc>
                <a:tc>
                  <a:txBody>
                    <a:bodyPr/>
                    <a:lstStyle/>
                    <a:p>
                      <a:r>
                        <a:rPr lang="en-GB" sz="1400" b="0" dirty="0">
                          <a:solidFill>
                            <a:schemeClr val="tx1"/>
                          </a:solidFill>
                        </a:rPr>
                        <a:t>“Coverage” refers to the degree to which a scenarios catalogue sufficiently incorporates real-world driving situations </a:t>
                      </a:r>
                      <a:r>
                        <a:rPr lang="en-GB" sz="1400" b="0" dirty="0">
                          <a:solidFill>
                            <a:srgbClr val="FF0000"/>
                          </a:solidFill>
                        </a:rPr>
                        <a:t>that an ADS may reasonably be expected to encounter during real-world driving in order to validate that the ADS can operate safely</a:t>
                      </a:r>
                      <a:r>
                        <a:rPr lang="en-GB" sz="1400" b="0" dirty="0">
                          <a:solidFill>
                            <a:schemeClr val="tx1"/>
                          </a:solidFill>
                        </a:rPr>
                        <a:t>. </a:t>
                      </a:r>
                    </a:p>
                  </a:txBody>
                  <a:tcPr/>
                </a:tc>
                <a:tc>
                  <a:txBody>
                    <a:bodyPr/>
                    <a:lstStyle/>
                    <a:p>
                      <a:r>
                        <a:rPr lang="en-GB" sz="1400" b="0" dirty="0">
                          <a:solidFill>
                            <a:schemeClr val="tx1"/>
                          </a:solidFill>
                        </a:rPr>
                        <a:t>Coverage” refers to the degree to which scenarios sufficiently incorporate real-world driving situations </a:t>
                      </a:r>
                      <a:r>
                        <a:rPr lang="en-GB" sz="1400" b="0" dirty="0">
                          <a:solidFill>
                            <a:srgbClr val="FF0000"/>
                          </a:solidFill>
                        </a:rPr>
                        <a:t>in order to validate the relevant requirements made by FRAV</a:t>
                      </a:r>
                      <a:r>
                        <a:rPr lang="en-GB" sz="1400" b="0" dirty="0">
                          <a:solidFill>
                            <a:schemeClr val="tx1"/>
                          </a:solidFill>
                        </a:rPr>
                        <a:t>.</a:t>
                      </a:r>
                    </a:p>
                  </a:txBody>
                  <a:tcPr/>
                </a:tc>
                <a:extLst>
                  <a:ext uri="{0D108BD9-81ED-4DB2-BD59-A6C34878D82A}">
                    <a16:rowId xmlns:a16="http://schemas.microsoft.com/office/drawing/2014/main" val="267565998"/>
                  </a:ext>
                </a:extLst>
              </a:tr>
              <a:tr h="37298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ja-JP" sz="1400" b="0" kern="0" dirty="0">
                          <a:solidFill>
                            <a:schemeClr val="tx1"/>
                          </a:solidFill>
                        </a:rPr>
                        <a:t>How and when to use random sampling as counter measure of overfitting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ja-JP" sz="1400" b="0" kern="0" dirty="0">
                          <a:solidFill>
                            <a:schemeClr val="tx1"/>
                          </a:solidFill>
                        </a:rPr>
                        <a:t>(paragraph 30)</a:t>
                      </a:r>
                      <a:endParaRPr lang="en-US" altLang="ja-JP" sz="1400" b="0" kern="0" dirty="0">
                        <a:solidFill>
                          <a:schemeClr val="tx1"/>
                        </a:solidFill>
                      </a:endParaRPr>
                    </a:p>
                  </a:txBody>
                  <a:tcPr/>
                </a:tc>
                <a:tc>
                  <a:txBody>
                    <a:bodyPr/>
                    <a:lstStyle/>
                    <a:p>
                      <a:r>
                        <a:rPr lang="en-GB" sz="1400" b="0" dirty="0">
                          <a:solidFill>
                            <a:schemeClr val="tx1"/>
                          </a:solidFill>
                        </a:rPr>
                        <a:t>It is recommended that </a:t>
                      </a:r>
                      <a:r>
                        <a:rPr lang="en-GB" sz="1400" b="0" dirty="0">
                          <a:solidFill>
                            <a:srgbClr val="FF0000"/>
                          </a:solidFill>
                        </a:rPr>
                        <a:t>random sampling among scenarios relevant to a particular ADS and its ODD be considered in order to avoid overfitting</a:t>
                      </a:r>
                      <a:r>
                        <a:rPr lang="en-GB" sz="1400" b="0" dirty="0">
                          <a:solidFill>
                            <a:schemeClr val="tx1"/>
                          </a:solidFill>
                        </a:rPr>
                        <a:t>. Although more cases of random sampling are preferable from a credibility perspective, it is recognized that this can place a greater burden on  manufacturers and the relevant authority (e.g. technical service). This should be considered when determining the volume of tests conducted using random sampling.</a:t>
                      </a:r>
                    </a:p>
                  </a:txBody>
                  <a:tcPr/>
                </a:tc>
                <a:tc>
                  <a:txBody>
                    <a:bodyPr/>
                    <a:lstStyle/>
                    <a:p>
                      <a:r>
                        <a:rPr lang="en-GB" sz="1400" b="0" dirty="0">
                          <a:solidFill>
                            <a:schemeClr val="tx1"/>
                          </a:solidFill>
                        </a:rPr>
                        <a:t>It is recommended that </a:t>
                      </a:r>
                      <a:r>
                        <a:rPr lang="en-GB" sz="1400" b="0" dirty="0">
                          <a:solidFill>
                            <a:srgbClr val="FF0000"/>
                          </a:solidFill>
                        </a:rPr>
                        <a:t>sampling techniques be used when selecting parameters to be used in creating logical and concrete scenarios for ADS validation for a particular ADS and its ODD to avoid the ADS being optimised for a set of known test cases</a:t>
                      </a:r>
                      <a:r>
                        <a:rPr lang="en-GB" sz="1400" b="0" dirty="0">
                          <a:solidFill>
                            <a:schemeClr val="tx1"/>
                          </a:solidFill>
                        </a:rPr>
                        <a:t>. Although, maximising the random sampling are preferable from a credibility perspective, it is recognized that this can place a greater burden on  manufacturers and the relevant authority (e.g. technical service). This should be considered when determining the volume of tests conducted using random sampling. </a:t>
                      </a:r>
                      <a:r>
                        <a:rPr lang="en-GB" sz="1400" b="0" dirty="0">
                          <a:solidFill>
                            <a:srgbClr val="FF0000"/>
                          </a:solidFill>
                        </a:rPr>
                        <a:t>It is assumed that for simulation/virtual testing the burden of random sampling is minimum, thus maximising the random sampling approach is feasible.</a:t>
                      </a:r>
                    </a:p>
                  </a:txBody>
                  <a:tcPr/>
                </a:tc>
                <a:extLst>
                  <a:ext uri="{0D108BD9-81ED-4DB2-BD59-A6C34878D82A}">
                    <a16:rowId xmlns:a16="http://schemas.microsoft.com/office/drawing/2014/main" val="2098634478"/>
                  </a:ext>
                </a:extLst>
              </a:tr>
            </a:tbl>
          </a:graphicData>
        </a:graphic>
      </p:graphicFrame>
    </p:spTree>
    <p:extLst>
      <p:ext uri="{BB962C8B-B14F-4D97-AF65-F5344CB8AC3E}">
        <p14:creationId xmlns:p14="http://schemas.microsoft.com/office/powerpoint/2010/main" val="3569185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70BBAB-5E37-4EC9-B76B-6EC4964FAC89}"/>
              </a:ext>
            </a:extLst>
          </p:cNvPr>
          <p:cNvSpPr>
            <a:spLocks noGrp="1"/>
          </p:cNvSpPr>
          <p:nvPr>
            <p:ph type="title"/>
          </p:nvPr>
        </p:nvSpPr>
        <p:spPr/>
        <p:txBody>
          <a:bodyPr/>
          <a:lstStyle/>
          <a:p>
            <a:r>
              <a:rPr lang="en-GB" dirty="0"/>
              <a:t>Future Plans</a:t>
            </a:r>
          </a:p>
        </p:txBody>
      </p:sp>
      <p:sp>
        <p:nvSpPr>
          <p:cNvPr id="4" name="スライド番号プレースホルダー 3">
            <a:extLst>
              <a:ext uri="{FF2B5EF4-FFF2-40B4-BE49-F238E27FC236}">
                <a16:creationId xmlns:a16="http://schemas.microsoft.com/office/drawing/2014/main" id="{E20A7907-52E4-4A98-A5C1-9318671D5D07}"/>
              </a:ext>
            </a:extLst>
          </p:cNvPr>
          <p:cNvSpPr>
            <a:spLocks noGrp="1"/>
          </p:cNvSpPr>
          <p:nvPr>
            <p:ph type="sldNum" sz="quarter" idx="12"/>
          </p:nvPr>
        </p:nvSpPr>
        <p:spPr>
          <a:xfrm>
            <a:off x="9633520" y="6506206"/>
            <a:ext cx="272480" cy="351794"/>
          </a:xfrm>
        </p:spPr>
        <p:txBody>
          <a:bodyPr/>
          <a:lstStyle/>
          <a:p>
            <a:pPr>
              <a:defRPr/>
            </a:pPr>
            <a:fld id="{651FC12D-27C1-4F31-90C9-A93D49E44687}" type="slidenum">
              <a:rPr lang="en-US" altLang="ja-JP" smtClean="0"/>
              <a:pPr>
                <a:defRPr/>
              </a:pPr>
              <a:t>5</a:t>
            </a:fld>
            <a:endParaRPr lang="en-US" altLang="ja-JP"/>
          </a:p>
        </p:txBody>
      </p:sp>
      <p:sp>
        <p:nvSpPr>
          <p:cNvPr id="8" name="コンテンツ プレースホルダー 2">
            <a:extLst>
              <a:ext uri="{FF2B5EF4-FFF2-40B4-BE49-F238E27FC236}">
                <a16:creationId xmlns:a16="http://schemas.microsoft.com/office/drawing/2014/main" id="{4E83B8AF-1321-41AC-984E-5A475FA07918}"/>
              </a:ext>
            </a:extLst>
          </p:cNvPr>
          <p:cNvSpPr txBox="1">
            <a:spLocks/>
          </p:cNvSpPr>
          <p:nvPr/>
        </p:nvSpPr>
        <p:spPr bwMode="auto">
          <a:xfrm>
            <a:off x="5767437" y="980728"/>
            <a:ext cx="3806759" cy="5328592"/>
          </a:xfrm>
          <a:prstGeom prst="rect">
            <a:avLst/>
          </a:pr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spcBef>
                <a:spcPts val="600"/>
              </a:spcBef>
              <a:buNone/>
            </a:pPr>
            <a:r>
              <a:rPr lang="en-US" altLang="ja-JP" sz="1800" kern="0" dirty="0"/>
              <a:t>The next session of SG1 is planned to be held on 16</a:t>
            </a:r>
            <a:r>
              <a:rPr lang="en-US" altLang="ja-JP" sz="1800" kern="0" baseline="30000" dirty="0"/>
              <a:t>th</a:t>
            </a:r>
            <a:r>
              <a:rPr lang="en-US" altLang="ja-JP" sz="1800" kern="0" dirty="0"/>
              <a:t> May.</a:t>
            </a:r>
          </a:p>
          <a:p>
            <a:pPr marL="0" indent="0">
              <a:spcBef>
                <a:spcPts val="2400"/>
              </a:spcBef>
              <a:buNone/>
            </a:pPr>
            <a:r>
              <a:rPr lang="en-GB" altLang="ja-JP" sz="1800" kern="0" dirty="0"/>
              <a:t>In the session, the following items are going to be discussed and introduced:</a:t>
            </a:r>
          </a:p>
          <a:p>
            <a:pPr>
              <a:spcBef>
                <a:spcPts val="1200"/>
              </a:spcBef>
            </a:pPr>
            <a:r>
              <a:rPr lang="en-GB" altLang="ja-JP" sz="1600" kern="0" dirty="0"/>
              <a:t>How to maintain the catalogue</a:t>
            </a:r>
          </a:p>
          <a:p>
            <a:pPr>
              <a:spcBef>
                <a:spcPts val="1200"/>
              </a:spcBef>
            </a:pPr>
            <a:r>
              <a:rPr lang="en-US" altLang="ja-JP" sz="1600" dirty="0">
                <a:solidFill>
                  <a:srgbClr val="000000"/>
                </a:solidFill>
                <a:latin typeface="Arial" charset="0"/>
                <a:ea typeface="ＭＳ Ｐゴシック" charset="-128"/>
              </a:rPr>
              <a:t>Introduction of the Safety Pool Scenario Database (UK)</a:t>
            </a:r>
          </a:p>
          <a:p>
            <a:pPr>
              <a:spcBef>
                <a:spcPts val="1200"/>
              </a:spcBef>
            </a:pPr>
            <a:r>
              <a:rPr lang="en-US" altLang="ja-JP" sz="1600" kern="0" dirty="0"/>
              <a:t>Collaboration with FRAV</a:t>
            </a:r>
            <a:r>
              <a:rPr lang="en-US" altLang="ja-JP" sz="1600" kern="0" dirty="0">
                <a:solidFill>
                  <a:srgbClr val="000000"/>
                </a:solidFill>
                <a:latin typeface="Arial" charset="0"/>
                <a:ea typeface="ＭＳ Ｐゴシック" charset="-128"/>
              </a:rPr>
              <a:t> </a:t>
            </a:r>
            <a:br>
              <a:rPr lang="en-US" altLang="ja-JP" sz="1600" kern="0" dirty="0">
                <a:solidFill>
                  <a:srgbClr val="000000"/>
                </a:solidFill>
                <a:latin typeface="Arial" charset="0"/>
                <a:ea typeface="ＭＳ Ｐゴシック" charset="-128"/>
              </a:rPr>
            </a:br>
            <a:r>
              <a:rPr lang="en-US" altLang="ja-JP" sz="1600" kern="0" dirty="0">
                <a:solidFill>
                  <a:srgbClr val="000000"/>
                </a:solidFill>
                <a:latin typeface="Arial" charset="0"/>
                <a:ea typeface="ＭＳ Ｐゴシック" charset="-128"/>
              </a:rPr>
              <a:t>(depending on a discussion in this session of VMAD)</a:t>
            </a:r>
          </a:p>
          <a:p>
            <a:pPr marL="0" indent="0">
              <a:spcBef>
                <a:spcPts val="1200"/>
              </a:spcBef>
              <a:buNone/>
            </a:pPr>
            <a:r>
              <a:rPr lang="en-US" altLang="ja-JP" sz="1600" dirty="0"/>
              <a:t>(Other ongoing issues will be discussed in the following sessions.)</a:t>
            </a:r>
            <a:endParaRPr kumimoji="1" lang="ja-JP" altLang="en-US" sz="1600" dirty="0"/>
          </a:p>
        </p:txBody>
      </p:sp>
      <p:sp>
        <p:nvSpPr>
          <p:cNvPr id="11" name="コンテンツ プレースホルダー 2">
            <a:extLst>
              <a:ext uri="{FF2B5EF4-FFF2-40B4-BE49-F238E27FC236}">
                <a16:creationId xmlns:a16="http://schemas.microsoft.com/office/drawing/2014/main" id="{BD896AC7-8D07-409A-92CD-ABC47CEB76CD}"/>
              </a:ext>
            </a:extLst>
          </p:cNvPr>
          <p:cNvSpPr>
            <a:spLocks noGrp="1"/>
          </p:cNvSpPr>
          <p:nvPr>
            <p:ph idx="1"/>
          </p:nvPr>
        </p:nvSpPr>
        <p:spPr>
          <a:xfrm>
            <a:off x="0" y="1124744"/>
            <a:ext cx="5623420" cy="4857404"/>
          </a:xfrm>
        </p:spPr>
        <p:txBody>
          <a:bodyPr/>
          <a:lstStyle/>
          <a:p>
            <a:pPr>
              <a:lnSpc>
                <a:spcPct val="200000"/>
              </a:lnSpc>
            </a:pPr>
            <a:r>
              <a:rPr lang="en-US" altLang="ja-JP" sz="2400" dirty="0"/>
              <a:t>Three outstanding issues remain</a:t>
            </a:r>
          </a:p>
          <a:p>
            <a:pPr lvl="1">
              <a:lnSpc>
                <a:spcPct val="200000"/>
              </a:lnSpc>
            </a:pPr>
            <a:endParaRPr lang="en-US" altLang="ja-JP" sz="2000" dirty="0"/>
          </a:p>
          <a:p>
            <a:pPr lvl="1">
              <a:lnSpc>
                <a:spcPct val="150000"/>
              </a:lnSpc>
            </a:pPr>
            <a:endParaRPr lang="en-US" altLang="ja-JP" sz="2000" dirty="0"/>
          </a:p>
          <a:p>
            <a:pPr lvl="1">
              <a:lnSpc>
                <a:spcPct val="150000"/>
              </a:lnSpc>
            </a:pPr>
            <a:r>
              <a:rPr lang="en-US" altLang="ja-JP" sz="2000" dirty="0"/>
              <a:t>Scenario catalogue update, </a:t>
            </a:r>
          </a:p>
          <a:p>
            <a:pPr lvl="1">
              <a:lnSpc>
                <a:spcPct val="150000"/>
              </a:lnSpc>
            </a:pPr>
            <a:r>
              <a:rPr lang="en-US" altLang="ja-JP" sz="2000" dirty="0"/>
              <a:t>The way of catalogue maintenance, and</a:t>
            </a:r>
          </a:p>
          <a:p>
            <a:pPr lvl="1">
              <a:lnSpc>
                <a:spcPct val="150000"/>
              </a:lnSpc>
            </a:pPr>
            <a:r>
              <a:rPr lang="en-US" altLang="ja-JP" sz="2000" dirty="0"/>
              <a:t>Template</a:t>
            </a:r>
          </a:p>
          <a:p>
            <a:pPr>
              <a:spcBef>
                <a:spcPts val="2400"/>
              </a:spcBef>
            </a:pPr>
            <a:r>
              <a:rPr lang="en-US" altLang="ja-JP" sz="2400" dirty="0"/>
              <a:t>Collaboration with FRAV </a:t>
            </a:r>
            <a:br>
              <a:rPr lang="en-US" altLang="ja-JP" sz="2400" dirty="0"/>
            </a:br>
            <a:r>
              <a:rPr lang="en-US" altLang="ja-JP" sz="2400" dirty="0"/>
              <a:t>(currently under consideration by FRAV)</a:t>
            </a:r>
          </a:p>
          <a:p>
            <a:endParaRPr lang="en-GB" dirty="0"/>
          </a:p>
        </p:txBody>
      </p:sp>
      <p:sp>
        <p:nvSpPr>
          <p:cNvPr id="13" name="テキスト ボックス 12">
            <a:extLst>
              <a:ext uri="{FF2B5EF4-FFF2-40B4-BE49-F238E27FC236}">
                <a16:creationId xmlns:a16="http://schemas.microsoft.com/office/drawing/2014/main" id="{593ADABE-2B4A-428F-92DD-7A1C0C78F439}"/>
              </a:ext>
            </a:extLst>
          </p:cNvPr>
          <p:cNvSpPr txBox="1"/>
          <p:nvPr/>
        </p:nvSpPr>
        <p:spPr>
          <a:xfrm>
            <a:off x="366837" y="1772816"/>
            <a:ext cx="5400600" cy="1237326"/>
          </a:xfrm>
          <a:prstGeom prst="rect">
            <a:avLst/>
          </a:prstGeom>
          <a:noFill/>
        </p:spPr>
        <p:txBody>
          <a:bodyPr wrap="square">
            <a:spAutoFit/>
          </a:bodyPr>
          <a:lstStyle/>
          <a:p>
            <a:pPr marL="171450" indent="-171450">
              <a:buFont typeface="Arial" panose="020B0604020202020204" pitchFamily="34" charset="0"/>
              <a:buChar char="#"/>
            </a:pPr>
            <a:r>
              <a:rPr lang="en-GB" sz="1400" dirty="0"/>
              <a:t>Precisely</a:t>
            </a:r>
            <a:r>
              <a:rPr lang="en-US" altLang="ja-JP" sz="1400" dirty="0"/>
              <a:t>,</a:t>
            </a:r>
            <a:r>
              <a:rPr lang="en-GB" sz="1400" dirty="0"/>
              <a:t> because some paragraphs were moved to Annex VII of the draft WP.29 guidelines, it became clear that a larger number of </a:t>
            </a:r>
            <a:r>
              <a:rPr lang="en-US" altLang="ja-JP" sz="1400" dirty="0"/>
              <a:t>outstanding issues </a:t>
            </a:r>
            <a:r>
              <a:rPr lang="en-GB" sz="1400" dirty="0"/>
              <a:t>are still under consideration, but they could be integrated into the above three.</a:t>
            </a:r>
          </a:p>
          <a:p>
            <a:pPr marL="171450" indent="-171450">
              <a:lnSpc>
                <a:spcPct val="150000"/>
              </a:lnSpc>
              <a:buFont typeface="Arial" panose="020B0604020202020204" pitchFamily="34" charset="0"/>
              <a:buChar char="#"/>
            </a:pPr>
            <a:r>
              <a:rPr lang="en-GB" sz="1400" dirty="0"/>
              <a:t>See the reference in the last two pages.</a:t>
            </a:r>
          </a:p>
        </p:txBody>
      </p:sp>
    </p:spTree>
    <p:extLst>
      <p:ext uri="{BB962C8B-B14F-4D97-AF65-F5344CB8AC3E}">
        <p14:creationId xmlns:p14="http://schemas.microsoft.com/office/powerpoint/2010/main" val="2322728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EB5285-EF55-4C48-B8FF-FAF8E28206A7}"/>
              </a:ext>
            </a:extLst>
          </p:cNvPr>
          <p:cNvSpPr>
            <a:spLocks noGrp="1"/>
          </p:cNvSpPr>
          <p:nvPr>
            <p:ph type="title"/>
          </p:nvPr>
        </p:nvSpPr>
        <p:spPr>
          <a:xfrm>
            <a:off x="0" y="0"/>
            <a:ext cx="8913440" cy="476250"/>
          </a:xfrm>
        </p:spPr>
        <p:txBody>
          <a:bodyPr/>
          <a:lstStyle/>
          <a:p>
            <a:r>
              <a:rPr lang="en-US" altLang="ja-JP" sz="2800" dirty="0"/>
              <a:t>Reference: “Outstanding issues” and their progress (1)</a:t>
            </a:r>
            <a:endParaRPr lang="en-GB" dirty="0"/>
          </a:p>
        </p:txBody>
      </p:sp>
      <p:graphicFrame>
        <p:nvGraphicFramePr>
          <p:cNvPr id="5" name="表 4">
            <a:extLst>
              <a:ext uri="{FF2B5EF4-FFF2-40B4-BE49-F238E27FC236}">
                <a16:creationId xmlns:a16="http://schemas.microsoft.com/office/drawing/2014/main" id="{51FF0ABA-46EF-459D-A8D6-FC08427C3456}"/>
              </a:ext>
            </a:extLst>
          </p:cNvPr>
          <p:cNvGraphicFramePr>
            <a:graphicFrameLocks noGrp="1"/>
          </p:cNvGraphicFramePr>
          <p:nvPr>
            <p:extLst>
              <p:ext uri="{D42A27DB-BD31-4B8C-83A1-F6EECF244321}">
                <p14:modId xmlns:p14="http://schemas.microsoft.com/office/powerpoint/2010/main" val="2023540937"/>
              </p:ext>
            </p:extLst>
          </p:nvPr>
        </p:nvGraphicFramePr>
        <p:xfrm>
          <a:off x="72008" y="764704"/>
          <a:ext cx="9777536" cy="5985824"/>
        </p:xfrm>
        <a:graphic>
          <a:graphicData uri="http://schemas.openxmlformats.org/drawingml/2006/table">
            <a:tbl>
              <a:tblPr>
                <a:tableStyleId>{616DA210-FB5B-4158-B5E0-FEB733F419BA}</a:tableStyleId>
              </a:tblPr>
              <a:tblGrid>
                <a:gridCol w="272480">
                  <a:extLst>
                    <a:ext uri="{9D8B030D-6E8A-4147-A177-3AD203B41FA5}">
                      <a16:colId xmlns:a16="http://schemas.microsoft.com/office/drawing/2014/main" val="672645737"/>
                    </a:ext>
                  </a:extLst>
                </a:gridCol>
                <a:gridCol w="1728192">
                  <a:extLst>
                    <a:ext uri="{9D8B030D-6E8A-4147-A177-3AD203B41FA5}">
                      <a16:colId xmlns:a16="http://schemas.microsoft.com/office/drawing/2014/main" val="2513753872"/>
                    </a:ext>
                  </a:extLst>
                </a:gridCol>
                <a:gridCol w="1008112">
                  <a:extLst>
                    <a:ext uri="{9D8B030D-6E8A-4147-A177-3AD203B41FA5}">
                      <a16:colId xmlns:a16="http://schemas.microsoft.com/office/drawing/2014/main" val="1328582235"/>
                    </a:ext>
                  </a:extLst>
                </a:gridCol>
                <a:gridCol w="576064">
                  <a:extLst>
                    <a:ext uri="{9D8B030D-6E8A-4147-A177-3AD203B41FA5}">
                      <a16:colId xmlns:a16="http://schemas.microsoft.com/office/drawing/2014/main" val="3701337697"/>
                    </a:ext>
                  </a:extLst>
                </a:gridCol>
                <a:gridCol w="6192688">
                  <a:extLst>
                    <a:ext uri="{9D8B030D-6E8A-4147-A177-3AD203B41FA5}">
                      <a16:colId xmlns:a16="http://schemas.microsoft.com/office/drawing/2014/main" val="744352360"/>
                    </a:ext>
                  </a:extLst>
                </a:gridCol>
              </a:tblGrid>
              <a:tr h="476980">
                <a:tc>
                  <a:txBody>
                    <a:bodyPr/>
                    <a:lstStyle/>
                    <a:p>
                      <a:pPr algn="ctr" fontAlgn="b"/>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altLang="ja-JP" sz="1200" u="none" strike="noStrike" dirty="0">
                          <a:effectLst/>
                          <a:latin typeface="Times New Roman" panose="02020603050405020304" pitchFamily="18" charset="0"/>
                          <a:cs typeface="Times New Roman" panose="02020603050405020304" pitchFamily="18" charset="0"/>
                        </a:rPr>
                        <a:t>Outstanding</a:t>
                      </a:r>
                      <a:r>
                        <a:rPr lang="ja-JP" altLang="en-US" sz="1200" u="none" strike="noStrike" dirty="0">
                          <a:effectLst/>
                          <a:latin typeface="Times New Roman" panose="02020603050405020304" pitchFamily="18" charset="0"/>
                          <a:cs typeface="Times New Roman" panose="02020603050405020304" pitchFamily="18" charset="0"/>
                        </a:rPr>
                        <a:t> </a:t>
                      </a:r>
                      <a:r>
                        <a:rPr lang="en-US" altLang="ja-JP" sz="1200" u="none" strike="noStrike" dirty="0">
                          <a:effectLst/>
                          <a:latin typeface="Times New Roman" panose="02020603050405020304" pitchFamily="18" charset="0"/>
                          <a:cs typeface="Times New Roman" panose="02020603050405020304" pitchFamily="18" charset="0"/>
                        </a:rPr>
                        <a:t>I</a:t>
                      </a:r>
                      <a:r>
                        <a:rPr lang="en-US" sz="1200" u="none" strike="noStrike" dirty="0">
                          <a:effectLst/>
                          <a:latin typeface="Times New Roman" panose="02020603050405020304" pitchFamily="18" charset="0"/>
                          <a:cs typeface="Times New Roman" panose="02020603050405020304" pitchFamily="18" charset="0"/>
                        </a:rPr>
                        <a:t>ssues</a:t>
                      </a:r>
                      <a:endPar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Status in SG1</a:t>
                      </a:r>
                    </a:p>
                  </a:txBody>
                  <a:tcPr marL="45720" marR="45720" anchor="ctr"/>
                </a:tc>
                <a:tc>
                  <a:txBody>
                    <a:bodyPr/>
                    <a:lstStyle/>
                    <a:p>
                      <a:pPr algn="ctr" fontAlgn="ctr"/>
                      <a:r>
                        <a:rPr lang="en-US" sz="900" u="none" strike="noStrike" dirty="0">
                          <a:effectLst/>
                          <a:latin typeface="Times New Roman" panose="02020603050405020304" pitchFamily="18" charset="0"/>
                          <a:cs typeface="Times New Roman" panose="02020603050405020304" pitchFamily="18" charset="0"/>
                        </a:rPr>
                        <a:t>Ref.) NATM MD</a:t>
                      </a:r>
                      <a:endParaRPr lang="en-US" sz="9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fontAlgn="ctr"/>
                      <a:r>
                        <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WP.29 guidelines for NATM</a:t>
                      </a:r>
                    </a:p>
                  </a:txBody>
                  <a:tcPr marL="45720" marR="45720" anchor="ctr"/>
                </a:tc>
                <a:extLst>
                  <a:ext uri="{0D108BD9-81ED-4DB2-BD59-A6C34878D82A}">
                    <a16:rowId xmlns:a16="http://schemas.microsoft.com/office/drawing/2014/main" val="1238269286"/>
                  </a:ext>
                </a:extLst>
              </a:tr>
              <a:tr h="635973">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Which pillars (simulation, track test, real-world test, audit) should be used to assess scenarios?</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5.17 </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36</a:t>
                      </a:r>
                    </a:p>
                  </a:txBody>
                  <a:tcPr marL="45720" marR="45720">
                    <a:solidFill>
                      <a:srgbClr val="CCECFF"/>
                    </a:solidFill>
                  </a:tcPr>
                </a:tc>
                <a:tc>
                  <a:txBody>
                    <a:bodyPr/>
                    <a:lstStyle/>
                    <a:p>
                      <a:pPr marL="0" marR="0" lvl="0" indent="0" algn="l" defTabSz="360363" rtl="0" eaLnBrk="1" fontAlgn="t" latinLnBrk="0" hangingPunct="1">
                        <a:lnSpc>
                          <a:spcPct val="100000"/>
                        </a:lnSpc>
                        <a:spcBef>
                          <a:spcPts val="0"/>
                        </a:spcBef>
                        <a:spcAft>
                          <a:spcPts val="0"/>
                        </a:spcAft>
                        <a:buClrTx/>
                        <a:buSzTx/>
                        <a:buFontTx/>
                        <a:buNone/>
                        <a:tabLst/>
                        <a:defRPr/>
                      </a:pPr>
                      <a:r>
                        <a:rPr lang="en-US" sz="1050" u="none" strike="noStrike" dirty="0">
                          <a:effectLst/>
                          <a:latin typeface="Times New Roman" panose="02020603050405020304" pitchFamily="18" charset="0"/>
                          <a:cs typeface="Times New Roman" panose="02020603050405020304" pitchFamily="18" charset="0"/>
                        </a:rPr>
                        <a:t>No text in the guidelines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360363" rtl="0" eaLnBrk="1" fontAlgn="t" latinLnBrk="0" hangingPunct="1">
                        <a:lnSpc>
                          <a:spcPct val="100000"/>
                        </a:lnSpc>
                        <a:spcBef>
                          <a:spcPts val="0"/>
                        </a:spcBef>
                        <a:spcAft>
                          <a:spcPts val="0"/>
                        </a:spcAft>
                        <a:buClrTx/>
                        <a:buSzTx/>
                        <a:buFontTx/>
                        <a:buNone/>
                        <a:tabLst/>
                        <a:defRPr/>
                      </a:pP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4150570304"/>
                  </a:ext>
                </a:extLst>
              </a:tr>
              <a:tr h="775092">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2</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is "coverage" of scenario? / What is "sufficient" coverage? / How to ensure sufficient coverage?</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sz="1050" b="1" i="0" u="none" strike="noStrike" dirty="0">
                          <a:solidFill>
                            <a:srgbClr val="FF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5.13 / 32</a:t>
                      </a:r>
                    </a:p>
                  </a:txBody>
                  <a:tcPr marL="45720" marR="45720">
                    <a:solidFill>
                      <a:srgbClr val="CCECFF"/>
                    </a:solidFill>
                  </a:tcPr>
                </a:tc>
                <a:tc>
                  <a:txBody>
                    <a:bodyPr/>
                    <a:lstStyle/>
                    <a:p>
                      <a:pPr algn="l" defTabSz="361950"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21</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It is recommended that the scenarios-based validation methods include adequate coverage of relevant, critical, and complex scenarios to effectively validate an ADS. To note: “Coverage” refers to the degree to which scenarios sufficiently incorporates real-world driving situations </a:t>
                      </a:r>
                      <a:r>
                        <a:rPr lang="en-US" sz="1050" b="0" i="0" u="none" strike="noStrike" dirty="0">
                          <a:solidFill>
                            <a:srgbClr val="FF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in order to validate the relevant requirements made by FRAV</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Sufficient coverage is essential to the overall effectiveness and credibility as a validation approach. </a:t>
                      </a:r>
                    </a:p>
                  </a:txBody>
                  <a:tcPr marL="45720" marR="45720">
                    <a:solidFill>
                      <a:srgbClr val="CCECFF"/>
                    </a:solidFill>
                  </a:tcPr>
                </a:tc>
                <a:extLst>
                  <a:ext uri="{0D108BD9-81ED-4DB2-BD59-A6C34878D82A}">
                    <a16:rowId xmlns:a16="http://schemas.microsoft.com/office/drawing/2014/main" val="2290142837"/>
                  </a:ext>
                </a:extLst>
              </a:tr>
              <a:tr h="635973">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3</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Which scenarios are required to validate the functional safety requirements established by FRAV?</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t>
                      </a:r>
                    </a:p>
                  </a:txBody>
                  <a:tcPr marL="45720" marR="45720">
                    <a:solidFill>
                      <a:srgbClr val="CCECFF"/>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050" u="none" strike="noStrike" dirty="0">
                          <a:effectLst/>
                          <a:latin typeface="Times New Roman" panose="02020603050405020304" pitchFamily="18" charset="0"/>
                          <a:cs typeface="Times New Roman" panose="02020603050405020304" pitchFamily="18" charset="0"/>
                        </a:rPr>
                        <a:t>No text in NATM MD nor the guidelines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algn="l" fontAlgn="t"/>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3118781218"/>
                  </a:ext>
                </a:extLst>
              </a:tr>
              <a:tr h="382860">
                <a:tc rowSpan="2">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4</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noFill/>
                  </a:tcPr>
                </a:tc>
                <a:tc rowSpan="2">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Scenarios not covered by scenario catalogue (Should authority require evaluation of scenarios that are not covered by scenario catalogue?)</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rowSpan="2">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Continued consideration with No.14 (maintenance)</a:t>
                      </a: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5.10 / 29</a:t>
                      </a:r>
                    </a:p>
                  </a:txBody>
                  <a:tcPr marL="45720" marR="45720">
                    <a:noFill/>
                  </a:tcPr>
                </a:tc>
                <a:tc>
                  <a:txBody>
                    <a:bodyPr/>
                    <a:lstStyle/>
                    <a:p>
                      <a:pPr algn="l" defTabSz="808038"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VI Areas for future work</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5.10	If scenarios not covered by scenario catalogue are identified and deemed necessary, they should be included in the scenario catalogue.</a:t>
                      </a:r>
                    </a:p>
                  </a:txBody>
                  <a:tcPr marL="45720" marR="45720">
                    <a:noFill/>
                  </a:tcPr>
                </a:tc>
                <a:extLst>
                  <a:ext uri="{0D108BD9-81ED-4DB2-BD59-A6C34878D82A}">
                    <a16:rowId xmlns:a16="http://schemas.microsoft.com/office/drawing/2014/main" val="3163356679"/>
                  </a:ext>
                </a:extLst>
              </a:tr>
              <a:tr h="914212">
                <a:tc vMerge="1">
                  <a:txBody>
                    <a:bodyPr/>
                    <a:lstStyle/>
                    <a:p>
                      <a:pPr algn="ctr" fontAlgn="ct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vMerge="1">
                  <a:txBody>
                    <a:bodyPr/>
                    <a:lstStyle/>
                    <a:p>
                      <a:pPr algn="l" rtl="0" fontAlgn="t"/>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vMerge="1">
                  <a:txBody>
                    <a:bodyPr/>
                    <a:lstStyle/>
                    <a:p>
                      <a:endParaRPr kumimoji="1" lang="ja-JP" altLang="en-US"/>
                    </a:p>
                  </a:txBody>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050" u="none" strike="noStrike" dirty="0">
                          <a:effectLst/>
                          <a:latin typeface="Times New Roman" panose="02020603050405020304" pitchFamily="18" charset="0"/>
                          <a:cs typeface="Times New Roman" panose="02020603050405020304" pitchFamily="18" charset="0"/>
                        </a:rPr>
                        <a:t>5.23 / 42</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tab pos="2424113" algn="l"/>
                        </a:tabLst>
                        <a:defRPr/>
                      </a:pP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VI Areas for future work</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a:t>
                      </a:r>
                      <a:r>
                        <a:rPr lang="en-GB"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5.23</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GB"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The scenario catalogue is not necessarily exhaustive and authorities may need to consider additional scenarios as necessary to support safety validation of an ADS feature. Such a decision could be based on the ODD and behaviour competencies of the ADS. For example, if an AV is developed with an ODD which is not covered in the scenario catalogue, it is essential to add new scenarios to the catalogue to ensure the scenarios used for testing are a function of the ODD.</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775403623"/>
                  </a:ext>
                </a:extLst>
              </a:tr>
              <a:tr h="874463">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5</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"overfitting" problem?</a:t>
                      </a:r>
                      <a:br>
                        <a:rPr lang="en-US" sz="1050" u="none" strike="noStrike" dirty="0">
                          <a:effectLst/>
                          <a:latin typeface="Times New Roman" panose="02020603050405020304" pitchFamily="18" charset="0"/>
                          <a:cs typeface="Times New Roman" panose="02020603050405020304" pitchFamily="18" charset="0"/>
                        </a:rPr>
                      </a:b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altLang="ja-JP" sz="1100" b="1" i="0" u="none" strike="noStrike" dirty="0">
                          <a:solidFill>
                            <a:srgbClr val="FF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endParaRPr lang="en-US" sz="1100" b="1" i="0" u="none" strike="noStrike" dirty="0">
                        <a:solidFill>
                          <a:srgbClr val="FF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5.22 / 41</a:t>
                      </a:r>
                    </a:p>
                  </a:txBody>
                  <a:tcPr marL="45720" marR="45720">
                    <a:solidFill>
                      <a:srgbClr val="CCECFF"/>
                    </a:solidFill>
                  </a:tcPr>
                </a:tc>
                <a:tc>
                  <a:txBody>
                    <a:bodyPr/>
                    <a:lstStyle/>
                    <a:p>
                      <a:pPr algn="l" defTabSz="357188"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30.</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It is recommended that </a:t>
                      </a:r>
                      <a:r>
                        <a:rPr lang="en-US" sz="1050" b="0" i="0" u="none" strike="noStrike" dirty="0">
                          <a:solidFill>
                            <a:srgbClr val="FF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sampling techniques be used when selecting parameters to be used in creating logical and concrete scenarios for ADS validation for a particular ADS and its ODD to avoid the ADS being </a:t>
                      </a:r>
                      <a:r>
                        <a:rPr lang="en-US" sz="1050" b="0" i="0" u="none" strike="noStrike" dirty="0" err="1">
                          <a:solidFill>
                            <a:srgbClr val="FF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optimised</a:t>
                      </a:r>
                      <a:r>
                        <a:rPr lang="en-US" sz="1050" b="0" i="0" u="none" strike="noStrike" dirty="0">
                          <a:solidFill>
                            <a:srgbClr val="FF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for a set of known test cases. </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Although, </a:t>
                      </a:r>
                      <a:r>
                        <a:rPr lang="en-US" sz="1050" b="0" i="0" u="none" strike="noStrike" dirty="0" err="1">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maximising</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the random sampling are preferable from a credibility perspective, it is recognized that this can place a greater burden on  manufacturers and the relevant authority (e.g. technical service). This should be considered when determining the volume of tests conducted using random sampling. It is assumed that for simulation/virtual testing the burden of random sampling is minimum, thus </a:t>
                      </a:r>
                      <a:r>
                        <a:rPr lang="en-US" sz="1050" b="0" i="0" u="none" strike="noStrike" dirty="0" err="1">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maximising</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the random sampling approach is feasible.</a:t>
                      </a:r>
                    </a:p>
                  </a:txBody>
                  <a:tcPr marL="45720" marR="45720">
                    <a:solidFill>
                      <a:srgbClr val="CCECFF"/>
                    </a:solidFill>
                  </a:tcPr>
                </a:tc>
                <a:extLst>
                  <a:ext uri="{0D108BD9-81ED-4DB2-BD59-A6C34878D82A}">
                    <a16:rowId xmlns:a16="http://schemas.microsoft.com/office/drawing/2014/main" val="536502707"/>
                  </a:ext>
                </a:extLst>
              </a:tr>
              <a:tr h="591052">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6</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Should scenario catalogue includes unusual situations (e.g. wrong way driver)?</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5.14 / 33</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defTabSz="361950"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23.</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Unsafe </a:t>
                      </a:r>
                      <a:r>
                        <a:rPr lang="en-GB" sz="1050" b="0" i="0" u="none" strike="noStrike" dirty="0" err="1">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behaviors</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of other road users (e.g. vehicle travelling in the wrong direction, sudden </a:t>
                      </a:r>
                      <a:r>
                        <a:rPr lang="en-GB" sz="1050" b="0" i="0" u="none" strike="noStrike" dirty="0" err="1">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unsignaled</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lane changes, and exceeding the speed limit) —if reasonably foreseeable—should be included as part of validation testing. </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1330363643"/>
                  </a:ext>
                </a:extLst>
              </a:tr>
            </a:tbl>
          </a:graphicData>
        </a:graphic>
      </p:graphicFrame>
      <p:sp>
        <p:nvSpPr>
          <p:cNvPr id="4" name="スライド番号プレースホルダー 3">
            <a:extLst>
              <a:ext uri="{FF2B5EF4-FFF2-40B4-BE49-F238E27FC236}">
                <a16:creationId xmlns:a16="http://schemas.microsoft.com/office/drawing/2014/main" id="{4DB0B0D0-7AEB-407E-B719-AA13EA71E475}"/>
              </a:ext>
            </a:extLst>
          </p:cNvPr>
          <p:cNvSpPr>
            <a:spLocks noGrp="1"/>
          </p:cNvSpPr>
          <p:nvPr>
            <p:ph type="sldNum" sz="quarter" idx="12"/>
          </p:nvPr>
        </p:nvSpPr>
        <p:spPr>
          <a:xfrm>
            <a:off x="9591327" y="6574932"/>
            <a:ext cx="295176" cy="283068"/>
          </a:xfrm>
        </p:spPr>
        <p:txBody>
          <a:bodyPr/>
          <a:lstStyle/>
          <a:p>
            <a:pPr>
              <a:defRPr/>
            </a:pPr>
            <a:fld id="{651FC12D-27C1-4F31-90C9-A93D49E44687}" type="slidenum">
              <a:rPr lang="en-US" altLang="ja-JP" smtClean="0"/>
              <a:pPr>
                <a:defRPr/>
              </a:pPr>
              <a:t>6</a:t>
            </a:fld>
            <a:endParaRPr lang="en-US" altLang="ja-JP"/>
          </a:p>
        </p:txBody>
      </p:sp>
    </p:spTree>
    <p:extLst>
      <p:ext uri="{BB962C8B-B14F-4D97-AF65-F5344CB8AC3E}">
        <p14:creationId xmlns:p14="http://schemas.microsoft.com/office/powerpoint/2010/main" val="1751280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EB5285-EF55-4C48-B8FF-FAF8E28206A7}"/>
              </a:ext>
            </a:extLst>
          </p:cNvPr>
          <p:cNvSpPr>
            <a:spLocks noGrp="1"/>
          </p:cNvSpPr>
          <p:nvPr>
            <p:ph type="title"/>
          </p:nvPr>
        </p:nvSpPr>
        <p:spPr>
          <a:xfrm>
            <a:off x="0" y="0"/>
            <a:ext cx="8985448" cy="476250"/>
          </a:xfrm>
        </p:spPr>
        <p:txBody>
          <a:bodyPr/>
          <a:lstStyle/>
          <a:p>
            <a:r>
              <a:rPr lang="en-US" altLang="ja-JP" sz="2800" dirty="0"/>
              <a:t>Reference: “Outstanding issues” and their progress (2)</a:t>
            </a:r>
            <a:endParaRPr lang="en-GB" dirty="0"/>
          </a:p>
        </p:txBody>
      </p:sp>
      <p:sp>
        <p:nvSpPr>
          <p:cNvPr id="4" name="スライド番号プレースホルダー 3">
            <a:extLst>
              <a:ext uri="{FF2B5EF4-FFF2-40B4-BE49-F238E27FC236}">
                <a16:creationId xmlns:a16="http://schemas.microsoft.com/office/drawing/2014/main" id="{4DB0B0D0-7AEB-407E-B719-AA13EA71E475}"/>
              </a:ext>
            </a:extLst>
          </p:cNvPr>
          <p:cNvSpPr>
            <a:spLocks noGrp="1"/>
          </p:cNvSpPr>
          <p:nvPr>
            <p:ph type="sldNum" sz="quarter" idx="12"/>
          </p:nvPr>
        </p:nvSpPr>
        <p:spPr>
          <a:xfrm>
            <a:off x="9622854" y="6597798"/>
            <a:ext cx="272480" cy="260202"/>
          </a:xfrm>
        </p:spPr>
        <p:txBody>
          <a:bodyPr/>
          <a:lstStyle/>
          <a:p>
            <a:pPr>
              <a:defRPr/>
            </a:pPr>
            <a:fld id="{651FC12D-27C1-4F31-90C9-A93D49E44687}" type="slidenum">
              <a:rPr lang="en-US" altLang="ja-JP" smtClean="0"/>
              <a:pPr>
                <a:defRPr/>
              </a:pPr>
              <a:t>7</a:t>
            </a:fld>
            <a:endParaRPr lang="en-US" altLang="ja-JP"/>
          </a:p>
        </p:txBody>
      </p:sp>
      <p:graphicFrame>
        <p:nvGraphicFramePr>
          <p:cNvPr id="5" name="表 4">
            <a:extLst>
              <a:ext uri="{FF2B5EF4-FFF2-40B4-BE49-F238E27FC236}">
                <a16:creationId xmlns:a16="http://schemas.microsoft.com/office/drawing/2014/main" id="{51FF0ABA-46EF-459D-A8D6-FC08427C3456}"/>
              </a:ext>
            </a:extLst>
          </p:cNvPr>
          <p:cNvGraphicFramePr>
            <a:graphicFrameLocks noGrp="1"/>
          </p:cNvGraphicFramePr>
          <p:nvPr>
            <p:extLst>
              <p:ext uri="{D42A27DB-BD31-4B8C-83A1-F6EECF244321}">
                <p14:modId xmlns:p14="http://schemas.microsoft.com/office/powerpoint/2010/main" val="2675217820"/>
              </p:ext>
            </p:extLst>
          </p:nvPr>
        </p:nvGraphicFramePr>
        <p:xfrm>
          <a:off x="72008" y="764704"/>
          <a:ext cx="9777536" cy="6043230"/>
        </p:xfrm>
        <a:graphic>
          <a:graphicData uri="http://schemas.openxmlformats.org/drawingml/2006/table">
            <a:tbl>
              <a:tblPr>
                <a:tableStyleId>{616DA210-FB5B-4158-B5E0-FEB733F419BA}</a:tableStyleId>
              </a:tblPr>
              <a:tblGrid>
                <a:gridCol w="272480">
                  <a:extLst>
                    <a:ext uri="{9D8B030D-6E8A-4147-A177-3AD203B41FA5}">
                      <a16:colId xmlns:a16="http://schemas.microsoft.com/office/drawing/2014/main" val="672645737"/>
                    </a:ext>
                  </a:extLst>
                </a:gridCol>
                <a:gridCol w="1944216">
                  <a:extLst>
                    <a:ext uri="{9D8B030D-6E8A-4147-A177-3AD203B41FA5}">
                      <a16:colId xmlns:a16="http://schemas.microsoft.com/office/drawing/2014/main" val="2513753872"/>
                    </a:ext>
                  </a:extLst>
                </a:gridCol>
                <a:gridCol w="1008112">
                  <a:extLst>
                    <a:ext uri="{9D8B030D-6E8A-4147-A177-3AD203B41FA5}">
                      <a16:colId xmlns:a16="http://schemas.microsoft.com/office/drawing/2014/main" val="1328582235"/>
                    </a:ext>
                  </a:extLst>
                </a:gridCol>
                <a:gridCol w="576064">
                  <a:extLst>
                    <a:ext uri="{9D8B030D-6E8A-4147-A177-3AD203B41FA5}">
                      <a16:colId xmlns:a16="http://schemas.microsoft.com/office/drawing/2014/main" val="3701337697"/>
                    </a:ext>
                  </a:extLst>
                </a:gridCol>
                <a:gridCol w="5976664">
                  <a:extLst>
                    <a:ext uri="{9D8B030D-6E8A-4147-A177-3AD203B41FA5}">
                      <a16:colId xmlns:a16="http://schemas.microsoft.com/office/drawing/2014/main" val="744352360"/>
                    </a:ext>
                  </a:extLst>
                </a:gridCol>
              </a:tblGrid>
              <a:tr h="270642">
                <a:tc>
                  <a:txBody>
                    <a:bodyPr/>
                    <a:lstStyle/>
                    <a:p>
                      <a:pPr algn="ctr" fontAlgn="b"/>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altLang="ja-JP" sz="1200" u="none" strike="noStrike" dirty="0">
                          <a:effectLst/>
                          <a:latin typeface="Times New Roman" panose="02020603050405020304" pitchFamily="18" charset="0"/>
                          <a:cs typeface="Times New Roman" panose="02020603050405020304" pitchFamily="18" charset="0"/>
                        </a:rPr>
                        <a:t>Outstanding</a:t>
                      </a:r>
                      <a:r>
                        <a:rPr lang="ja-JP" altLang="en-US" sz="1200" u="none" strike="noStrike" dirty="0">
                          <a:effectLst/>
                          <a:latin typeface="Times New Roman" panose="02020603050405020304" pitchFamily="18" charset="0"/>
                          <a:cs typeface="Times New Roman" panose="02020603050405020304" pitchFamily="18" charset="0"/>
                        </a:rPr>
                        <a:t> </a:t>
                      </a:r>
                      <a:r>
                        <a:rPr lang="en-US" altLang="ja-JP" sz="1200" u="none" strike="noStrike" dirty="0">
                          <a:effectLst/>
                          <a:latin typeface="Times New Roman" panose="02020603050405020304" pitchFamily="18" charset="0"/>
                          <a:cs typeface="Times New Roman" panose="02020603050405020304" pitchFamily="18" charset="0"/>
                        </a:rPr>
                        <a:t>I</a:t>
                      </a:r>
                      <a:r>
                        <a:rPr lang="en-US" sz="1200" u="none" strike="noStrike" dirty="0">
                          <a:effectLst/>
                          <a:latin typeface="Times New Roman" panose="02020603050405020304" pitchFamily="18" charset="0"/>
                          <a:cs typeface="Times New Roman" panose="02020603050405020304" pitchFamily="18" charset="0"/>
                        </a:rPr>
                        <a:t>ssues</a:t>
                      </a:r>
                      <a:endPar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Status in SG1</a:t>
                      </a:r>
                    </a:p>
                  </a:txBody>
                  <a:tcPr marL="45720" marR="45720" anchor="ctr"/>
                </a:tc>
                <a:tc>
                  <a:txBody>
                    <a:bodyPr/>
                    <a:lstStyle/>
                    <a:p>
                      <a:pPr algn="ctr" fontAlgn="ctr"/>
                      <a:r>
                        <a:rPr lang="en-US" sz="1000" u="none" strike="noStrike" dirty="0">
                          <a:effectLst/>
                          <a:latin typeface="Times New Roman" panose="02020603050405020304" pitchFamily="18" charset="0"/>
                          <a:cs typeface="Times New Roman" panose="02020603050405020304" pitchFamily="18" charset="0"/>
                        </a:rPr>
                        <a:t>Ref.) NATM MD</a:t>
                      </a:r>
                      <a:endParaRPr lang="en-US" sz="10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fontAlgn="ctr"/>
                      <a:r>
                        <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WP.29 guidelines for NATM</a:t>
                      </a:r>
                    </a:p>
                  </a:txBody>
                  <a:tcPr marL="45720" marR="45720" anchor="ctr"/>
                </a:tc>
                <a:extLst>
                  <a:ext uri="{0D108BD9-81ED-4DB2-BD59-A6C34878D82A}">
                    <a16:rowId xmlns:a16="http://schemas.microsoft.com/office/drawing/2014/main" val="1238269286"/>
                  </a:ext>
                </a:extLst>
              </a:tr>
              <a:tr h="202981">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7</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aspect should be dealt with functional/logical scenarios?</a:t>
                      </a: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5.15 / 38</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27 (a) and (b) (logical scenario deals parameters.)</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4150570304"/>
                  </a:ext>
                </a:extLst>
              </a:tr>
              <a:tr h="439793">
                <a:tc>
                  <a:txBody>
                    <a:bodyPr/>
                    <a:lstStyle/>
                    <a:p>
                      <a:pPr algn="ctr" fontAlgn="ctr"/>
                      <a:r>
                        <a:rPr lang="en-US" altLang="ja-JP" sz="1200" u="none" strike="noStrike">
                          <a:effectLst/>
                          <a:latin typeface="Times New Roman" panose="02020603050405020304" pitchFamily="18" charset="0"/>
                          <a:cs typeface="Times New Roman" panose="02020603050405020304" pitchFamily="18" charset="0"/>
                        </a:rPr>
                        <a:t>8</a:t>
                      </a:r>
                      <a:endParaRPr lang="en-US" altLang="ja-JP" sz="12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various parameters (e.g. perception, vehicle disturbance(e.g. road surface condition, slope, wind)) during certification?</a:t>
                      </a: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t>
                      </a:r>
                    </a:p>
                  </a:txBody>
                  <a:tcPr marL="45720" marR="45720">
                    <a:solidFill>
                      <a:srgbClr val="CCECFF"/>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050" u="none" strike="noStrike" dirty="0">
                          <a:effectLst/>
                          <a:latin typeface="Times New Roman" panose="02020603050405020304" pitchFamily="18" charset="0"/>
                          <a:cs typeface="Times New Roman" panose="02020603050405020304" pitchFamily="18" charset="0"/>
                        </a:rPr>
                        <a:t>No text in NATM MD nor the guidelines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2290142837"/>
                  </a:ext>
                </a:extLst>
              </a:tr>
              <a:tr h="281919">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9</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different scenarios for different countries/regions?</a:t>
                      </a:r>
                    </a:p>
                  </a:txBody>
                  <a:tcPr marL="45720" marR="45720">
                    <a:solidFill>
                      <a:srgbClr val="CCECFF"/>
                    </a:solidFill>
                  </a:tcPr>
                </a:tc>
                <a:tc>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Agreed on direction </a:t>
                      </a:r>
                      <a:b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br>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(long-term challenges)</a:t>
                      </a: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34</a:t>
                      </a:r>
                    </a:p>
                  </a:txBody>
                  <a:tcPr marL="45720" marR="45720">
                    <a:solidFill>
                      <a:srgbClr val="CCECFF"/>
                    </a:solidFill>
                  </a:tcPr>
                </a:tc>
                <a:tc>
                  <a:txBody>
                    <a:bodyPr/>
                    <a:lstStyle/>
                    <a:p>
                      <a:pPr algn="l"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VI Areas for future work</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algn="l" defTabSz="361950"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5.15</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Country specific scenarios should be respected and need to be covered in the scenario catalogue in the long term.</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3118781218"/>
                  </a:ext>
                </a:extLst>
              </a:tr>
              <a:tr h="291564">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10</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is pass/fail criteria for scenario-based testing?</a:t>
                      </a: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t>
                      </a:r>
                    </a:p>
                  </a:txBody>
                  <a:tcPr marL="45720" marR="45720">
                    <a:solidFill>
                      <a:srgbClr val="CCECFF"/>
                    </a:solidFill>
                  </a:tcPr>
                </a:tc>
                <a:tc>
                  <a:txBody>
                    <a:bodyPr/>
                    <a:lstStyle/>
                    <a:p>
                      <a:pPr marL="0" marR="0" lvl="0" indent="0" algn="l" defTabSz="361950" rtl="0" eaLnBrk="1" fontAlgn="t" latinLnBrk="0" hangingPunct="1">
                        <a:lnSpc>
                          <a:spcPct val="100000"/>
                        </a:lnSpc>
                        <a:spcBef>
                          <a:spcPts val="0"/>
                        </a:spcBef>
                        <a:spcAft>
                          <a:spcPts val="0"/>
                        </a:spcAft>
                        <a:buClrTx/>
                        <a:buSzTx/>
                        <a:buFontTx/>
                        <a:buNone/>
                        <a:tabLst/>
                        <a:defRPr/>
                      </a:pPr>
                      <a:r>
                        <a:rPr lang="en-US" sz="1050" u="none" strike="noStrike" dirty="0">
                          <a:effectLst/>
                          <a:latin typeface="Times New Roman" panose="02020603050405020304" pitchFamily="18" charset="0"/>
                          <a:cs typeface="Times New Roman" panose="02020603050405020304" pitchFamily="18" charset="0"/>
                        </a:rPr>
                        <a:t>No text in NATM MD nor the guidelines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1330363643"/>
                  </a:ext>
                </a:extLst>
              </a:tr>
              <a:tr h="518730">
                <a:tc rowSpan="2">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11</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rowSpan="2">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ODD based scenario generation and/or linking scenario coverage as a function of ODD (How to generate scenario based on ODD? How to consider coverage based on ODD?)</a:t>
                      </a:r>
                    </a:p>
                  </a:txBody>
                  <a:tcPr marL="45720" marR="45720">
                    <a:solidFill>
                      <a:srgbClr val="CCECFF"/>
                    </a:solidFill>
                  </a:tcPr>
                </a:tc>
                <a:tc rowSpan="2">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Included in No.12</a:t>
                      </a:r>
                    </a:p>
                  </a:txBody>
                  <a:tcPr marL="45720" marR="45720">
                    <a:noFill/>
                  </a:tcPr>
                </a:tc>
                <a:tc rowSpan="2">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30</a:t>
                      </a:r>
                    </a:p>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algn="l" fontAlgn="t"/>
                      <a:endParaRPr lang="en-US" sz="6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5.13 / 32</a:t>
                      </a:r>
                    </a:p>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defTabSz="361950"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VI Areas for future work</a:t>
                      </a:r>
                    </a:p>
                    <a:p>
                      <a:pPr algn="l" defTabSz="361950"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5.11</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It is envisaged that a scenario catalogue will have tags for all scenarios corresponding to their relevant ODD attributes (using a standardised ODD taxonomy) and behaviour competencies.</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2036213467"/>
                  </a:ext>
                </a:extLst>
              </a:tr>
              <a:tr h="518730">
                <a:tc vMerge="1">
                  <a:txBody>
                    <a:bodyPr/>
                    <a:lstStyle/>
                    <a:p>
                      <a:pPr algn="ctr" fontAlgn="ct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vMerge="1">
                  <a:txBody>
                    <a:bodyPr/>
                    <a:lstStyle/>
                    <a:p>
                      <a:pPr algn="l" rtl="0" fontAlgn="t"/>
                      <a:endParaRPr lang="en-US" sz="1050" u="none" strike="noStrike" dirty="0">
                        <a:effectLst/>
                        <a:latin typeface="Times New Roman" panose="02020603050405020304" pitchFamily="18" charset="0"/>
                        <a:cs typeface="Times New Roman" panose="02020603050405020304" pitchFamily="18" charset="0"/>
                      </a:endParaRPr>
                    </a:p>
                  </a:txBody>
                  <a:tcPr marL="45720" marR="45720">
                    <a:solidFill>
                      <a:srgbClr val="CCECFF"/>
                    </a:solidFill>
                  </a:tcPr>
                </a:tc>
                <a:tc vMerge="1">
                  <a:txBody>
                    <a:bodyPr/>
                    <a:lstStyle/>
                    <a:p>
                      <a:pPr algn="ctr" rtl="0" fontAlgn="t"/>
                      <a:endPar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vMerge="1">
                  <a:txBody>
                    <a:bodyPr/>
                    <a:lstStyle/>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marL="0" marR="0" lvl="0" indent="0" algn="l" defTabSz="361950" rtl="0" eaLnBrk="1" fontAlgn="t" latinLnBrk="0" hangingPunct="1">
                        <a:lnSpc>
                          <a:spcPct val="100000"/>
                        </a:lnSpc>
                        <a:spcBef>
                          <a:spcPts val="0"/>
                        </a:spcBef>
                        <a:spcAft>
                          <a:spcPts val="0"/>
                        </a:spcAft>
                        <a:buClrTx/>
                        <a:buSzTx/>
                        <a:buFontTx/>
                        <a:buNone/>
                        <a:tabLst/>
                        <a:defRPr/>
                      </a:pP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21</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It is recommended that the scenarios-based validation methods include adequate coverage of relevant, critical, and complex scenarios to effectively validate an ADS... (see No.2)  </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3361559789"/>
                  </a:ext>
                </a:extLst>
              </a:tr>
              <a:tr h="291564">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12</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Update of functional scenarios </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(i.e. Annex2 of NATM MD)</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Continued consideration including No.11</a:t>
                      </a:r>
                      <a:endParaRPr lang="en-US" sz="11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2</a:t>
                      </a: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Some scenarios regarding regular lane change has been added in the MD 2nd iteration. </a:t>
                      </a:r>
                    </a:p>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SG1 will continue discussion on this item with reviewing </a:t>
                      </a:r>
                      <a:r>
                        <a:rPr lang="en-US"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ODD based framework for example.</a:t>
                      </a:r>
                    </a:p>
                  </a:txBody>
                  <a:tcPr marL="45720" marR="45720">
                    <a:noFill/>
                  </a:tcPr>
                </a:tc>
                <a:extLst>
                  <a:ext uri="{0D108BD9-81ED-4DB2-BD59-A6C34878D82A}">
                    <a16:rowId xmlns:a16="http://schemas.microsoft.com/office/drawing/2014/main" val="3538251024"/>
                  </a:ext>
                </a:extLst>
              </a:tr>
              <a:tr h="291564">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13</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Should any template for scenario be defined? If so, how will it be?</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Continued consideration</a:t>
                      </a:r>
                      <a:endParaRPr lang="en-US" sz="11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37,38</a:t>
                      </a:r>
                    </a:p>
                  </a:txBody>
                  <a:tcPr marL="45720" marR="45720">
                    <a:noFill/>
                  </a:tcPr>
                </a:tc>
                <a:tc>
                  <a:txBody>
                    <a:bodyPr/>
                    <a:lstStyle/>
                    <a:p>
                      <a:pPr algn="l" fontAlgn="t"/>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SG1 agreed</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to</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define</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template</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and will discuss how it will be in the following SG1 sessions.  </a:t>
                      </a:r>
                      <a:r>
                        <a:rPr lang="en-GB"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It was also agreed that the abstract scenario, which was considered to be strongly related to template, would not be included in the Guidelines.</a:t>
                      </a:r>
                      <a:endPar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996514526"/>
                  </a:ext>
                </a:extLst>
              </a:tr>
              <a:tr h="291564">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14</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noFill/>
                  </a:tcPr>
                </a:tc>
                <a:tc>
                  <a:txBody>
                    <a:bodyPr/>
                    <a:lstStyle/>
                    <a:p>
                      <a:pPr algn="l" rtl="0" fontAlgn="t"/>
                      <a:r>
                        <a:rPr lang="en-US" sz="1050" b="0" u="none" strike="noStrike" dirty="0">
                          <a:effectLst/>
                          <a:latin typeface="Times New Roman" panose="02020603050405020304" pitchFamily="18" charset="0"/>
                          <a:cs typeface="Times New Roman" panose="02020603050405020304" pitchFamily="18" charset="0"/>
                        </a:rPr>
                        <a:t>What is </a:t>
                      </a:r>
                      <a:r>
                        <a:rPr lang="en-US" sz="1050" b="0" u="none" strike="noStrike" dirty="0">
                          <a:solidFill>
                            <a:schemeClr val="tx1"/>
                          </a:solidFill>
                          <a:effectLst/>
                          <a:latin typeface="Times New Roman" panose="02020603050405020304" pitchFamily="18" charset="0"/>
                          <a:cs typeface="Times New Roman" panose="02020603050405020304" pitchFamily="18" charset="0"/>
                        </a:rPr>
                        <a:t>the maintenance procedure </a:t>
                      </a:r>
                      <a:r>
                        <a:rPr lang="en-US" sz="1050" b="0" u="none" strike="noStrike" dirty="0">
                          <a:effectLst/>
                          <a:latin typeface="Times New Roman" panose="02020603050405020304" pitchFamily="18" charset="0"/>
                          <a:cs typeface="Times New Roman" panose="02020603050405020304" pitchFamily="18" charset="0"/>
                        </a:rPr>
                        <a:t>(e.g. regular update) of scenario </a:t>
                      </a:r>
                      <a:r>
                        <a:rPr lang="en-US" sz="1050" u="none" strike="noStrike" dirty="0">
                          <a:effectLst/>
                          <a:latin typeface="Times New Roman" panose="02020603050405020304" pitchFamily="18" charset="0"/>
                          <a:cs typeface="Times New Roman" panose="02020603050405020304" pitchFamily="18" charset="0"/>
                        </a:rPr>
                        <a:t>catalogue? By whom?</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Continued consideration with No.4</a:t>
                      </a:r>
                      <a:endParaRPr lang="en-US" sz="11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l" fontAlgn="t"/>
                      <a:r>
                        <a:rPr lang="en-GB"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Where and who the scenario catalogue is managed is closely related to whether authorities can (or should) use scenarios that are not included in the scenario catalogue (outstanding issue No.4).</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1690579041"/>
                  </a:ext>
                </a:extLst>
              </a:tr>
            </a:tbl>
          </a:graphicData>
        </a:graphic>
      </p:graphicFrame>
    </p:spTree>
    <p:extLst>
      <p:ext uri="{BB962C8B-B14F-4D97-AF65-F5344CB8AC3E}">
        <p14:creationId xmlns:p14="http://schemas.microsoft.com/office/powerpoint/2010/main" val="857886078"/>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1703</Words>
  <Application>Microsoft Office PowerPoint</Application>
  <PresentationFormat>A4 210 x 297 mm</PresentationFormat>
  <Paragraphs>156</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HGP創英角ｺﾞｼｯｸUB</vt:lpstr>
      <vt:lpstr>ＭＳ Ｐゴシック</vt:lpstr>
      <vt:lpstr>Arial</vt:lpstr>
      <vt:lpstr>Calibri</vt:lpstr>
      <vt:lpstr>Times New Roman</vt:lpstr>
      <vt:lpstr>標準デザイン</vt:lpstr>
      <vt:lpstr>Update from VMAD-SG1(scenario)</vt:lpstr>
      <vt:lpstr>Ongoing SG1 activities</vt:lpstr>
      <vt:lpstr>Main Discussion Points in Reviewing the Guidelines</vt:lpstr>
      <vt:lpstr>Main Results in Reviewing the Guidelines</vt:lpstr>
      <vt:lpstr>Future Plans</vt:lpstr>
      <vt:lpstr>Reference: “Outstanding issues” and their progress (1)</vt:lpstr>
      <vt:lpstr>Reference: “Outstanding issues” and their progress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Japanese recognition for scenario</dc:title>
  <dc:creator>ㅤ</dc:creator>
  <cp:lastModifiedBy>Oshita, Ryuzo/大下 隆三</cp:lastModifiedBy>
  <cp:revision>132</cp:revision>
  <cp:lastPrinted>2020-08-19T06:33:26Z</cp:lastPrinted>
  <dcterms:created xsi:type="dcterms:W3CDTF">2020-08-07T01:55:54Z</dcterms:created>
  <dcterms:modified xsi:type="dcterms:W3CDTF">2022-04-12T00:32:11Z</dcterms:modified>
</cp:coreProperties>
</file>