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01" r:id="rId2"/>
    <p:sldId id="431" r:id="rId3"/>
    <p:sldId id="459" r:id="rId4"/>
    <p:sldId id="434" r:id="rId5"/>
    <p:sldId id="438" r:id="rId6"/>
    <p:sldId id="439" r:id="rId7"/>
    <p:sldId id="440" r:id="rId8"/>
    <p:sldId id="340" r:id="rId9"/>
    <p:sldId id="441" r:id="rId10"/>
    <p:sldId id="447" r:id="rId11"/>
    <p:sldId id="443" r:id="rId12"/>
    <p:sldId id="445" r:id="rId13"/>
    <p:sldId id="446" r:id="rId14"/>
    <p:sldId id="425" r:id="rId15"/>
    <p:sldId id="424" r:id="rId16"/>
    <p:sldId id="437" r:id="rId17"/>
    <p:sldId id="433" r:id="rId18"/>
    <p:sldId id="44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Cristina GALASSI" initials="MCG" lastIdx="2" clrIdx="0">
    <p:extLst>
      <p:ext uri="{19B8F6BF-5375-455C-9EA6-DF929625EA0E}">
        <p15:presenceInfo xmlns:p15="http://schemas.microsoft.com/office/powerpoint/2012/main" userId="Maria Cristina GALA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6600"/>
    <a:srgbClr val="1D679F"/>
    <a:srgbClr val="195989"/>
    <a:srgbClr val="2177D5"/>
    <a:srgbClr val="235D9D"/>
    <a:srgbClr val="2768AF"/>
    <a:srgbClr val="2177B7"/>
    <a:srgbClr val="227DC1"/>
    <a:srgbClr val="1F6D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47" autoAdjust="0"/>
    <p:restoredTop sz="96096" autoAdjust="0"/>
  </p:normalViewPr>
  <p:slideViewPr>
    <p:cSldViewPr snapToGrid="0">
      <p:cViewPr varScale="1">
        <p:scale>
          <a:sx n="87" d="100"/>
          <a:sy n="87" d="100"/>
        </p:scale>
        <p:origin x="581" y="77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578A0-3C79-4B63-AE19-0270F172B721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1" csCatId="colorful" phldr="1"/>
      <dgm:spPr/>
    </dgm:pt>
    <dgm:pt modelId="{870A39E8-4788-478D-87DB-C02DF1A685A2}">
      <dgm:prSet phldrT="[Text]"/>
      <dgm:spPr/>
      <dgm:t>
        <a:bodyPr/>
        <a:lstStyle/>
        <a:p>
          <a:r>
            <a:rPr lang="en-US" dirty="0"/>
            <a:t>Monitoring</a:t>
          </a:r>
        </a:p>
      </dgm:t>
    </dgm:pt>
    <dgm:pt modelId="{B73F91D4-2F77-47C2-8F98-BE06535D38D1}" type="parTrans" cxnId="{AD16A9DC-67DB-40AA-BFB4-A33D5680BC2C}">
      <dgm:prSet/>
      <dgm:spPr/>
      <dgm:t>
        <a:bodyPr/>
        <a:lstStyle/>
        <a:p>
          <a:endParaRPr lang="en-US"/>
        </a:p>
      </dgm:t>
    </dgm:pt>
    <dgm:pt modelId="{84C77E63-7E73-49D5-93DB-55EDACFCCBB4}" type="sibTrans" cxnId="{AD16A9DC-67DB-40AA-BFB4-A33D5680BC2C}">
      <dgm:prSet/>
      <dgm:spPr/>
      <dgm:t>
        <a:bodyPr/>
        <a:lstStyle/>
        <a:p>
          <a:endParaRPr lang="en-US"/>
        </a:p>
      </dgm:t>
    </dgm:pt>
    <dgm:pt modelId="{81E69722-0D69-43F6-8238-B8803D83F5F2}">
      <dgm:prSet phldrT="[Text]"/>
      <dgm:spPr/>
      <dgm:t>
        <a:bodyPr/>
        <a:lstStyle/>
        <a:p>
          <a:r>
            <a:rPr lang="en-US" dirty="0"/>
            <a:t>Reporting </a:t>
          </a:r>
        </a:p>
      </dgm:t>
    </dgm:pt>
    <dgm:pt modelId="{915B073B-6C8B-4E08-8C2D-853C50644F43}" type="parTrans" cxnId="{E8B3EE43-4DDF-4011-A6F2-AA4504934FC7}">
      <dgm:prSet/>
      <dgm:spPr/>
      <dgm:t>
        <a:bodyPr/>
        <a:lstStyle/>
        <a:p>
          <a:endParaRPr lang="en-US"/>
        </a:p>
      </dgm:t>
    </dgm:pt>
    <dgm:pt modelId="{8459CD23-FE5C-4CE6-B4B3-3BAD1E71DB6E}" type="sibTrans" cxnId="{E8B3EE43-4DDF-4011-A6F2-AA4504934FC7}">
      <dgm:prSet/>
      <dgm:spPr/>
      <dgm:t>
        <a:bodyPr/>
        <a:lstStyle/>
        <a:p>
          <a:endParaRPr lang="en-US"/>
        </a:p>
      </dgm:t>
    </dgm:pt>
    <dgm:pt modelId="{7C68F4EA-8E69-4F49-B4F7-BA8A31BF64F3}">
      <dgm:prSet phldrT="[Text]"/>
      <dgm:spPr/>
      <dgm:t>
        <a:bodyPr/>
        <a:lstStyle/>
        <a:p>
          <a:r>
            <a:rPr lang="en-US" dirty="0"/>
            <a:t>ISMR</a:t>
          </a:r>
        </a:p>
      </dgm:t>
    </dgm:pt>
    <dgm:pt modelId="{F8076671-50C6-4791-8E75-6D5F60B9B21F}" type="parTrans" cxnId="{5375AE40-3B65-4537-B745-CBB2B65B43C6}">
      <dgm:prSet/>
      <dgm:spPr/>
      <dgm:t>
        <a:bodyPr/>
        <a:lstStyle/>
        <a:p>
          <a:endParaRPr lang="en-US"/>
        </a:p>
      </dgm:t>
    </dgm:pt>
    <dgm:pt modelId="{97B142B8-1481-431B-B49A-873ECBD780DB}" type="sibTrans" cxnId="{5375AE40-3B65-4537-B745-CBB2B65B43C6}">
      <dgm:prSet/>
      <dgm:spPr/>
      <dgm:t>
        <a:bodyPr/>
        <a:lstStyle/>
        <a:p>
          <a:endParaRPr lang="en-US"/>
        </a:p>
      </dgm:t>
    </dgm:pt>
    <dgm:pt modelId="{3EA79745-68D4-4F15-B285-11DEED666DDC}" type="pres">
      <dgm:prSet presAssocID="{C70578A0-3C79-4B63-AE19-0270F172B721}" presName="Name0" presStyleCnt="0">
        <dgm:presLayoutVars>
          <dgm:dir/>
          <dgm:resizeHandles val="exact"/>
        </dgm:presLayoutVars>
      </dgm:prSet>
      <dgm:spPr/>
    </dgm:pt>
    <dgm:pt modelId="{9048769D-7CC1-41D4-B3D7-8757780D880D}" type="pres">
      <dgm:prSet presAssocID="{C70578A0-3C79-4B63-AE19-0270F172B721}" presName="vNodes" presStyleCnt="0"/>
      <dgm:spPr/>
    </dgm:pt>
    <dgm:pt modelId="{5DCA82A1-339B-4081-8858-8EEC78AD7203}" type="pres">
      <dgm:prSet presAssocID="{870A39E8-4788-478D-87DB-C02DF1A685A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ADE9D-D055-4BAE-A36B-5A9F34D49899}" type="pres">
      <dgm:prSet presAssocID="{84C77E63-7E73-49D5-93DB-55EDACFCCBB4}" presName="spacerT" presStyleCnt="0"/>
      <dgm:spPr/>
    </dgm:pt>
    <dgm:pt modelId="{8A5042B1-AC8F-4CE8-A1F4-D4637B8AF08E}" type="pres">
      <dgm:prSet presAssocID="{84C77E63-7E73-49D5-93DB-55EDACFCCBB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B88596C-8558-42A9-A152-303029C6194A}" type="pres">
      <dgm:prSet presAssocID="{84C77E63-7E73-49D5-93DB-55EDACFCCBB4}" presName="spacerB" presStyleCnt="0"/>
      <dgm:spPr/>
    </dgm:pt>
    <dgm:pt modelId="{DAEF35E8-C4A5-4188-9511-52759EB5641A}" type="pres">
      <dgm:prSet presAssocID="{81E69722-0D69-43F6-8238-B8803D83F5F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EC2259-09F4-4417-AAFD-EF15E4FD8AC5}" type="pres">
      <dgm:prSet presAssocID="{C70578A0-3C79-4B63-AE19-0270F172B721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F989B347-FC5C-4707-8224-34AAB0432860}" type="pres">
      <dgm:prSet presAssocID="{C70578A0-3C79-4B63-AE19-0270F172B72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A182135-BB43-46EC-969E-9A0F3B7A3F9D}" type="pres">
      <dgm:prSet presAssocID="{C70578A0-3C79-4B63-AE19-0270F172B72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E0E0B6-6CA3-457E-AE66-D560F77FB407}" type="presOf" srcId="{84C77E63-7E73-49D5-93DB-55EDACFCCBB4}" destId="{8A5042B1-AC8F-4CE8-A1F4-D4637B8AF08E}" srcOrd="0" destOrd="0" presId="urn:microsoft.com/office/officeart/2005/8/layout/equation2"/>
    <dgm:cxn modelId="{AD16A9DC-67DB-40AA-BFB4-A33D5680BC2C}" srcId="{C70578A0-3C79-4B63-AE19-0270F172B721}" destId="{870A39E8-4788-478D-87DB-C02DF1A685A2}" srcOrd="0" destOrd="0" parTransId="{B73F91D4-2F77-47C2-8F98-BE06535D38D1}" sibTransId="{84C77E63-7E73-49D5-93DB-55EDACFCCBB4}"/>
    <dgm:cxn modelId="{DB87E2D5-1ACB-4700-916E-BE71715DBF3D}" type="presOf" srcId="{7C68F4EA-8E69-4F49-B4F7-BA8A31BF64F3}" destId="{7A182135-BB43-46EC-969E-9A0F3B7A3F9D}" srcOrd="0" destOrd="0" presId="urn:microsoft.com/office/officeart/2005/8/layout/equation2"/>
    <dgm:cxn modelId="{F8E09211-7186-48E0-A058-7CBBDBD88973}" type="presOf" srcId="{8459CD23-FE5C-4CE6-B4B3-3BAD1E71DB6E}" destId="{F989B347-FC5C-4707-8224-34AAB0432860}" srcOrd="1" destOrd="0" presId="urn:microsoft.com/office/officeart/2005/8/layout/equation2"/>
    <dgm:cxn modelId="{145470F9-136D-461A-9F7E-03C80F9CC0AA}" type="presOf" srcId="{870A39E8-4788-478D-87DB-C02DF1A685A2}" destId="{5DCA82A1-339B-4081-8858-8EEC78AD7203}" srcOrd="0" destOrd="0" presId="urn:microsoft.com/office/officeart/2005/8/layout/equation2"/>
    <dgm:cxn modelId="{097959B7-BE58-43C9-84F1-57F39D29D5AD}" type="presOf" srcId="{8459CD23-FE5C-4CE6-B4B3-3BAD1E71DB6E}" destId="{9DEC2259-09F4-4417-AAFD-EF15E4FD8AC5}" srcOrd="0" destOrd="0" presId="urn:microsoft.com/office/officeart/2005/8/layout/equation2"/>
    <dgm:cxn modelId="{5375AE40-3B65-4537-B745-CBB2B65B43C6}" srcId="{C70578A0-3C79-4B63-AE19-0270F172B721}" destId="{7C68F4EA-8E69-4F49-B4F7-BA8A31BF64F3}" srcOrd="2" destOrd="0" parTransId="{F8076671-50C6-4791-8E75-6D5F60B9B21F}" sibTransId="{97B142B8-1481-431B-B49A-873ECBD780DB}"/>
    <dgm:cxn modelId="{D2145E3F-FB69-493E-90D6-573198BA88B8}" type="presOf" srcId="{C70578A0-3C79-4B63-AE19-0270F172B721}" destId="{3EA79745-68D4-4F15-B285-11DEED666DDC}" srcOrd="0" destOrd="0" presId="urn:microsoft.com/office/officeart/2005/8/layout/equation2"/>
    <dgm:cxn modelId="{AC0A3BCE-7C60-4FAC-B3E6-ADBE14F3A5FE}" type="presOf" srcId="{81E69722-0D69-43F6-8238-B8803D83F5F2}" destId="{DAEF35E8-C4A5-4188-9511-52759EB5641A}" srcOrd="0" destOrd="0" presId="urn:microsoft.com/office/officeart/2005/8/layout/equation2"/>
    <dgm:cxn modelId="{E8B3EE43-4DDF-4011-A6F2-AA4504934FC7}" srcId="{C70578A0-3C79-4B63-AE19-0270F172B721}" destId="{81E69722-0D69-43F6-8238-B8803D83F5F2}" srcOrd="1" destOrd="0" parTransId="{915B073B-6C8B-4E08-8C2D-853C50644F43}" sibTransId="{8459CD23-FE5C-4CE6-B4B3-3BAD1E71DB6E}"/>
    <dgm:cxn modelId="{A370FFBF-C34B-41B5-BCF9-74356D155729}" type="presParOf" srcId="{3EA79745-68D4-4F15-B285-11DEED666DDC}" destId="{9048769D-7CC1-41D4-B3D7-8757780D880D}" srcOrd="0" destOrd="0" presId="urn:microsoft.com/office/officeart/2005/8/layout/equation2"/>
    <dgm:cxn modelId="{D37481AD-8483-4701-8786-21743D324B43}" type="presParOf" srcId="{9048769D-7CC1-41D4-B3D7-8757780D880D}" destId="{5DCA82A1-339B-4081-8858-8EEC78AD7203}" srcOrd="0" destOrd="0" presId="urn:microsoft.com/office/officeart/2005/8/layout/equation2"/>
    <dgm:cxn modelId="{1DB84730-30E1-4539-9DEA-C1D1E21259F3}" type="presParOf" srcId="{9048769D-7CC1-41D4-B3D7-8757780D880D}" destId="{C46ADE9D-D055-4BAE-A36B-5A9F34D49899}" srcOrd="1" destOrd="0" presId="urn:microsoft.com/office/officeart/2005/8/layout/equation2"/>
    <dgm:cxn modelId="{EE814E71-BE1F-4797-8C53-A405A2FA48B3}" type="presParOf" srcId="{9048769D-7CC1-41D4-B3D7-8757780D880D}" destId="{8A5042B1-AC8F-4CE8-A1F4-D4637B8AF08E}" srcOrd="2" destOrd="0" presId="urn:microsoft.com/office/officeart/2005/8/layout/equation2"/>
    <dgm:cxn modelId="{2E3F2956-52BE-488B-A0BF-E53E815612AB}" type="presParOf" srcId="{9048769D-7CC1-41D4-B3D7-8757780D880D}" destId="{4B88596C-8558-42A9-A152-303029C6194A}" srcOrd="3" destOrd="0" presId="urn:microsoft.com/office/officeart/2005/8/layout/equation2"/>
    <dgm:cxn modelId="{57A9A3D3-328B-4DCB-9A20-1A889087103D}" type="presParOf" srcId="{9048769D-7CC1-41D4-B3D7-8757780D880D}" destId="{DAEF35E8-C4A5-4188-9511-52759EB5641A}" srcOrd="4" destOrd="0" presId="urn:microsoft.com/office/officeart/2005/8/layout/equation2"/>
    <dgm:cxn modelId="{75083A2D-09FC-4FA8-BECA-EB19C226C424}" type="presParOf" srcId="{3EA79745-68D4-4F15-B285-11DEED666DDC}" destId="{9DEC2259-09F4-4417-AAFD-EF15E4FD8AC5}" srcOrd="1" destOrd="0" presId="urn:microsoft.com/office/officeart/2005/8/layout/equation2"/>
    <dgm:cxn modelId="{6C24E18B-F788-4B80-8596-3BEEED3C4A52}" type="presParOf" srcId="{9DEC2259-09F4-4417-AAFD-EF15E4FD8AC5}" destId="{F989B347-FC5C-4707-8224-34AAB0432860}" srcOrd="0" destOrd="0" presId="urn:microsoft.com/office/officeart/2005/8/layout/equation2"/>
    <dgm:cxn modelId="{CCBAFF14-23F0-4460-9874-7CDF81CB5DC4}" type="presParOf" srcId="{3EA79745-68D4-4F15-B285-11DEED666DDC}" destId="{7A182135-BB43-46EC-969E-9A0F3B7A3F9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9EFAEE-018E-465A-B4B2-7D31698074C4}" type="doc">
      <dgm:prSet loTypeId="urn:microsoft.com/office/officeart/2005/8/layout/gear1" loCatId="process" qsTypeId="urn:microsoft.com/office/officeart/2005/8/quickstyle/simple1" qsCatId="simple" csTypeId="urn:microsoft.com/office/officeart/2005/8/colors/colorful1" csCatId="colorful" phldr="1"/>
      <dgm:spPr/>
    </dgm:pt>
    <dgm:pt modelId="{B803F17D-B8C2-4852-A73C-B0F1DA32632F}">
      <dgm:prSet phldrT="[Text]"/>
      <dgm:spPr/>
      <dgm:t>
        <a:bodyPr/>
        <a:lstStyle/>
        <a:p>
          <a:r>
            <a:rPr lang="en-US" dirty="0"/>
            <a:t>Processing and Analysis</a:t>
          </a:r>
        </a:p>
      </dgm:t>
    </dgm:pt>
    <dgm:pt modelId="{D44CA750-6B60-4D63-B73E-339810532E41}" type="parTrans" cxnId="{B07AF7DA-EB84-46BC-B77C-41120EEB50B8}">
      <dgm:prSet/>
      <dgm:spPr/>
      <dgm:t>
        <a:bodyPr/>
        <a:lstStyle/>
        <a:p>
          <a:endParaRPr lang="en-US"/>
        </a:p>
      </dgm:t>
    </dgm:pt>
    <dgm:pt modelId="{509C1D30-CA57-4D2F-8729-E69C44221218}" type="sibTrans" cxnId="{B07AF7DA-EB84-46BC-B77C-41120EEB50B8}">
      <dgm:prSet/>
      <dgm:spPr/>
      <dgm:t>
        <a:bodyPr/>
        <a:lstStyle/>
        <a:p>
          <a:endParaRPr lang="en-US"/>
        </a:p>
      </dgm:t>
    </dgm:pt>
    <dgm:pt modelId="{840F24FB-19B9-4C6A-8221-526181F6CB30}">
      <dgm:prSet phldrT="[Text]"/>
      <dgm:spPr/>
      <dgm:t>
        <a:bodyPr/>
        <a:lstStyle/>
        <a:p>
          <a:r>
            <a:rPr lang="en-US" dirty="0"/>
            <a:t>Data Transfer to Ground Station</a:t>
          </a:r>
        </a:p>
      </dgm:t>
    </dgm:pt>
    <dgm:pt modelId="{6F8A116D-7D28-4487-B1E6-451C9EE35344}" type="parTrans" cxnId="{DBF18B79-5EF0-4886-886E-BC04A274AC5C}">
      <dgm:prSet/>
      <dgm:spPr/>
      <dgm:t>
        <a:bodyPr/>
        <a:lstStyle/>
        <a:p>
          <a:endParaRPr lang="en-US"/>
        </a:p>
      </dgm:t>
    </dgm:pt>
    <dgm:pt modelId="{ECD2443A-9B22-4F4C-8B15-A13FCB0FCD7A}" type="sibTrans" cxnId="{DBF18B79-5EF0-4886-886E-BC04A274AC5C}">
      <dgm:prSet/>
      <dgm:spPr/>
      <dgm:t>
        <a:bodyPr/>
        <a:lstStyle/>
        <a:p>
          <a:endParaRPr lang="en-US"/>
        </a:p>
      </dgm:t>
    </dgm:pt>
    <dgm:pt modelId="{DA136A58-7D5C-4399-BAA3-ED376BE9BAAF}">
      <dgm:prSet phldrT="[Text]"/>
      <dgm:spPr/>
      <dgm:t>
        <a:bodyPr/>
        <a:lstStyle/>
        <a:p>
          <a:r>
            <a:rPr lang="en-US"/>
            <a:t>On Board Recording</a:t>
          </a:r>
          <a:endParaRPr lang="en-US" dirty="0"/>
        </a:p>
      </dgm:t>
    </dgm:pt>
    <dgm:pt modelId="{AFC0DDCD-CEA7-489A-85C4-71819B76DA9A}" type="parTrans" cxnId="{96F8311E-79F6-4E7C-898F-0A0CD7C8E116}">
      <dgm:prSet/>
      <dgm:spPr/>
      <dgm:t>
        <a:bodyPr/>
        <a:lstStyle/>
        <a:p>
          <a:endParaRPr lang="en-US"/>
        </a:p>
      </dgm:t>
    </dgm:pt>
    <dgm:pt modelId="{440A1740-C6C7-424F-9D6A-BFEDF33D5AD7}" type="sibTrans" cxnId="{96F8311E-79F6-4E7C-898F-0A0CD7C8E116}">
      <dgm:prSet/>
      <dgm:spPr/>
      <dgm:t>
        <a:bodyPr/>
        <a:lstStyle/>
        <a:p>
          <a:endParaRPr lang="en-US"/>
        </a:p>
      </dgm:t>
    </dgm:pt>
    <dgm:pt modelId="{D6DBBC7C-F445-4BFA-A687-EA7075010ABC}" type="pres">
      <dgm:prSet presAssocID="{0E9EFAEE-018E-465A-B4B2-7D31698074C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25D7701-F501-4590-B9C1-6F7BDD617247}" type="pres">
      <dgm:prSet presAssocID="{B803F17D-B8C2-4852-A73C-B0F1DA32632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2B9F2-43F5-4011-83F4-0E56087BF526}" type="pres">
      <dgm:prSet presAssocID="{B803F17D-B8C2-4852-A73C-B0F1DA32632F}" presName="gear1srcNode" presStyleLbl="node1" presStyleIdx="0" presStyleCnt="3"/>
      <dgm:spPr/>
      <dgm:t>
        <a:bodyPr/>
        <a:lstStyle/>
        <a:p>
          <a:endParaRPr lang="en-US"/>
        </a:p>
      </dgm:t>
    </dgm:pt>
    <dgm:pt modelId="{AAAAE270-3FDB-4CF4-91FC-BDDB685189CE}" type="pres">
      <dgm:prSet presAssocID="{B803F17D-B8C2-4852-A73C-B0F1DA32632F}" presName="gear1dstNode" presStyleLbl="node1" presStyleIdx="0" presStyleCnt="3"/>
      <dgm:spPr/>
      <dgm:t>
        <a:bodyPr/>
        <a:lstStyle/>
        <a:p>
          <a:endParaRPr lang="en-US"/>
        </a:p>
      </dgm:t>
    </dgm:pt>
    <dgm:pt modelId="{AE508F3F-4D84-428D-8200-184D86BC3B53}" type="pres">
      <dgm:prSet presAssocID="{840F24FB-19B9-4C6A-8221-526181F6CB3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3FB99-520D-4336-A0E9-11A21E9042A6}" type="pres">
      <dgm:prSet presAssocID="{840F24FB-19B9-4C6A-8221-526181F6CB30}" presName="gear2srcNode" presStyleLbl="node1" presStyleIdx="1" presStyleCnt="3"/>
      <dgm:spPr/>
      <dgm:t>
        <a:bodyPr/>
        <a:lstStyle/>
        <a:p>
          <a:endParaRPr lang="en-US"/>
        </a:p>
      </dgm:t>
    </dgm:pt>
    <dgm:pt modelId="{DF9C4475-0977-4584-84A5-2F2D3C92E1DD}" type="pres">
      <dgm:prSet presAssocID="{840F24FB-19B9-4C6A-8221-526181F6CB30}" presName="gear2dstNode" presStyleLbl="node1" presStyleIdx="1" presStyleCnt="3"/>
      <dgm:spPr/>
      <dgm:t>
        <a:bodyPr/>
        <a:lstStyle/>
        <a:p>
          <a:endParaRPr lang="en-US"/>
        </a:p>
      </dgm:t>
    </dgm:pt>
    <dgm:pt modelId="{A6F16795-E5A8-4E90-AE07-36C674D07C24}" type="pres">
      <dgm:prSet presAssocID="{DA136A58-7D5C-4399-BAA3-ED376BE9BAAF}" presName="gear3" presStyleLbl="node1" presStyleIdx="2" presStyleCnt="3"/>
      <dgm:spPr/>
      <dgm:t>
        <a:bodyPr/>
        <a:lstStyle/>
        <a:p>
          <a:endParaRPr lang="en-US"/>
        </a:p>
      </dgm:t>
    </dgm:pt>
    <dgm:pt modelId="{8B3404ED-922F-4F82-99C9-CE5C4BB388BE}" type="pres">
      <dgm:prSet presAssocID="{DA136A58-7D5C-4399-BAA3-ED376BE9BAA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49758-531E-43BE-AE36-ADD0F43E5DAC}" type="pres">
      <dgm:prSet presAssocID="{DA136A58-7D5C-4399-BAA3-ED376BE9BAAF}" presName="gear3srcNode" presStyleLbl="node1" presStyleIdx="2" presStyleCnt="3"/>
      <dgm:spPr/>
      <dgm:t>
        <a:bodyPr/>
        <a:lstStyle/>
        <a:p>
          <a:endParaRPr lang="en-US"/>
        </a:p>
      </dgm:t>
    </dgm:pt>
    <dgm:pt modelId="{7A96CEBF-0377-4694-B495-8C1BF99BF100}" type="pres">
      <dgm:prSet presAssocID="{DA136A58-7D5C-4399-BAA3-ED376BE9BAAF}" presName="gear3dstNode" presStyleLbl="node1" presStyleIdx="2" presStyleCnt="3"/>
      <dgm:spPr/>
      <dgm:t>
        <a:bodyPr/>
        <a:lstStyle/>
        <a:p>
          <a:endParaRPr lang="en-US"/>
        </a:p>
      </dgm:t>
    </dgm:pt>
    <dgm:pt modelId="{434AAC27-E12E-474D-9207-04C2DCB9B028}" type="pres">
      <dgm:prSet presAssocID="{509C1D30-CA57-4D2F-8729-E69C44221218}" presName="connector1" presStyleLbl="sibTrans2D1" presStyleIdx="0" presStyleCnt="3" custLinFactNeighborX="-2298" custLinFactNeighborY="-2008"/>
      <dgm:spPr/>
      <dgm:t>
        <a:bodyPr/>
        <a:lstStyle/>
        <a:p>
          <a:endParaRPr lang="en-US"/>
        </a:p>
      </dgm:t>
    </dgm:pt>
    <dgm:pt modelId="{16B80258-8DBA-482A-8233-A44A5A9C136D}" type="pres">
      <dgm:prSet presAssocID="{ECD2443A-9B22-4F4C-8B15-A13FCB0FCD7A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296A9C8-2DD1-4E24-A37E-69D0726D75AE}" type="pres">
      <dgm:prSet presAssocID="{440A1740-C6C7-424F-9D6A-BFEDF33D5AD7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BF18B79-5EF0-4886-886E-BC04A274AC5C}" srcId="{0E9EFAEE-018E-465A-B4B2-7D31698074C4}" destId="{840F24FB-19B9-4C6A-8221-526181F6CB30}" srcOrd="1" destOrd="0" parTransId="{6F8A116D-7D28-4487-B1E6-451C9EE35344}" sibTransId="{ECD2443A-9B22-4F4C-8B15-A13FCB0FCD7A}"/>
    <dgm:cxn modelId="{8E287DEF-2F54-4D8F-B006-46C16C4A8693}" type="presOf" srcId="{840F24FB-19B9-4C6A-8221-526181F6CB30}" destId="{2323FB99-520D-4336-A0E9-11A21E9042A6}" srcOrd="1" destOrd="0" presId="urn:microsoft.com/office/officeart/2005/8/layout/gear1"/>
    <dgm:cxn modelId="{B4A5C0B2-BFF0-4DF2-BD18-28BB978C2FB6}" type="presOf" srcId="{DA136A58-7D5C-4399-BAA3-ED376BE9BAAF}" destId="{8B3404ED-922F-4F82-99C9-CE5C4BB388BE}" srcOrd="1" destOrd="0" presId="urn:microsoft.com/office/officeart/2005/8/layout/gear1"/>
    <dgm:cxn modelId="{440C1445-76C8-4B0F-B72E-F5E477F179C1}" type="presOf" srcId="{ECD2443A-9B22-4F4C-8B15-A13FCB0FCD7A}" destId="{16B80258-8DBA-482A-8233-A44A5A9C136D}" srcOrd="0" destOrd="0" presId="urn:microsoft.com/office/officeart/2005/8/layout/gear1"/>
    <dgm:cxn modelId="{360C8663-DCA3-4129-99C2-363F997B4B42}" type="presOf" srcId="{DA136A58-7D5C-4399-BAA3-ED376BE9BAAF}" destId="{7A96CEBF-0377-4694-B495-8C1BF99BF100}" srcOrd="3" destOrd="0" presId="urn:microsoft.com/office/officeart/2005/8/layout/gear1"/>
    <dgm:cxn modelId="{B07AF7DA-EB84-46BC-B77C-41120EEB50B8}" srcId="{0E9EFAEE-018E-465A-B4B2-7D31698074C4}" destId="{B803F17D-B8C2-4852-A73C-B0F1DA32632F}" srcOrd="0" destOrd="0" parTransId="{D44CA750-6B60-4D63-B73E-339810532E41}" sibTransId="{509C1D30-CA57-4D2F-8729-E69C44221218}"/>
    <dgm:cxn modelId="{3EE4A969-23E8-48A1-AB72-0EF8316AC56E}" type="presOf" srcId="{840F24FB-19B9-4C6A-8221-526181F6CB30}" destId="{AE508F3F-4D84-428D-8200-184D86BC3B53}" srcOrd="0" destOrd="0" presId="urn:microsoft.com/office/officeart/2005/8/layout/gear1"/>
    <dgm:cxn modelId="{19FC225A-2E8C-4118-AC88-ECF8CC2C58B9}" type="presOf" srcId="{509C1D30-CA57-4D2F-8729-E69C44221218}" destId="{434AAC27-E12E-474D-9207-04C2DCB9B028}" srcOrd="0" destOrd="0" presId="urn:microsoft.com/office/officeart/2005/8/layout/gear1"/>
    <dgm:cxn modelId="{AC0340B2-A6CA-4E10-B4A5-45E55667C247}" type="presOf" srcId="{840F24FB-19B9-4C6A-8221-526181F6CB30}" destId="{DF9C4475-0977-4584-84A5-2F2D3C92E1DD}" srcOrd="2" destOrd="0" presId="urn:microsoft.com/office/officeart/2005/8/layout/gear1"/>
    <dgm:cxn modelId="{16CF1F4A-5D15-47B4-B442-2018CB66F1F3}" type="presOf" srcId="{B803F17D-B8C2-4852-A73C-B0F1DA32632F}" destId="{2022B9F2-43F5-4011-83F4-0E56087BF526}" srcOrd="1" destOrd="0" presId="urn:microsoft.com/office/officeart/2005/8/layout/gear1"/>
    <dgm:cxn modelId="{97741E5D-52C8-4C39-A395-8FD4C60560B5}" type="presOf" srcId="{440A1740-C6C7-424F-9D6A-BFEDF33D5AD7}" destId="{1296A9C8-2DD1-4E24-A37E-69D0726D75AE}" srcOrd="0" destOrd="0" presId="urn:microsoft.com/office/officeart/2005/8/layout/gear1"/>
    <dgm:cxn modelId="{F0DBC6AC-444B-4697-8AD9-068A1C2E3E03}" type="presOf" srcId="{DA136A58-7D5C-4399-BAA3-ED376BE9BAAF}" destId="{A6F16795-E5A8-4E90-AE07-36C674D07C24}" srcOrd="0" destOrd="0" presId="urn:microsoft.com/office/officeart/2005/8/layout/gear1"/>
    <dgm:cxn modelId="{96F8311E-79F6-4E7C-898F-0A0CD7C8E116}" srcId="{0E9EFAEE-018E-465A-B4B2-7D31698074C4}" destId="{DA136A58-7D5C-4399-BAA3-ED376BE9BAAF}" srcOrd="2" destOrd="0" parTransId="{AFC0DDCD-CEA7-489A-85C4-71819B76DA9A}" sibTransId="{440A1740-C6C7-424F-9D6A-BFEDF33D5AD7}"/>
    <dgm:cxn modelId="{FA609636-79D1-4CD8-8CD9-8CEB4548F4CB}" type="presOf" srcId="{DA136A58-7D5C-4399-BAA3-ED376BE9BAAF}" destId="{5BC49758-531E-43BE-AE36-ADD0F43E5DAC}" srcOrd="2" destOrd="0" presId="urn:microsoft.com/office/officeart/2005/8/layout/gear1"/>
    <dgm:cxn modelId="{27395446-57FB-48F8-9B28-62625E558A9F}" type="presOf" srcId="{0E9EFAEE-018E-465A-B4B2-7D31698074C4}" destId="{D6DBBC7C-F445-4BFA-A687-EA7075010ABC}" srcOrd="0" destOrd="0" presId="urn:microsoft.com/office/officeart/2005/8/layout/gear1"/>
    <dgm:cxn modelId="{9942AD09-DF83-4F5A-A699-4036D0EA0559}" type="presOf" srcId="{B803F17D-B8C2-4852-A73C-B0F1DA32632F}" destId="{625D7701-F501-4590-B9C1-6F7BDD617247}" srcOrd="0" destOrd="0" presId="urn:microsoft.com/office/officeart/2005/8/layout/gear1"/>
    <dgm:cxn modelId="{C42A721F-B289-44AD-B5B0-5C0D4AAD00E8}" type="presOf" srcId="{B803F17D-B8C2-4852-A73C-B0F1DA32632F}" destId="{AAAAE270-3FDB-4CF4-91FC-BDDB685189CE}" srcOrd="2" destOrd="0" presId="urn:microsoft.com/office/officeart/2005/8/layout/gear1"/>
    <dgm:cxn modelId="{FDB39870-67C5-4279-AA19-435C3029BAEE}" type="presParOf" srcId="{D6DBBC7C-F445-4BFA-A687-EA7075010ABC}" destId="{625D7701-F501-4590-B9C1-6F7BDD617247}" srcOrd="0" destOrd="0" presId="urn:microsoft.com/office/officeart/2005/8/layout/gear1"/>
    <dgm:cxn modelId="{929A3519-254C-48E3-9714-2A2739CAA099}" type="presParOf" srcId="{D6DBBC7C-F445-4BFA-A687-EA7075010ABC}" destId="{2022B9F2-43F5-4011-83F4-0E56087BF526}" srcOrd="1" destOrd="0" presId="urn:microsoft.com/office/officeart/2005/8/layout/gear1"/>
    <dgm:cxn modelId="{19649A3B-268B-4D19-9883-5D1653A03CAC}" type="presParOf" srcId="{D6DBBC7C-F445-4BFA-A687-EA7075010ABC}" destId="{AAAAE270-3FDB-4CF4-91FC-BDDB685189CE}" srcOrd="2" destOrd="0" presId="urn:microsoft.com/office/officeart/2005/8/layout/gear1"/>
    <dgm:cxn modelId="{AA5684BD-C10A-4EE4-B97E-AEF9BCDFFAAB}" type="presParOf" srcId="{D6DBBC7C-F445-4BFA-A687-EA7075010ABC}" destId="{AE508F3F-4D84-428D-8200-184D86BC3B53}" srcOrd="3" destOrd="0" presId="urn:microsoft.com/office/officeart/2005/8/layout/gear1"/>
    <dgm:cxn modelId="{A8D12441-774E-4001-9B28-E91071378F3A}" type="presParOf" srcId="{D6DBBC7C-F445-4BFA-A687-EA7075010ABC}" destId="{2323FB99-520D-4336-A0E9-11A21E9042A6}" srcOrd="4" destOrd="0" presId="urn:microsoft.com/office/officeart/2005/8/layout/gear1"/>
    <dgm:cxn modelId="{C388846B-2FC2-457C-BF65-D76BDCCD4FE4}" type="presParOf" srcId="{D6DBBC7C-F445-4BFA-A687-EA7075010ABC}" destId="{DF9C4475-0977-4584-84A5-2F2D3C92E1DD}" srcOrd="5" destOrd="0" presId="urn:microsoft.com/office/officeart/2005/8/layout/gear1"/>
    <dgm:cxn modelId="{044AD93D-9339-45F3-AA08-61F608498D37}" type="presParOf" srcId="{D6DBBC7C-F445-4BFA-A687-EA7075010ABC}" destId="{A6F16795-E5A8-4E90-AE07-36C674D07C24}" srcOrd="6" destOrd="0" presId="urn:microsoft.com/office/officeart/2005/8/layout/gear1"/>
    <dgm:cxn modelId="{D5FBEB59-2454-4668-B2E5-2656388458B8}" type="presParOf" srcId="{D6DBBC7C-F445-4BFA-A687-EA7075010ABC}" destId="{8B3404ED-922F-4F82-99C9-CE5C4BB388BE}" srcOrd="7" destOrd="0" presId="urn:microsoft.com/office/officeart/2005/8/layout/gear1"/>
    <dgm:cxn modelId="{9679CBFF-5FDB-43C4-B30A-97C797217C34}" type="presParOf" srcId="{D6DBBC7C-F445-4BFA-A687-EA7075010ABC}" destId="{5BC49758-531E-43BE-AE36-ADD0F43E5DAC}" srcOrd="8" destOrd="0" presId="urn:microsoft.com/office/officeart/2005/8/layout/gear1"/>
    <dgm:cxn modelId="{26567709-459C-4EB3-B401-D99A3CAE155A}" type="presParOf" srcId="{D6DBBC7C-F445-4BFA-A687-EA7075010ABC}" destId="{7A96CEBF-0377-4694-B495-8C1BF99BF100}" srcOrd="9" destOrd="0" presId="urn:microsoft.com/office/officeart/2005/8/layout/gear1"/>
    <dgm:cxn modelId="{6D327420-A055-4D75-A4AF-176D7AF907FB}" type="presParOf" srcId="{D6DBBC7C-F445-4BFA-A687-EA7075010ABC}" destId="{434AAC27-E12E-474D-9207-04C2DCB9B028}" srcOrd="10" destOrd="0" presId="urn:microsoft.com/office/officeart/2005/8/layout/gear1"/>
    <dgm:cxn modelId="{862B8A08-7BE3-4E06-99FE-D2FC7AB3C880}" type="presParOf" srcId="{D6DBBC7C-F445-4BFA-A687-EA7075010ABC}" destId="{16B80258-8DBA-482A-8233-A44A5A9C136D}" srcOrd="11" destOrd="0" presId="urn:microsoft.com/office/officeart/2005/8/layout/gear1"/>
    <dgm:cxn modelId="{3836AC4D-9E93-4762-ABAC-442E38EAB73F}" type="presParOf" srcId="{D6DBBC7C-F445-4BFA-A687-EA7075010ABC}" destId="{1296A9C8-2DD1-4E24-A37E-69D0726D75A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0578A0-3C79-4B63-AE19-0270F172B721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1" csCatId="colorful" phldr="1"/>
      <dgm:spPr/>
    </dgm:pt>
    <dgm:pt modelId="{870A39E8-4788-478D-87DB-C02DF1A685A2}">
      <dgm:prSet phldrT="[Text]"/>
      <dgm:spPr/>
      <dgm:t>
        <a:bodyPr/>
        <a:lstStyle/>
        <a:p>
          <a:r>
            <a:rPr lang="en-US" dirty="0"/>
            <a:t>Monitoring</a:t>
          </a:r>
        </a:p>
      </dgm:t>
    </dgm:pt>
    <dgm:pt modelId="{B73F91D4-2F77-47C2-8F98-BE06535D38D1}" type="parTrans" cxnId="{AD16A9DC-67DB-40AA-BFB4-A33D5680BC2C}">
      <dgm:prSet/>
      <dgm:spPr/>
      <dgm:t>
        <a:bodyPr/>
        <a:lstStyle/>
        <a:p>
          <a:endParaRPr lang="en-US"/>
        </a:p>
      </dgm:t>
    </dgm:pt>
    <dgm:pt modelId="{84C77E63-7E73-49D5-93DB-55EDACFCCBB4}" type="sibTrans" cxnId="{AD16A9DC-67DB-40AA-BFB4-A33D5680BC2C}">
      <dgm:prSet/>
      <dgm:spPr/>
      <dgm:t>
        <a:bodyPr/>
        <a:lstStyle/>
        <a:p>
          <a:endParaRPr lang="en-US"/>
        </a:p>
      </dgm:t>
    </dgm:pt>
    <dgm:pt modelId="{81E69722-0D69-43F6-8238-B8803D83F5F2}">
      <dgm:prSet phldrT="[Text]"/>
      <dgm:spPr/>
      <dgm:t>
        <a:bodyPr/>
        <a:lstStyle/>
        <a:p>
          <a:r>
            <a:rPr lang="en-US" dirty="0"/>
            <a:t>Reporting </a:t>
          </a:r>
        </a:p>
      </dgm:t>
    </dgm:pt>
    <dgm:pt modelId="{915B073B-6C8B-4E08-8C2D-853C50644F43}" type="parTrans" cxnId="{E8B3EE43-4DDF-4011-A6F2-AA4504934FC7}">
      <dgm:prSet/>
      <dgm:spPr/>
      <dgm:t>
        <a:bodyPr/>
        <a:lstStyle/>
        <a:p>
          <a:endParaRPr lang="en-US"/>
        </a:p>
      </dgm:t>
    </dgm:pt>
    <dgm:pt modelId="{8459CD23-FE5C-4CE6-B4B3-3BAD1E71DB6E}" type="sibTrans" cxnId="{E8B3EE43-4DDF-4011-A6F2-AA4504934FC7}">
      <dgm:prSet/>
      <dgm:spPr/>
      <dgm:t>
        <a:bodyPr/>
        <a:lstStyle/>
        <a:p>
          <a:endParaRPr lang="en-US"/>
        </a:p>
      </dgm:t>
    </dgm:pt>
    <dgm:pt modelId="{7C68F4EA-8E69-4F49-B4F7-BA8A31BF64F3}">
      <dgm:prSet phldrT="[Text]"/>
      <dgm:spPr/>
      <dgm:t>
        <a:bodyPr/>
        <a:lstStyle/>
        <a:p>
          <a:r>
            <a:rPr lang="en-US" dirty="0"/>
            <a:t>ISMR</a:t>
          </a:r>
        </a:p>
      </dgm:t>
    </dgm:pt>
    <dgm:pt modelId="{F8076671-50C6-4791-8E75-6D5F60B9B21F}" type="parTrans" cxnId="{5375AE40-3B65-4537-B745-CBB2B65B43C6}">
      <dgm:prSet/>
      <dgm:spPr/>
      <dgm:t>
        <a:bodyPr/>
        <a:lstStyle/>
        <a:p>
          <a:endParaRPr lang="en-US"/>
        </a:p>
      </dgm:t>
    </dgm:pt>
    <dgm:pt modelId="{97B142B8-1481-431B-B49A-873ECBD780DB}" type="sibTrans" cxnId="{5375AE40-3B65-4537-B745-CBB2B65B43C6}">
      <dgm:prSet/>
      <dgm:spPr/>
      <dgm:t>
        <a:bodyPr/>
        <a:lstStyle/>
        <a:p>
          <a:endParaRPr lang="en-US"/>
        </a:p>
      </dgm:t>
    </dgm:pt>
    <dgm:pt modelId="{3EA79745-68D4-4F15-B285-11DEED666DDC}" type="pres">
      <dgm:prSet presAssocID="{C70578A0-3C79-4B63-AE19-0270F172B721}" presName="Name0" presStyleCnt="0">
        <dgm:presLayoutVars>
          <dgm:dir/>
          <dgm:resizeHandles val="exact"/>
        </dgm:presLayoutVars>
      </dgm:prSet>
      <dgm:spPr/>
    </dgm:pt>
    <dgm:pt modelId="{9048769D-7CC1-41D4-B3D7-8757780D880D}" type="pres">
      <dgm:prSet presAssocID="{C70578A0-3C79-4B63-AE19-0270F172B721}" presName="vNodes" presStyleCnt="0"/>
      <dgm:spPr/>
    </dgm:pt>
    <dgm:pt modelId="{5DCA82A1-339B-4081-8858-8EEC78AD7203}" type="pres">
      <dgm:prSet presAssocID="{870A39E8-4788-478D-87DB-C02DF1A685A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ADE9D-D055-4BAE-A36B-5A9F34D49899}" type="pres">
      <dgm:prSet presAssocID="{84C77E63-7E73-49D5-93DB-55EDACFCCBB4}" presName="spacerT" presStyleCnt="0"/>
      <dgm:spPr/>
    </dgm:pt>
    <dgm:pt modelId="{8A5042B1-AC8F-4CE8-A1F4-D4637B8AF08E}" type="pres">
      <dgm:prSet presAssocID="{84C77E63-7E73-49D5-93DB-55EDACFCCBB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B88596C-8558-42A9-A152-303029C6194A}" type="pres">
      <dgm:prSet presAssocID="{84C77E63-7E73-49D5-93DB-55EDACFCCBB4}" presName="spacerB" presStyleCnt="0"/>
      <dgm:spPr/>
    </dgm:pt>
    <dgm:pt modelId="{DAEF35E8-C4A5-4188-9511-52759EB5641A}" type="pres">
      <dgm:prSet presAssocID="{81E69722-0D69-43F6-8238-B8803D83F5F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EC2259-09F4-4417-AAFD-EF15E4FD8AC5}" type="pres">
      <dgm:prSet presAssocID="{C70578A0-3C79-4B63-AE19-0270F172B721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F989B347-FC5C-4707-8224-34AAB0432860}" type="pres">
      <dgm:prSet presAssocID="{C70578A0-3C79-4B63-AE19-0270F172B72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A182135-BB43-46EC-969E-9A0F3B7A3F9D}" type="pres">
      <dgm:prSet presAssocID="{C70578A0-3C79-4B63-AE19-0270F172B72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E0E0B6-6CA3-457E-AE66-D560F77FB407}" type="presOf" srcId="{84C77E63-7E73-49D5-93DB-55EDACFCCBB4}" destId="{8A5042B1-AC8F-4CE8-A1F4-D4637B8AF08E}" srcOrd="0" destOrd="0" presId="urn:microsoft.com/office/officeart/2005/8/layout/equation2"/>
    <dgm:cxn modelId="{AD16A9DC-67DB-40AA-BFB4-A33D5680BC2C}" srcId="{C70578A0-3C79-4B63-AE19-0270F172B721}" destId="{870A39E8-4788-478D-87DB-C02DF1A685A2}" srcOrd="0" destOrd="0" parTransId="{B73F91D4-2F77-47C2-8F98-BE06535D38D1}" sibTransId="{84C77E63-7E73-49D5-93DB-55EDACFCCBB4}"/>
    <dgm:cxn modelId="{DB87E2D5-1ACB-4700-916E-BE71715DBF3D}" type="presOf" srcId="{7C68F4EA-8E69-4F49-B4F7-BA8A31BF64F3}" destId="{7A182135-BB43-46EC-969E-9A0F3B7A3F9D}" srcOrd="0" destOrd="0" presId="urn:microsoft.com/office/officeart/2005/8/layout/equation2"/>
    <dgm:cxn modelId="{F8E09211-7186-48E0-A058-7CBBDBD88973}" type="presOf" srcId="{8459CD23-FE5C-4CE6-B4B3-3BAD1E71DB6E}" destId="{F989B347-FC5C-4707-8224-34AAB0432860}" srcOrd="1" destOrd="0" presId="urn:microsoft.com/office/officeart/2005/8/layout/equation2"/>
    <dgm:cxn modelId="{145470F9-136D-461A-9F7E-03C80F9CC0AA}" type="presOf" srcId="{870A39E8-4788-478D-87DB-C02DF1A685A2}" destId="{5DCA82A1-339B-4081-8858-8EEC78AD7203}" srcOrd="0" destOrd="0" presId="urn:microsoft.com/office/officeart/2005/8/layout/equation2"/>
    <dgm:cxn modelId="{097959B7-BE58-43C9-84F1-57F39D29D5AD}" type="presOf" srcId="{8459CD23-FE5C-4CE6-B4B3-3BAD1E71DB6E}" destId="{9DEC2259-09F4-4417-AAFD-EF15E4FD8AC5}" srcOrd="0" destOrd="0" presId="urn:microsoft.com/office/officeart/2005/8/layout/equation2"/>
    <dgm:cxn modelId="{5375AE40-3B65-4537-B745-CBB2B65B43C6}" srcId="{C70578A0-3C79-4B63-AE19-0270F172B721}" destId="{7C68F4EA-8E69-4F49-B4F7-BA8A31BF64F3}" srcOrd="2" destOrd="0" parTransId="{F8076671-50C6-4791-8E75-6D5F60B9B21F}" sibTransId="{97B142B8-1481-431B-B49A-873ECBD780DB}"/>
    <dgm:cxn modelId="{D2145E3F-FB69-493E-90D6-573198BA88B8}" type="presOf" srcId="{C70578A0-3C79-4B63-AE19-0270F172B721}" destId="{3EA79745-68D4-4F15-B285-11DEED666DDC}" srcOrd="0" destOrd="0" presId="urn:microsoft.com/office/officeart/2005/8/layout/equation2"/>
    <dgm:cxn modelId="{AC0A3BCE-7C60-4FAC-B3E6-ADBE14F3A5FE}" type="presOf" srcId="{81E69722-0D69-43F6-8238-B8803D83F5F2}" destId="{DAEF35E8-C4A5-4188-9511-52759EB5641A}" srcOrd="0" destOrd="0" presId="urn:microsoft.com/office/officeart/2005/8/layout/equation2"/>
    <dgm:cxn modelId="{E8B3EE43-4DDF-4011-A6F2-AA4504934FC7}" srcId="{C70578A0-3C79-4B63-AE19-0270F172B721}" destId="{81E69722-0D69-43F6-8238-B8803D83F5F2}" srcOrd="1" destOrd="0" parTransId="{915B073B-6C8B-4E08-8C2D-853C50644F43}" sibTransId="{8459CD23-FE5C-4CE6-B4B3-3BAD1E71DB6E}"/>
    <dgm:cxn modelId="{A370FFBF-C34B-41B5-BCF9-74356D155729}" type="presParOf" srcId="{3EA79745-68D4-4F15-B285-11DEED666DDC}" destId="{9048769D-7CC1-41D4-B3D7-8757780D880D}" srcOrd="0" destOrd="0" presId="urn:microsoft.com/office/officeart/2005/8/layout/equation2"/>
    <dgm:cxn modelId="{D37481AD-8483-4701-8786-21743D324B43}" type="presParOf" srcId="{9048769D-7CC1-41D4-B3D7-8757780D880D}" destId="{5DCA82A1-339B-4081-8858-8EEC78AD7203}" srcOrd="0" destOrd="0" presId="urn:microsoft.com/office/officeart/2005/8/layout/equation2"/>
    <dgm:cxn modelId="{1DB84730-30E1-4539-9DEA-C1D1E21259F3}" type="presParOf" srcId="{9048769D-7CC1-41D4-B3D7-8757780D880D}" destId="{C46ADE9D-D055-4BAE-A36B-5A9F34D49899}" srcOrd="1" destOrd="0" presId="urn:microsoft.com/office/officeart/2005/8/layout/equation2"/>
    <dgm:cxn modelId="{EE814E71-BE1F-4797-8C53-A405A2FA48B3}" type="presParOf" srcId="{9048769D-7CC1-41D4-B3D7-8757780D880D}" destId="{8A5042B1-AC8F-4CE8-A1F4-D4637B8AF08E}" srcOrd="2" destOrd="0" presId="urn:microsoft.com/office/officeart/2005/8/layout/equation2"/>
    <dgm:cxn modelId="{2E3F2956-52BE-488B-A0BF-E53E815612AB}" type="presParOf" srcId="{9048769D-7CC1-41D4-B3D7-8757780D880D}" destId="{4B88596C-8558-42A9-A152-303029C6194A}" srcOrd="3" destOrd="0" presId="urn:microsoft.com/office/officeart/2005/8/layout/equation2"/>
    <dgm:cxn modelId="{57A9A3D3-328B-4DCB-9A20-1A889087103D}" type="presParOf" srcId="{9048769D-7CC1-41D4-B3D7-8757780D880D}" destId="{DAEF35E8-C4A5-4188-9511-52759EB5641A}" srcOrd="4" destOrd="0" presId="urn:microsoft.com/office/officeart/2005/8/layout/equation2"/>
    <dgm:cxn modelId="{75083A2D-09FC-4FA8-BECA-EB19C226C424}" type="presParOf" srcId="{3EA79745-68D4-4F15-B285-11DEED666DDC}" destId="{9DEC2259-09F4-4417-AAFD-EF15E4FD8AC5}" srcOrd="1" destOrd="0" presId="urn:microsoft.com/office/officeart/2005/8/layout/equation2"/>
    <dgm:cxn modelId="{6C24E18B-F788-4B80-8596-3BEEED3C4A52}" type="presParOf" srcId="{9DEC2259-09F4-4417-AAFD-EF15E4FD8AC5}" destId="{F989B347-FC5C-4707-8224-34AAB0432860}" srcOrd="0" destOrd="0" presId="urn:microsoft.com/office/officeart/2005/8/layout/equation2"/>
    <dgm:cxn modelId="{CCBAFF14-23F0-4460-9874-7CDF81CB5DC4}" type="presParOf" srcId="{3EA79745-68D4-4F15-B285-11DEED666DDC}" destId="{7A182135-BB43-46EC-969E-9A0F3B7A3F9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FCCE75-CD6E-435D-8C6A-CC66FE4A5EFD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7F51B7C-04CB-42E0-9CC1-E043062DDFA2}">
      <dgm:prSet phldrT="[Text]"/>
      <dgm:spPr/>
      <dgm:t>
        <a:bodyPr/>
        <a:lstStyle/>
        <a:p>
          <a:r>
            <a:rPr lang="en-US" dirty="0"/>
            <a:t>FRAV</a:t>
          </a:r>
        </a:p>
      </dgm:t>
    </dgm:pt>
    <dgm:pt modelId="{E25BD42E-637F-4578-94AC-206A07FFF235}" type="parTrans" cxnId="{FC790B39-18E9-44C9-B662-E4430120C047}">
      <dgm:prSet/>
      <dgm:spPr/>
      <dgm:t>
        <a:bodyPr/>
        <a:lstStyle/>
        <a:p>
          <a:endParaRPr lang="en-US"/>
        </a:p>
      </dgm:t>
    </dgm:pt>
    <dgm:pt modelId="{7E1C4997-462A-4A28-BF97-D96D141AE798}" type="sibTrans" cxnId="{FC790B39-18E9-44C9-B662-E4430120C047}">
      <dgm:prSet/>
      <dgm:spPr/>
      <dgm:t>
        <a:bodyPr/>
        <a:lstStyle/>
        <a:p>
          <a:endParaRPr lang="en-US"/>
        </a:p>
      </dgm:t>
    </dgm:pt>
    <dgm:pt modelId="{7E15249E-EE5A-488C-8617-794B17AC2857}">
      <dgm:prSet phldrT="[Text]" custT="1"/>
      <dgm:spPr/>
      <dgm:t>
        <a:bodyPr/>
        <a:lstStyle/>
        <a:p>
          <a:r>
            <a:rPr lang="en-US" sz="1400" b="1" dirty="0"/>
            <a:t>Safety Performance</a:t>
          </a:r>
        </a:p>
      </dgm:t>
    </dgm:pt>
    <dgm:pt modelId="{C710DC4C-BB01-443E-93FC-E92F719D9F70}" type="parTrans" cxnId="{D07A713A-FEB3-43DB-B7B4-7C8079818B5B}">
      <dgm:prSet/>
      <dgm:spPr/>
      <dgm:t>
        <a:bodyPr/>
        <a:lstStyle/>
        <a:p>
          <a:endParaRPr lang="en-US"/>
        </a:p>
      </dgm:t>
    </dgm:pt>
    <dgm:pt modelId="{2AEA5139-9548-49BA-835F-3C66CA6A4DA2}" type="sibTrans" cxnId="{D07A713A-FEB3-43DB-B7B4-7C8079818B5B}">
      <dgm:prSet/>
      <dgm:spPr/>
      <dgm:t>
        <a:bodyPr/>
        <a:lstStyle/>
        <a:p>
          <a:endParaRPr lang="en-US"/>
        </a:p>
      </dgm:t>
    </dgm:pt>
    <dgm:pt modelId="{DB5BF24C-68DD-4582-BD5F-342057B2DA2F}">
      <dgm:prSet phldrT="[Text]" custT="1"/>
      <dgm:spPr/>
      <dgm:t>
        <a:bodyPr/>
        <a:lstStyle/>
        <a:p>
          <a:r>
            <a:rPr lang="en-US" sz="1400" b="1" dirty="0"/>
            <a:t>Performance metrics/thresholds</a:t>
          </a:r>
        </a:p>
      </dgm:t>
    </dgm:pt>
    <dgm:pt modelId="{A1926539-4CED-4E87-9034-4D96D366342F}" type="parTrans" cxnId="{41BC2078-2905-4F46-B8A4-A39351FD7EFD}">
      <dgm:prSet/>
      <dgm:spPr/>
      <dgm:t>
        <a:bodyPr/>
        <a:lstStyle/>
        <a:p>
          <a:endParaRPr lang="en-US"/>
        </a:p>
      </dgm:t>
    </dgm:pt>
    <dgm:pt modelId="{B38F2A9E-22CA-45EE-8437-FFD7BF7A57FF}" type="sibTrans" cxnId="{41BC2078-2905-4F46-B8A4-A39351FD7EFD}">
      <dgm:prSet/>
      <dgm:spPr/>
      <dgm:t>
        <a:bodyPr/>
        <a:lstStyle/>
        <a:p>
          <a:endParaRPr lang="en-US"/>
        </a:p>
      </dgm:t>
    </dgm:pt>
    <dgm:pt modelId="{07008964-705C-4443-9881-81A2295BCB5A}">
      <dgm:prSet phldrT="[Text]"/>
      <dgm:spPr/>
      <dgm:t>
        <a:bodyPr/>
        <a:lstStyle/>
        <a:p>
          <a:r>
            <a:rPr lang="en-US" dirty="0"/>
            <a:t>EDR DSSAD</a:t>
          </a:r>
        </a:p>
      </dgm:t>
    </dgm:pt>
    <dgm:pt modelId="{C012517C-2EBD-417D-AD4B-CB3C85F4F8F0}" type="parTrans" cxnId="{6CF3957C-C91B-44A7-A9CF-5C16B73BC1C2}">
      <dgm:prSet/>
      <dgm:spPr/>
      <dgm:t>
        <a:bodyPr/>
        <a:lstStyle/>
        <a:p>
          <a:endParaRPr lang="en-US"/>
        </a:p>
      </dgm:t>
    </dgm:pt>
    <dgm:pt modelId="{8837A6E5-DE7B-48EB-8CA5-00ACAC601B7B}" type="sibTrans" cxnId="{6CF3957C-C91B-44A7-A9CF-5C16B73BC1C2}">
      <dgm:prSet/>
      <dgm:spPr/>
      <dgm:t>
        <a:bodyPr/>
        <a:lstStyle/>
        <a:p>
          <a:endParaRPr lang="en-US"/>
        </a:p>
      </dgm:t>
    </dgm:pt>
    <dgm:pt modelId="{05BB0DE0-2297-41D9-8E14-262EF5835308}">
      <dgm:prSet phldrT="[Text]" custT="1"/>
      <dgm:spPr/>
      <dgm:t>
        <a:bodyPr/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Data vs Occurrences (including near misses)</a:t>
          </a:r>
        </a:p>
      </dgm:t>
    </dgm:pt>
    <dgm:pt modelId="{2EB615D4-B921-460F-88AA-FDE921B75B9A}" type="parTrans" cxnId="{5D4C0778-B44F-4BDF-B207-B8B56F93217C}">
      <dgm:prSet/>
      <dgm:spPr/>
      <dgm:t>
        <a:bodyPr/>
        <a:lstStyle/>
        <a:p>
          <a:endParaRPr lang="en-US"/>
        </a:p>
      </dgm:t>
    </dgm:pt>
    <dgm:pt modelId="{172F1428-F5BE-45CB-9ED2-3D97659CB6BC}" type="sibTrans" cxnId="{5D4C0778-B44F-4BDF-B207-B8B56F93217C}">
      <dgm:prSet/>
      <dgm:spPr/>
      <dgm:t>
        <a:bodyPr/>
        <a:lstStyle/>
        <a:p>
          <a:endParaRPr lang="en-US"/>
        </a:p>
      </dgm:t>
    </dgm:pt>
    <dgm:pt modelId="{940D8849-A172-4C60-B073-463207E418A7}">
      <dgm:prSet phldrT="[Text]" custT="1"/>
      <dgm:spPr/>
      <dgm:t>
        <a:bodyPr/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Data collection and storage</a:t>
          </a:r>
        </a:p>
      </dgm:t>
    </dgm:pt>
    <dgm:pt modelId="{33DA1646-7E53-48CA-9E21-76184C5FFBE7}" type="parTrans" cxnId="{6CE4451B-8390-45BF-A3BC-716530C5B026}">
      <dgm:prSet/>
      <dgm:spPr/>
      <dgm:t>
        <a:bodyPr/>
        <a:lstStyle/>
        <a:p>
          <a:endParaRPr lang="en-US"/>
        </a:p>
      </dgm:t>
    </dgm:pt>
    <dgm:pt modelId="{26C72562-1F80-42AF-8F51-91C8FFA3AF6E}" type="sibTrans" cxnId="{6CE4451B-8390-45BF-A3BC-716530C5B026}">
      <dgm:prSet/>
      <dgm:spPr/>
      <dgm:t>
        <a:bodyPr/>
        <a:lstStyle/>
        <a:p>
          <a:endParaRPr lang="en-US"/>
        </a:p>
      </dgm:t>
    </dgm:pt>
    <dgm:pt modelId="{E6B3FC61-97B5-44EA-B712-A3FD3128DB86}">
      <dgm:prSet phldrT="[Text]"/>
      <dgm:spPr/>
      <dgm:t>
        <a:bodyPr/>
        <a:lstStyle/>
        <a:p>
          <a:r>
            <a:rPr lang="en-US" dirty="0"/>
            <a:t>FGAI4AD</a:t>
          </a:r>
        </a:p>
      </dgm:t>
    </dgm:pt>
    <dgm:pt modelId="{6067C8A9-9590-48AF-88C7-BC9A6795127C}" type="parTrans" cxnId="{DDF00790-4F06-4733-8297-47A9E93A7432}">
      <dgm:prSet/>
      <dgm:spPr/>
      <dgm:t>
        <a:bodyPr/>
        <a:lstStyle/>
        <a:p>
          <a:endParaRPr lang="en-US"/>
        </a:p>
      </dgm:t>
    </dgm:pt>
    <dgm:pt modelId="{FB02786C-4625-4F82-9F49-4E41CF70857E}" type="sibTrans" cxnId="{DDF00790-4F06-4733-8297-47A9E93A7432}">
      <dgm:prSet/>
      <dgm:spPr/>
      <dgm:t>
        <a:bodyPr/>
        <a:lstStyle/>
        <a:p>
          <a:endParaRPr lang="en-US"/>
        </a:p>
      </dgm:t>
    </dgm:pt>
    <dgm:pt modelId="{74002C9B-BC24-4E4A-87C5-622C07E2F6B7}">
      <dgm:prSet phldrT="[Text]" custT="1"/>
      <dgm:spPr/>
      <dgm:t>
        <a:bodyPr/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AI real time monitoring</a:t>
          </a:r>
        </a:p>
      </dgm:t>
    </dgm:pt>
    <dgm:pt modelId="{42166E0D-AD42-4AF3-A648-E73B5ED0233E}" type="parTrans" cxnId="{96EFE814-82AC-4A77-A12D-F649F4F581CD}">
      <dgm:prSet/>
      <dgm:spPr/>
      <dgm:t>
        <a:bodyPr/>
        <a:lstStyle/>
        <a:p>
          <a:endParaRPr lang="en-US"/>
        </a:p>
      </dgm:t>
    </dgm:pt>
    <dgm:pt modelId="{53892321-EDC0-4E7A-9BF8-8A681F62D3E7}" type="sibTrans" cxnId="{96EFE814-82AC-4A77-A12D-F649F4F581CD}">
      <dgm:prSet/>
      <dgm:spPr/>
      <dgm:t>
        <a:bodyPr/>
        <a:lstStyle/>
        <a:p>
          <a:endParaRPr lang="en-US"/>
        </a:p>
      </dgm:t>
    </dgm:pt>
    <dgm:pt modelId="{281A23C0-2DB9-445C-BAE4-7CEC9E29B526}">
      <dgm:prSet phldrT="[Text]" custT="1"/>
      <dgm:spPr/>
      <dgm:t>
        <a:bodyPr/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AI behavioral drifting </a:t>
          </a:r>
        </a:p>
      </dgm:t>
    </dgm:pt>
    <dgm:pt modelId="{E6CA22BD-4346-40D4-BFB9-49DB461DF694}" type="parTrans" cxnId="{70E2AA73-A5B9-48CE-8B3E-7263E537AEEA}">
      <dgm:prSet/>
      <dgm:spPr/>
      <dgm:t>
        <a:bodyPr/>
        <a:lstStyle/>
        <a:p>
          <a:endParaRPr lang="en-US"/>
        </a:p>
      </dgm:t>
    </dgm:pt>
    <dgm:pt modelId="{1F82D39B-6646-4507-866B-17015B63BF65}" type="sibTrans" cxnId="{70E2AA73-A5B9-48CE-8B3E-7263E537AEEA}">
      <dgm:prSet/>
      <dgm:spPr/>
      <dgm:t>
        <a:bodyPr/>
        <a:lstStyle/>
        <a:p>
          <a:endParaRPr lang="en-US"/>
        </a:p>
      </dgm:t>
    </dgm:pt>
    <dgm:pt modelId="{7E3ECA81-A40A-45D9-B0FF-54B6ADF83A38}" type="pres">
      <dgm:prSet presAssocID="{FAFCCE75-CD6E-435D-8C6A-CC66FE4A5EF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7A0AB-8584-4749-94CC-C377461BB061}" type="pres">
      <dgm:prSet presAssocID="{FAFCCE75-CD6E-435D-8C6A-CC66FE4A5EFD}" presName="cycle" presStyleCnt="0"/>
      <dgm:spPr/>
    </dgm:pt>
    <dgm:pt modelId="{8D1EC64E-763F-4805-9A60-A326F89530B4}" type="pres">
      <dgm:prSet presAssocID="{FAFCCE75-CD6E-435D-8C6A-CC66FE4A5EFD}" presName="centerShape" presStyleCnt="0"/>
      <dgm:spPr/>
    </dgm:pt>
    <dgm:pt modelId="{9BF0D2E1-BBB4-4065-95D8-59085AF8E751}" type="pres">
      <dgm:prSet presAssocID="{FAFCCE75-CD6E-435D-8C6A-CC66FE4A5EFD}" presName="connSite" presStyleLbl="node1" presStyleIdx="0" presStyleCnt="4"/>
      <dgm:spPr/>
    </dgm:pt>
    <dgm:pt modelId="{DF5C11EB-6F94-4A25-8866-8EEEE965C0FC}" type="pres">
      <dgm:prSet presAssocID="{FAFCCE75-CD6E-435D-8C6A-CC66FE4A5EFD}" presName="visible" presStyleLbl="node1" presStyleIdx="0" presStyleCnt="4"/>
      <dgm:spPr/>
    </dgm:pt>
    <dgm:pt modelId="{AD686699-A057-4F78-A412-0160EFF65334}" type="pres">
      <dgm:prSet presAssocID="{E25BD42E-637F-4578-94AC-206A07FFF235}" presName="Name25" presStyleLbl="parChTrans1D1" presStyleIdx="0" presStyleCnt="3"/>
      <dgm:spPr/>
      <dgm:t>
        <a:bodyPr/>
        <a:lstStyle/>
        <a:p>
          <a:endParaRPr lang="en-US"/>
        </a:p>
      </dgm:t>
    </dgm:pt>
    <dgm:pt modelId="{5BC792C2-B350-4B29-AC5A-1AEDF3ABCFAE}" type="pres">
      <dgm:prSet presAssocID="{27F51B7C-04CB-42E0-9CC1-E043062DDFA2}" presName="node" presStyleCnt="0"/>
      <dgm:spPr/>
    </dgm:pt>
    <dgm:pt modelId="{C734C2E8-2F35-4434-A35D-DCD472C4E9EA}" type="pres">
      <dgm:prSet presAssocID="{27F51B7C-04CB-42E0-9CC1-E043062DDFA2}" presName="parentNode" presStyleLbl="node1" presStyleIdx="1" presStyleCnt="4" custScaleX="1072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17133-231D-4777-B960-28E3DDFF750F}" type="pres">
      <dgm:prSet presAssocID="{27F51B7C-04CB-42E0-9CC1-E043062DDFA2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0EBB75-973C-43D6-8BD4-4D1E539D7609}" type="pres">
      <dgm:prSet presAssocID="{C012517C-2EBD-417D-AD4B-CB3C85F4F8F0}" presName="Name25" presStyleLbl="parChTrans1D1" presStyleIdx="1" presStyleCnt="3"/>
      <dgm:spPr/>
      <dgm:t>
        <a:bodyPr/>
        <a:lstStyle/>
        <a:p>
          <a:endParaRPr lang="en-US"/>
        </a:p>
      </dgm:t>
    </dgm:pt>
    <dgm:pt modelId="{764CD85A-2763-4D27-AB86-B2E40225D7A1}" type="pres">
      <dgm:prSet presAssocID="{07008964-705C-4443-9881-81A2295BCB5A}" presName="node" presStyleCnt="0"/>
      <dgm:spPr/>
    </dgm:pt>
    <dgm:pt modelId="{C4CA0D3B-94B8-4841-B38A-8C2AB2477803}" type="pres">
      <dgm:prSet presAssocID="{07008964-705C-4443-9881-81A2295BCB5A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4D6DF1-4315-4AD6-A993-E9BCE30B5301}" type="pres">
      <dgm:prSet presAssocID="{07008964-705C-4443-9881-81A2295BCB5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C8313-94AC-4DC1-B2C4-C8F2B7F48A52}" type="pres">
      <dgm:prSet presAssocID="{6067C8A9-9590-48AF-88C7-BC9A6795127C}" presName="Name25" presStyleLbl="parChTrans1D1" presStyleIdx="2" presStyleCnt="3"/>
      <dgm:spPr/>
      <dgm:t>
        <a:bodyPr/>
        <a:lstStyle/>
        <a:p>
          <a:endParaRPr lang="en-US"/>
        </a:p>
      </dgm:t>
    </dgm:pt>
    <dgm:pt modelId="{288538D7-CF41-451A-9784-16DF6AF5EEF4}" type="pres">
      <dgm:prSet presAssocID="{E6B3FC61-97B5-44EA-B712-A3FD3128DB86}" presName="node" presStyleCnt="0"/>
      <dgm:spPr/>
    </dgm:pt>
    <dgm:pt modelId="{A7288C98-2250-4ABB-91A9-BCE788CEE110}" type="pres">
      <dgm:prSet presAssocID="{E6B3FC61-97B5-44EA-B712-A3FD3128DB86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7D16A-EE60-4AB7-83A9-251990D58E5B}" type="pres">
      <dgm:prSet presAssocID="{E6B3FC61-97B5-44EA-B712-A3FD3128DB86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EFE814-82AC-4A77-A12D-F649F4F581CD}" srcId="{E6B3FC61-97B5-44EA-B712-A3FD3128DB86}" destId="{74002C9B-BC24-4E4A-87C5-622C07E2F6B7}" srcOrd="0" destOrd="0" parTransId="{42166E0D-AD42-4AF3-A648-E73B5ED0233E}" sibTransId="{53892321-EDC0-4E7A-9BF8-8A681F62D3E7}"/>
    <dgm:cxn modelId="{5D4C0778-B44F-4BDF-B207-B8B56F93217C}" srcId="{07008964-705C-4443-9881-81A2295BCB5A}" destId="{05BB0DE0-2297-41D9-8E14-262EF5835308}" srcOrd="0" destOrd="0" parTransId="{2EB615D4-B921-460F-88AA-FDE921B75B9A}" sibTransId="{172F1428-F5BE-45CB-9ED2-3D97659CB6BC}"/>
    <dgm:cxn modelId="{7F7C1F25-32F8-4A1D-8FF9-6E36E8F13D33}" type="presOf" srcId="{FAFCCE75-CD6E-435D-8C6A-CC66FE4A5EFD}" destId="{7E3ECA81-A40A-45D9-B0FF-54B6ADF83A38}" srcOrd="0" destOrd="0" presId="urn:microsoft.com/office/officeart/2005/8/layout/radial2"/>
    <dgm:cxn modelId="{41BC2078-2905-4F46-B8A4-A39351FD7EFD}" srcId="{27F51B7C-04CB-42E0-9CC1-E043062DDFA2}" destId="{DB5BF24C-68DD-4582-BD5F-342057B2DA2F}" srcOrd="1" destOrd="0" parTransId="{A1926539-4CED-4E87-9034-4D96D366342F}" sibTransId="{B38F2A9E-22CA-45EE-8437-FFD7BF7A57FF}"/>
    <dgm:cxn modelId="{EE557841-9E55-4D78-B857-4C500C2360D7}" type="presOf" srcId="{C012517C-2EBD-417D-AD4B-CB3C85F4F8F0}" destId="{060EBB75-973C-43D6-8BD4-4D1E539D7609}" srcOrd="0" destOrd="0" presId="urn:microsoft.com/office/officeart/2005/8/layout/radial2"/>
    <dgm:cxn modelId="{70E2AA73-A5B9-48CE-8B3E-7263E537AEEA}" srcId="{E6B3FC61-97B5-44EA-B712-A3FD3128DB86}" destId="{281A23C0-2DB9-445C-BAE4-7CEC9E29B526}" srcOrd="1" destOrd="0" parTransId="{E6CA22BD-4346-40D4-BFB9-49DB461DF694}" sibTransId="{1F82D39B-6646-4507-866B-17015B63BF65}"/>
    <dgm:cxn modelId="{55873113-DF30-4FED-99B4-08A50A4C9007}" type="presOf" srcId="{281A23C0-2DB9-445C-BAE4-7CEC9E29B526}" destId="{C667D16A-EE60-4AB7-83A9-251990D58E5B}" srcOrd="0" destOrd="1" presId="urn:microsoft.com/office/officeart/2005/8/layout/radial2"/>
    <dgm:cxn modelId="{C6571C4D-F7DE-4CDF-BF67-16DC8E1BFB41}" type="presOf" srcId="{6067C8A9-9590-48AF-88C7-BC9A6795127C}" destId="{084C8313-94AC-4DC1-B2C4-C8F2B7F48A52}" srcOrd="0" destOrd="0" presId="urn:microsoft.com/office/officeart/2005/8/layout/radial2"/>
    <dgm:cxn modelId="{39801540-DD14-4581-B70A-CB5B1D9F70AD}" type="presOf" srcId="{74002C9B-BC24-4E4A-87C5-622C07E2F6B7}" destId="{C667D16A-EE60-4AB7-83A9-251990D58E5B}" srcOrd="0" destOrd="0" presId="urn:microsoft.com/office/officeart/2005/8/layout/radial2"/>
    <dgm:cxn modelId="{D07A713A-FEB3-43DB-B7B4-7C8079818B5B}" srcId="{27F51B7C-04CB-42E0-9CC1-E043062DDFA2}" destId="{7E15249E-EE5A-488C-8617-794B17AC2857}" srcOrd="0" destOrd="0" parTransId="{C710DC4C-BB01-443E-93FC-E92F719D9F70}" sibTransId="{2AEA5139-9548-49BA-835F-3C66CA6A4DA2}"/>
    <dgm:cxn modelId="{33AC4DA4-4B2A-4257-98EF-62AF1559BBD5}" type="presOf" srcId="{7E15249E-EE5A-488C-8617-794B17AC2857}" destId="{71417133-231D-4777-B960-28E3DDFF750F}" srcOrd="0" destOrd="0" presId="urn:microsoft.com/office/officeart/2005/8/layout/radial2"/>
    <dgm:cxn modelId="{1AD0D724-28C6-4D62-A255-8EF2D57AC460}" type="presOf" srcId="{DB5BF24C-68DD-4582-BD5F-342057B2DA2F}" destId="{71417133-231D-4777-B960-28E3DDFF750F}" srcOrd="0" destOrd="1" presId="urn:microsoft.com/office/officeart/2005/8/layout/radial2"/>
    <dgm:cxn modelId="{3C61AFAD-A82A-4BEB-BAE2-85616A2796F7}" type="presOf" srcId="{940D8849-A172-4C60-B073-463207E418A7}" destId="{5E4D6DF1-4315-4AD6-A993-E9BCE30B5301}" srcOrd="0" destOrd="1" presId="urn:microsoft.com/office/officeart/2005/8/layout/radial2"/>
    <dgm:cxn modelId="{DDF00790-4F06-4733-8297-47A9E93A7432}" srcId="{FAFCCE75-CD6E-435D-8C6A-CC66FE4A5EFD}" destId="{E6B3FC61-97B5-44EA-B712-A3FD3128DB86}" srcOrd="2" destOrd="0" parTransId="{6067C8A9-9590-48AF-88C7-BC9A6795127C}" sibTransId="{FB02786C-4625-4F82-9F49-4E41CF70857E}"/>
    <dgm:cxn modelId="{6CE4451B-8390-45BF-A3BC-716530C5B026}" srcId="{07008964-705C-4443-9881-81A2295BCB5A}" destId="{940D8849-A172-4C60-B073-463207E418A7}" srcOrd="1" destOrd="0" parTransId="{33DA1646-7E53-48CA-9E21-76184C5FFBE7}" sibTransId="{26C72562-1F80-42AF-8F51-91C8FFA3AF6E}"/>
    <dgm:cxn modelId="{ED0BBDCF-958B-4C2E-9F04-F3E6BF900E41}" type="presOf" srcId="{E25BD42E-637F-4578-94AC-206A07FFF235}" destId="{AD686699-A057-4F78-A412-0160EFF65334}" srcOrd="0" destOrd="0" presId="urn:microsoft.com/office/officeart/2005/8/layout/radial2"/>
    <dgm:cxn modelId="{D3DA1831-93EC-494A-B861-E75AA11B98CD}" type="presOf" srcId="{27F51B7C-04CB-42E0-9CC1-E043062DDFA2}" destId="{C734C2E8-2F35-4434-A35D-DCD472C4E9EA}" srcOrd="0" destOrd="0" presId="urn:microsoft.com/office/officeart/2005/8/layout/radial2"/>
    <dgm:cxn modelId="{06301D64-A626-4B41-AD93-A36B8A4492A7}" type="presOf" srcId="{07008964-705C-4443-9881-81A2295BCB5A}" destId="{C4CA0D3B-94B8-4841-B38A-8C2AB2477803}" srcOrd="0" destOrd="0" presId="urn:microsoft.com/office/officeart/2005/8/layout/radial2"/>
    <dgm:cxn modelId="{ED813204-DE37-4665-92C5-02AC4F4641F2}" type="presOf" srcId="{05BB0DE0-2297-41D9-8E14-262EF5835308}" destId="{5E4D6DF1-4315-4AD6-A993-E9BCE30B5301}" srcOrd="0" destOrd="0" presId="urn:microsoft.com/office/officeart/2005/8/layout/radial2"/>
    <dgm:cxn modelId="{6CF3957C-C91B-44A7-A9CF-5C16B73BC1C2}" srcId="{FAFCCE75-CD6E-435D-8C6A-CC66FE4A5EFD}" destId="{07008964-705C-4443-9881-81A2295BCB5A}" srcOrd="1" destOrd="0" parTransId="{C012517C-2EBD-417D-AD4B-CB3C85F4F8F0}" sibTransId="{8837A6E5-DE7B-48EB-8CA5-00ACAC601B7B}"/>
    <dgm:cxn modelId="{FC790B39-18E9-44C9-B662-E4430120C047}" srcId="{FAFCCE75-CD6E-435D-8C6A-CC66FE4A5EFD}" destId="{27F51B7C-04CB-42E0-9CC1-E043062DDFA2}" srcOrd="0" destOrd="0" parTransId="{E25BD42E-637F-4578-94AC-206A07FFF235}" sibTransId="{7E1C4997-462A-4A28-BF97-D96D141AE798}"/>
    <dgm:cxn modelId="{53328E7B-4F85-4AED-A811-53087E081345}" type="presOf" srcId="{E6B3FC61-97B5-44EA-B712-A3FD3128DB86}" destId="{A7288C98-2250-4ABB-91A9-BCE788CEE110}" srcOrd="0" destOrd="0" presId="urn:microsoft.com/office/officeart/2005/8/layout/radial2"/>
    <dgm:cxn modelId="{13D7D1C7-717B-4574-91CA-1A4BF0BDFDE2}" type="presParOf" srcId="{7E3ECA81-A40A-45D9-B0FF-54B6ADF83A38}" destId="{9B27A0AB-8584-4749-94CC-C377461BB061}" srcOrd="0" destOrd="0" presId="urn:microsoft.com/office/officeart/2005/8/layout/radial2"/>
    <dgm:cxn modelId="{EA23C669-736D-48EE-B63D-38C0B9AE3321}" type="presParOf" srcId="{9B27A0AB-8584-4749-94CC-C377461BB061}" destId="{8D1EC64E-763F-4805-9A60-A326F89530B4}" srcOrd="0" destOrd="0" presId="urn:microsoft.com/office/officeart/2005/8/layout/radial2"/>
    <dgm:cxn modelId="{2BB5E0BB-D9F5-4598-9080-E50BCAC8C37D}" type="presParOf" srcId="{8D1EC64E-763F-4805-9A60-A326F89530B4}" destId="{9BF0D2E1-BBB4-4065-95D8-59085AF8E751}" srcOrd="0" destOrd="0" presId="urn:microsoft.com/office/officeart/2005/8/layout/radial2"/>
    <dgm:cxn modelId="{7F8305EF-BAF1-4040-8D2F-0D52DFF41ECC}" type="presParOf" srcId="{8D1EC64E-763F-4805-9A60-A326F89530B4}" destId="{DF5C11EB-6F94-4A25-8866-8EEEE965C0FC}" srcOrd="1" destOrd="0" presId="urn:microsoft.com/office/officeart/2005/8/layout/radial2"/>
    <dgm:cxn modelId="{23EDCE55-1598-4EF9-BD5B-267DC2BBDE0D}" type="presParOf" srcId="{9B27A0AB-8584-4749-94CC-C377461BB061}" destId="{AD686699-A057-4F78-A412-0160EFF65334}" srcOrd="1" destOrd="0" presId="urn:microsoft.com/office/officeart/2005/8/layout/radial2"/>
    <dgm:cxn modelId="{16BB66D0-30B4-4B42-9A09-F3B08A87D3FD}" type="presParOf" srcId="{9B27A0AB-8584-4749-94CC-C377461BB061}" destId="{5BC792C2-B350-4B29-AC5A-1AEDF3ABCFAE}" srcOrd="2" destOrd="0" presId="urn:microsoft.com/office/officeart/2005/8/layout/radial2"/>
    <dgm:cxn modelId="{D9D4B508-6893-4E79-9F8B-2B4E1F912957}" type="presParOf" srcId="{5BC792C2-B350-4B29-AC5A-1AEDF3ABCFAE}" destId="{C734C2E8-2F35-4434-A35D-DCD472C4E9EA}" srcOrd="0" destOrd="0" presId="urn:microsoft.com/office/officeart/2005/8/layout/radial2"/>
    <dgm:cxn modelId="{F7113714-A0C4-466B-9260-57D8F68D6FEB}" type="presParOf" srcId="{5BC792C2-B350-4B29-AC5A-1AEDF3ABCFAE}" destId="{71417133-231D-4777-B960-28E3DDFF750F}" srcOrd="1" destOrd="0" presId="urn:microsoft.com/office/officeart/2005/8/layout/radial2"/>
    <dgm:cxn modelId="{001497B0-3BB2-4686-BCEC-2C97540FCC1D}" type="presParOf" srcId="{9B27A0AB-8584-4749-94CC-C377461BB061}" destId="{060EBB75-973C-43D6-8BD4-4D1E539D7609}" srcOrd="3" destOrd="0" presId="urn:microsoft.com/office/officeart/2005/8/layout/radial2"/>
    <dgm:cxn modelId="{767097C8-5F45-4486-9A12-72582FAF3514}" type="presParOf" srcId="{9B27A0AB-8584-4749-94CC-C377461BB061}" destId="{764CD85A-2763-4D27-AB86-B2E40225D7A1}" srcOrd="4" destOrd="0" presId="urn:microsoft.com/office/officeart/2005/8/layout/radial2"/>
    <dgm:cxn modelId="{A8B76EBF-A2CC-4D21-A830-8F236C5650C5}" type="presParOf" srcId="{764CD85A-2763-4D27-AB86-B2E40225D7A1}" destId="{C4CA0D3B-94B8-4841-B38A-8C2AB2477803}" srcOrd="0" destOrd="0" presId="urn:microsoft.com/office/officeart/2005/8/layout/radial2"/>
    <dgm:cxn modelId="{81400199-83DA-4CF0-8D41-2ED7F8678DFF}" type="presParOf" srcId="{764CD85A-2763-4D27-AB86-B2E40225D7A1}" destId="{5E4D6DF1-4315-4AD6-A993-E9BCE30B5301}" srcOrd="1" destOrd="0" presId="urn:microsoft.com/office/officeart/2005/8/layout/radial2"/>
    <dgm:cxn modelId="{AEED3C0E-2F3A-4406-A280-A07F0C774169}" type="presParOf" srcId="{9B27A0AB-8584-4749-94CC-C377461BB061}" destId="{084C8313-94AC-4DC1-B2C4-C8F2B7F48A52}" srcOrd="5" destOrd="0" presId="urn:microsoft.com/office/officeart/2005/8/layout/radial2"/>
    <dgm:cxn modelId="{605CBA48-3007-437B-A723-6B2FD75D0914}" type="presParOf" srcId="{9B27A0AB-8584-4749-94CC-C377461BB061}" destId="{288538D7-CF41-451A-9784-16DF6AF5EEF4}" srcOrd="6" destOrd="0" presId="urn:microsoft.com/office/officeart/2005/8/layout/radial2"/>
    <dgm:cxn modelId="{182CD66F-1DC2-4F42-ABD0-25CBFA54EEEC}" type="presParOf" srcId="{288538D7-CF41-451A-9784-16DF6AF5EEF4}" destId="{A7288C98-2250-4ABB-91A9-BCE788CEE110}" srcOrd="0" destOrd="0" presId="urn:microsoft.com/office/officeart/2005/8/layout/radial2"/>
    <dgm:cxn modelId="{28D3E9F2-D233-4E3E-A34A-2A7B4C78A36F}" type="presParOf" srcId="{288538D7-CF41-451A-9784-16DF6AF5EEF4}" destId="{C667D16A-EE60-4AB7-83A9-251990D58E5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CA82A1-339B-4081-8858-8EEC78AD7203}">
      <dsp:nvSpPr>
        <dsp:cNvPr id="0" name=""/>
        <dsp:cNvSpPr/>
      </dsp:nvSpPr>
      <dsp:spPr>
        <a:xfrm>
          <a:off x="2550" y="365897"/>
          <a:ext cx="905594" cy="9055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Monitoring</a:t>
          </a:r>
        </a:p>
      </dsp:txBody>
      <dsp:txXfrm>
        <a:off x="135171" y="498518"/>
        <a:ext cx="640352" cy="640352"/>
      </dsp:txXfrm>
    </dsp:sp>
    <dsp:sp modelId="{8A5042B1-AC8F-4CE8-A1F4-D4637B8AF08E}">
      <dsp:nvSpPr>
        <dsp:cNvPr id="0" name=""/>
        <dsp:cNvSpPr/>
      </dsp:nvSpPr>
      <dsp:spPr>
        <a:xfrm>
          <a:off x="192725" y="1345026"/>
          <a:ext cx="525244" cy="525244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62346" y="1545879"/>
        <a:ext cx="386002" cy="123538"/>
      </dsp:txXfrm>
    </dsp:sp>
    <dsp:sp modelId="{DAEF35E8-C4A5-4188-9511-52759EB5641A}">
      <dsp:nvSpPr>
        <dsp:cNvPr id="0" name=""/>
        <dsp:cNvSpPr/>
      </dsp:nvSpPr>
      <dsp:spPr>
        <a:xfrm>
          <a:off x="2550" y="1943805"/>
          <a:ext cx="905594" cy="90559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Reporting </a:t>
          </a:r>
        </a:p>
      </dsp:txBody>
      <dsp:txXfrm>
        <a:off x="135171" y="2076426"/>
        <a:ext cx="640352" cy="640352"/>
      </dsp:txXfrm>
    </dsp:sp>
    <dsp:sp modelId="{9DEC2259-09F4-4417-AAFD-EF15E4FD8AC5}">
      <dsp:nvSpPr>
        <dsp:cNvPr id="0" name=""/>
        <dsp:cNvSpPr/>
      </dsp:nvSpPr>
      <dsp:spPr>
        <a:xfrm>
          <a:off x="1043984" y="1439208"/>
          <a:ext cx="287979" cy="336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043984" y="1506584"/>
        <a:ext cx="201585" cy="202129"/>
      </dsp:txXfrm>
    </dsp:sp>
    <dsp:sp modelId="{7A182135-BB43-46EC-969E-9A0F3B7A3F9D}">
      <dsp:nvSpPr>
        <dsp:cNvPr id="0" name=""/>
        <dsp:cNvSpPr/>
      </dsp:nvSpPr>
      <dsp:spPr>
        <a:xfrm>
          <a:off x="1451502" y="702054"/>
          <a:ext cx="1811188" cy="181118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ISMR</a:t>
          </a:r>
        </a:p>
      </dsp:txBody>
      <dsp:txXfrm>
        <a:off x="1716744" y="967296"/>
        <a:ext cx="1280704" cy="1280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D7701-F501-4590-B9C1-6F7BDD617247}">
      <dsp:nvSpPr>
        <dsp:cNvPr id="0" name=""/>
        <dsp:cNvSpPr/>
      </dsp:nvSpPr>
      <dsp:spPr>
        <a:xfrm>
          <a:off x="1991862" y="1338552"/>
          <a:ext cx="1636008" cy="1636008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Processing and Analysis</a:t>
          </a:r>
        </a:p>
      </dsp:txBody>
      <dsp:txXfrm>
        <a:off x="2320772" y="1721779"/>
        <a:ext cx="978188" cy="840942"/>
      </dsp:txXfrm>
    </dsp:sp>
    <dsp:sp modelId="{AE508F3F-4D84-428D-8200-184D86BC3B53}">
      <dsp:nvSpPr>
        <dsp:cNvPr id="0" name=""/>
        <dsp:cNvSpPr/>
      </dsp:nvSpPr>
      <dsp:spPr>
        <a:xfrm>
          <a:off x="1040002" y="951859"/>
          <a:ext cx="1189824" cy="1189824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Data Transfer to Ground Station</a:t>
          </a:r>
        </a:p>
      </dsp:txBody>
      <dsp:txXfrm>
        <a:off x="1339544" y="1253211"/>
        <a:ext cx="590740" cy="587120"/>
      </dsp:txXfrm>
    </dsp:sp>
    <dsp:sp modelId="{A6F16795-E5A8-4E90-AE07-36C674D07C24}">
      <dsp:nvSpPr>
        <dsp:cNvPr id="0" name=""/>
        <dsp:cNvSpPr/>
      </dsp:nvSpPr>
      <dsp:spPr>
        <a:xfrm rot="20700000">
          <a:off x="1706426" y="131002"/>
          <a:ext cx="1165785" cy="1165785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On Board Recording</a:t>
          </a:r>
          <a:endParaRPr lang="en-US" sz="1000" kern="1200" dirty="0"/>
        </a:p>
      </dsp:txBody>
      <dsp:txXfrm rot="-20700000">
        <a:off x="1962116" y="386692"/>
        <a:ext cx="654403" cy="654403"/>
      </dsp:txXfrm>
    </dsp:sp>
    <dsp:sp modelId="{434AAC27-E12E-474D-9207-04C2DCB9B028}">
      <dsp:nvSpPr>
        <dsp:cNvPr id="0" name=""/>
        <dsp:cNvSpPr/>
      </dsp:nvSpPr>
      <dsp:spPr>
        <a:xfrm>
          <a:off x="1805038" y="1056884"/>
          <a:ext cx="2094090" cy="2094090"/>
        </a:xfrm>
        <a:prstGeom prst="circularArrow">
          <a:avLst>
            <a:gd name="adj1" fmla="val 4687"/>
            <a:gd name="adj2" fmla="val 299029"/>
            <a:gd name="adj3" fmla="val 2477673"/>
            <a:gd name="adj4" fmla="val 15946838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80258-8DBA-482A-8233-A44A5A9C136D}">
      <dsp:nvSpPr>
        <dsp:cNvPr id="0" name=""/>
        <dsp:cNvSpPr/>
      </dsp:nvSpPr>
      <dsp:spPr>
        <a:xfrm>
          <a:off x="829287" y="693830"/>
          <a:ext cx="1521487" cy="152148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6A9C8-2DD1-4E24-A37E-69D0726D75AE}">
      <dsp:nvSpPr>
        <dsp:cNvPr id="0" name=""/>
        <dsp:cNvSpPr/>
      </dsp:nvSpPr>
      <dsp:spPr>
        <a:xfrm>
          <a:off x="1436767" y="-119114"/>
          <a:ext cx="1640470" cy="16404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CA82A1-339B-4081-8858-8EEC78AD7203}">
      <dsp:nvSpPr>
        <dsp:cNvPr id="0" name=""/>
        <dsp:cNvSpPr/>
      </dsp:nvSpPr>
      <dsp:spPr>
        <a:xfrm>
          <a:off x="2550" y="365897"/>
          <a:ext cx="905594" cy="9055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Monitoring</a:t>
          </a:r>
        </a:p>
      </dsp:txBody>
      <dsp:txXfrm>
        <a:off x="135171" y="498518"/>
        <a:ext cx="640352" cy="640352"/>
      </dsp:txXfrm>
    </dsp:sp>
    <dsp:sp modelId="{8A5042B1-AC8F-4CE8-A1F4-D4637B8AF08E}">
      <dsp:nvSpPr>
        <dsp:cNvPr id="0" name=""/>
        <dsp:cNvSpPr/>
      </dsp:nvSpPr>
      <dsp:spPr>
        <a:xfrm>
          <a:off x="192725" y="1345026"/>
          <a:ext cx="525244" cy="525244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62346" y="1545879"/>
        <a:ext cx="386002" cy="123538"/>
      </dsp:txXfrm>
    </dsp:sp>
    <dsp:sp modelId="{DAEF35E8-C4A5-4188-9511-52759EB5641A}">
      <dsp:nvSpPr>
        <dsp:cNvPr id="0" name=""/>
        <dsp:cNvSpPr/>
      </dsp:nvSpPr>
      <dsp:spPr>
        <a:xfrm>
          <a:off x="2550" y="1943805"/>
          <a:ext cx="905594" cy="90559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Reporting </a:t>
          </a:r>
        </a:p>
      </dsp:txBody>
      <dsp:txXfrm>
        <a:off x="135171" y="2076426"/>
        <a:ext cx="640352" cy="640352"/>
      </dsp:txXfrm>
    </dsp:sp>
    <dsp:sp modelId="{9DEC2259-09F4-4417-AAFD-EF15E4FD8AC5}">
      <dsp:nvSpPr>
        <dsp:cNvPr id="0" name=""/>
        <dsp:cNvSpPr/>
      </dsp:nvSpPr>
      <dsp:spPr>
        <a:xfrm>
          <a:off x="1043984" y="1439208"/>
          <a:ext cx="287979" cy="336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043984" y="1506584"/>
        <a:ext cx="201585" cy="202129"/>
      </dsp:txXfrm>
    </dsp:sp>
    <dsp:sp modelId="{7A182135-BB43-46EC-969E-9A0F3B7A3F9D}">
      <dsp:nvSpPr>
        <dsp:cNvPr id="0" name=""/>
        <dsp:cNvSpPr/>
      </dsp:nvSpPr>
      <dsp:spPr>
        <a:xfrm>
          <a:off x="1451502" y="702054"/>
          <a:ext cx="1811188" cy="181118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ISMR</a:t>
          </a:r>
        </a:p>
      </dsp:txBody>
      <dsp:txXfrm>
        <a:off x="1716744" y="967296"/>
        <a:ext cx="1280704" cy="1280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4C8313-94AC-4DC1-B2C4-C8F2B7F48A52}">
      <dsp:nvSpPr>
        <dsp:cNvPr id="0" name=""/>
        <dsp:cNvSpPr/>
      </dsp:nvSpPr>
      <dsp:spPr>
        <a:xfrm rot="2561902">
          <a:off x="4657069" y="3389532"/>
          <a:ext cx="731039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731039" y="1742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0EBB75-973C-43D6-8BD4-4D1E539D7609}">
      <dsp:nvSpPr>
        <dsp:cNvPr id="0" name=""/>
        <dsp:cNvSpPr/>
      </dsp:nvSpPr>
      <dsp:spPr>
        <a:xfrm>
          <a:off x="4753956" y="2393534"/>
          <a:ext cx="812629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812629" y="1742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86699-A057-4F78-A412-0160EFF65334}">
      <dsp:nvSpPr>
        <dsp:cNvPr id="0" name=""/>
        <dsp:cNvSpPr/>
      </dsp:nvSpPr>
      <dsp:spPr>
        <a:xfrm rot="19026448">
          <a:off x="4661364" y="1404601"/>
          <a:ext cx="692615" cy="34848"/>
        </a:xfrm>
        <a:custGeom>
          <a:avLst/>
          <a:gdLst/>
          <a:ahLst/>
          <a:cxnLst/>
          <a:rect l="0" t="0" r="0" b="0"/>
          <a:pathLst>
            <a:path>
              <a:moveTo>
                <a:pt x="0" y="17424"/>
              </a:moveTo>
              <a:lnTo>
                <a:pt x="692615" y="1742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C11EB-6F94-4A25-8866-8EEEE965C0FC}">
      <dsp:nvSpPr>
        <dsp:cNvPr id="0" name=""/>
        <dsp:cNvSpPr/>
      </dsp:nvSpPr>
      <dsp:spPr>
        <a:xfrm>
          <a:off x="2784915" y="1252699"/>
          <a:ext cx="2316518" cy="23165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4C2E8-2F35-4434-A35D-DCD472C4E9EA}">
      <dsp:nvSpPr>
        <dsp:cNvPr id="0" name=""/>
        <dsp:cNvSpPr/>
      </dsp:nvSpPr>
      <dsp:spPr>
        <a:xfrm>
          <a:off x="5044049" y="856"/>
          <a:ext cx="1490651" cy="13899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FRAV</a:t>
          </a:r>
        </a:p>
      </dsp:txBody>
      <dsp:txXfrm>
        <a:off x="5262350" y="204404"/>
        <a:ext cx="1054049" cy="982814"/>
      </dsp:txXfrm>
    </dsp:sp>
    <dsp:sp modelId="{71417133-231D-4777-B960-28E3DDFF750F}">
      <dsp:nvSpPr>
        <dsp:cNvPr id="0" name=""/>
        <dsp:cNvSpPr/>
      </dsp:nvSpPr>
      <dsp:spPr>
        <a:xfrm>
          <a:off x="6547766" y="856"/>
          <a:ext cx="2235977" cy="13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/>
            <a:t>Safety Performance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/>
            <a:t>Performance metrics/thresholds</a:t>
          </a:r>
        </a:p>
      </dsp:txBody>
      <dsp:txXfrm>
        <a:off x="6547766" y="856"/>
        <a:ext cx="2235977" cy="1389910"/>
      </dsp:txXfrm>
    </dsp:sp>
    <dsp:sp modelId="{C4CA0D3B-94B8-4841-B38A-8C2AB2477803}">
      <dsp:nvSpPr>
        <dsp:cNvPr id="0" name=""/>
        <dsp:cNvSpPr/>
      </dsp:nvSpPr>
      <dsp:spPr>
        <a:xfrm>
          <a:off x="5566585" y="1716003"/>
          <a:ext cx="1389910" cy="138991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EDR DSSAD</a:t>
          </a:r>
        </a:p>
      </dsp:txBody>
      <dsp:txXfrm>
        <a:off x="5770133" y="1919551"/>
        <a:ext cx="982814" cy="982814"/>
      </dsp:txXfrm>
    </dsp:sp>
    <dsp:sp modelId="{5E4D6DF1-4315-4AD6-A993-E9BCE30B5301}">
      <dsp:nvSpPr>
        <dsp:cNvPr id="0" name=""/>
        <dsp:cNvSpPr/>
      </dsp:nvSpPr>
      <dsp:spPr>
        <a:xfrm>
          <a:off x="7095487" y="1716003"/>
          <a:ext cx="2084866" cy="13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Data vs Occurrences (including near misses)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Data collection and storage</a:t>
          </a:r>
        </a:p>
      </dsp:txBody>
      <dsp:txXfrm>
        <a:off x="7095487" y="1716003"/>
        <a:ext cx="2084866" cy="1389910"/>
      </dsp:txXfrm>
    </dsp:sp>
    <dsp:sp modelId="{A7288C98-2250-4ABB-91A9-BCE788CEE110}">
      <dsp:nvSpPr>
        <dsp:cNvPr id="0" name=""/>
        <dsp:cNvSpPr/>
      </dsp:nvSpPr>
      <dsp:spPr>
        <a:xfrm>
          <a:off x="5107012" y="3431150"/>
          <a:ext cx="1389910" cy="13899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FGAI4AD</a:t>
          </a:r>
        </a:p>
      </dsp:txBody>
      <dsp:txXfrm>
        <a:off x="5310560" y="3634698"/>
        <a:ext cx="982814" cy="982814"/>
      </dsp:txXfrm>
    </dsp:sp>
    <dsp:sp modelId="{C667D16A-EE60-4AB7-83A9-251990D58E5B}">
      <dsp:nvSpPr>
        <dsp:cNvPr id="0" name=""/>
        <dsp:cNvSpPr/>
      </dsp:nvSpPr>
      <dsp:spPr>
        <a:xfrm>
          <a:off x="6635914" y="3431150"/>
          <a:ext cx="2084866" cy="13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AI real time monitoring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AI behavioral drifting </a:t>
          </a:r>
        </a:p>
      </dsp:txBody>
      <dsp:txXfrm>
        <a:off x="6635914" y="3431150"/>
        <a:ext cx="2084866" cy="1389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8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endParaRPr lang="en-IE" sz="18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endParaRPr lang="en-IE" sz="1800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384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821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50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47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GB" sz="1800" u="sng" dirty="0">
              <a:solidFill>
                <a:srgbClr val="00808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034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916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780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904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159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639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MS Gothic" panose="020B0609070205080204" pitchFamily="49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28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760413"/>
            <a:ext cx="6251575" cy="5337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/>
        </p:nvCxnSpPr>
        <p:spPr>
          <a:xfrm>
            <a:off x="5186045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1A7413-6A33-894F-B28C-9B4FDEA4AFB0}" type="datetime1">
              <a:rPr lang="nl-NL" smtClean="0"/>
              <a:t>12-4-2022</a:t>
            </a:fld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647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  <p:sldLayoutId id="214748367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35529" y="2814717"/>
            <a:ext cx="10020968" cy="1240348"/>
          </a:xfrm>
        </p:spPr>
        <p:txBody>
          <a:bodyPr/>
          <a:lstStyle/>
          <a:p>
            <a:r>
              <a:rPr lang="en-IE" sz="4800" dirty="0"/>
              <a:t>SG3 </a:t>
            </a:r>
            <a:br>
              <a:rPr lang="en-IE" sz="4800" dirty="0"/>
            </a:br>
            <a:r>
              <a:rPr lang="en-IE" sz="4800" dirty="0"/>
              <a:t>In Service Monitoring and Reporting</a:t>
            </a:r>
            <a:br>
              <a:rPr lang="en-IE" sz="4800" dirty="0"/>
            </a:br>
            <a:endParaRPr lang="nl-NL" sz="4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935529" y="3675400"/>
            <a:ext cx="10951671" cy="19252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3200" dirty="0" smtClean="0"/>
              <a:t>VMAD#25 Meeting</a:t>
            </a:r>
            <a:endParaRPr lang="en-IE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850063" y="5583238"/>
            <a:ext cx="5341937" cy="877887"/>
          </a:xfrm>
          <a:prstGeom prst="rect">
            <a:avLst/>
          </a:prstGeom>
        </p:spPr>
        <p:txBody>
          <a:bodyPr/>
          <a:lstStyle/>
          <a:p>
            <a:endParaRPr lang="en-IE" dirty="0"/>
          </a:p>
          <a:p>
            <a:pPr marL="0" indent="0">
              <a:buNone/>
            </a:pPr>
            <a:r>
              <a:rPr lang="en-IE" dirty="0" smtClean="0"/>
              <a:t>11-12 April 2022</a:t>
            </a:r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377152-0D69-4AF8-A748-986DEFDA33BE}"/>
              </a:ext>
            </a:extLst>
          </p:cNvPr>
          <p:cNvSpPr txBox="1"/>
          <p:nvPr/>
        </p:nvSpPr>
        <p:spPr>
          <a:xfrm>
            <a:off x="742951" y="6276712"/>
            <a:ext cx="6634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Espedito Rusciano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07670" y="395654"/>
            <a:ext cx="234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 smtClean="0">
                <a:solidFill>
                  <a:schemeClr val="bg1"/>
                </a:solidFill>
              </a:rPr>
              <a:t>VMAD-25-08</a:t>
            </a:r>
            <a:endParaRPr kumimoji="1" lang="ja-JP" altLang="en-US" sz="2400" noProof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25FA29-CEEF-0340-AF38-89F366DF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64" y="1543905"/>
            <a:ext cx="6349181" cy="4270401"/>
          </a:xfrm>
        </p:spPr>
        <p:txBody>
          <a:bodyPr/>
          <a:lstStyle/>
          <a:p>
            <a:pPr marL="0" indent="0" algn="ctr">
              <a:spcAft>
                <a:spcPts val="1000"/>
              </a:spcAft>
              <a:buNone/>
            </a:pPr>
            <a:r>
              <a:rPr lang="en-GB" sz="1800" i="1" dirty="0"/>
              <a:t>“An unplanned event that did not result in injury, illness or damage – 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en-GB" sz="1800" i="1" dirty="0"/>
              <a:t>but had the potential to do so”</a:t>
            </a:r>
          </a:p>
          <a:p>
            <a:r>
              <a:rPr lang="en-GB" sz="1800" dirty="0"/>
              <a:t>Near misses are precursors for crashes to come, their analysis is of vital importance to prevent incidents</a:t>
            </a:r>
          </a:p>
          <a:p>
            <a:r>
              <a:rPr lang="en-US" sz="1800" dirty="0"/>
              <a:t>Near Misses could be included in the monitoring task to fully exploit the possibility to find potentially harmful behaviors in ADS before a collision occurs</a:t>
            </a:r>
          </a:p>
          <a:p>
            <a:r>
              <a:rPr lang="en-GB" sz="1800" dirty="0"/>
              <a:t>Frequency of near miss is highly spread depending on the field and on the way near misses are detected/counted, nonetheless it is typically order of magnitude higher than incident/accident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A43F7A-B77B-734B-9237-7B04C09E4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Near misses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3B877A-1ED3-F740-A0D4-B3FB54A71A82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381" y="1734725"/>
            <a:ext cx="5002213" cy="364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510CADEF-8A6F-584D-B7A1-40D3F5B61CEC}"/>
              </a:ext>
            </a:extLst>
          </p:cNvPr>
          <p:cNvSpPr txBox="1"/>
          <p:nvPr/>
        </p:nvSpPr>
        <p:spPr>
          <a:xfrm>
            <a:off x="7187381" y="5756063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/>
              </a:buClr>
            </a:pPr>
            <a:r>
              <a:rPr lang="en-GB" sz="1600" baseline="30000" dirty="0"/>
              <a:t>1</a:t>
            </a:r>
            <a:r>
              <a:rPr lang="en-GB" sz="1600" i="1" dirty="0"/>
              <a:t>Industrial Accident Prevention, A Scientific Approach, Herbert W. Heinrich 1931.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315258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ISMR Roles and responsibilities</a:t>
            </a:r>
            <a:endParaRPr lang="en-I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337D9FD-CCA5-4EDA-BA1E-B2C167611C2D}"/>
              </a:ext>
            </a:extLst>
          </p:cNvPr>
          <p:cNvGrpSpPr/>
          <p:nvPr/>
        </p:nvGrpSpPr>
        <p:grpSpPr>
          <a:xfrm>
            <a:off x="1546033" y="1357577"/>
            <a:ext cx="10287591" cy="4538064"/>
            <a:chOff x="621809" y="1276546"/>
            <a:chExt cx="11117908" cy="4826912"/>
          </a:xfrm>
        </p:grpSpPr>
        <p:pic>
          <p:nvPicPr>
            <p:cNvPr id="4" name="Picture 3" descr="H:\Desktop\in-service2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84" b="5811"/>
            <a:stretch/>
          </p:blipFill>
          <p:spPr bwMode="auto">
            <a:xfrm>
              <a:off x="621809" y="1276546"/>
              <a:ext cx="11117908" cy="48269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1839310" y="3331781"/>
              <a:ext cx="1439918" cy="2946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chemeClr val="accent5"/>
                </a:buClr>
              </a:pPr>
              <a:r>
                <a:rPr lang="en-US" sz="1200" dirty="0">
                  <a:solidFill>
                    <a:srgbClr val="FF0000"/>
                  </a:solidFill>
                </a:rPr>
                <a:t>SA &amp; IB</a:t>
              </a:r>
              <a:endParaRPr lang="en-IE" sz="1200" noProof="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46028" y="3323136"/>
              <a:ext cx="1439918" cy="2946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chemeClr val="accent5"/>
                </a:buClr>
              </a:pPr>
              <a:r>
                <a:rPr lang="en-US" sz="1200" dirty="0">
                  <a:solidFill>
                    <a:srgbClr val="FF0000"/>
                  </a:solidFill>
                </a:rPr>
                <a:t>SA &amp; IB</a:t>
              </a:r>
              <a:endParaRPr lang="en-IE" sz="1200" noProof="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94331" y="3331781"/>
              <a:ext cx="1439918" cy="2946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chemeClr val="accent5"/>
                </a:buClr>
              </a:pPr>
              <a:r>
                <a:rPr lang="en-US" sz="1200" dirty="0">
                  <a:solidFill>
                    <a:srgbClr val="FF0000"/>
                  </a:solidFill>
                </a:rPr>
                <a:t>SA &amp; IB</a:t>
              </a:r>
              <a:endParaRPr lang="en-IE" sz="1200" noProof="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42634" y="3331781"/>
              <a:ext cx="1439918" cy="2946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Clr>
                  <a:schemeClr val="accent5"/>
                </a:buClr>
              </a:pPr>
              <a:r>
                <a:rPr lang="en-US" sz="1200" dirty="0">
                  <a:solidFill>
                    <a:srgbClr val="FF0000"/>
                  </a:solidFill>
                </a:rPr>
                <a:t>SA &amp; IB</a:t>
              </a:r>
              <a:endParaRPr lang="en-IE" sz="1200" noProof="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3" name="Straight Arrow Connector 12"/>
          <p:cNvCxnSpPr>
            <a:cxnSpLocks/>
            <a:endCxn id="17" idx="6"/>
          </p:cNvCxnSpPr>
          <p:nvPr/>
        </p:nvCxnSpPr>
        <p:spPr>
          <a:xfrm flipH="1" flipV="1">
            <a:off x="2109297" y="3626609"/>
            <a:ext cx="443558" cy="271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  <a:endCxn id="16" idx="2"/>
          </p:cNvCxnSpPr>
          <p:nvPr/>
        </p:nvCxnSpPr>
        <p:spPr>
          <a:xfrm>
            <a:off x="6430780" y="5895641"/>
            <a:ext cx="1089366" cy="5051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520146" y="6022427"/>
            <a:ext cx="2838703" cy="756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Safety recommendations</a:t>
            </a:r>
            <a:endParaRPr lang="en-IE" dirty="0">
              <a:solidFill>
                <a:schemeClr val="tx2"/>
              </a:solidFill>
            </a:endParaRPr>
          </a:p>
          <a:p>
            <a:pPr algn="ctr"/>
            <a:endParaRPr lang="en-IE" dirty="0"/>
          </a:p>
        </p:txBody>
      </p:sp>
      <p:sp>
        <p:nvSpPr>
          <p:cNvPr id="17" name="Oval 16"/>
          <p:cNvSpPr/>
          <p:nvPr/>
        </p:nvSpPr>
        <p:spPr>
          <a:xfrm>
            <a:off x="-167854" y="3280841"/>
            <a:ext cx="2277151" cy="691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Short term and Period reports</a:t>
            </a:r>
            <a:endParaRPr lang="en-IE" sz="16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628F489-07AE-4459-95F2-EF431D10F822}"/>
              </a:ext>
            </a:extLst>
          </p:cNvPr>
          <p:cNvSpPr/>
          <p:nvPr/>
        </p:nvSpPr>
        <p:spPr>
          <a:xfrm>
            <a:off x="-311827" y="3827168"/>
            <a:ext cx="2642903" cy="691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Safety recommendations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3F0B9CF-3072-4ADA-A2BC-623C334E50DB}"/>
              </a:ext>
            </a:extLst>
          </p:cNvPr>
          <p:cNvCxnSpPr>
            <a:cxnSpLocks/>
          </p:cNvCxnSpPr>
          <p:nvPr/>
        </p:nvCxnSpPr>
        <p:spPr>
          <a:xfrm flipH="1">
            <a:off x="2361014" y="3972377"/>
            <a:ext cx="191841" cy="2005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029098AE-2A3D-4D2F-9368-436FB2689B49}"/>
              </a:ext>
            </a:extLst>
          </p:cNvPr>
          <p:cNvSpPr/>
          <p:nvPr/>
        </p:nvSpPr>
        <p:spPr>
          <a:xfrm>
            <a:off x="2672608" y="6022427"/>
            <a:ext cx="2838703" cy="756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SA Annual Reports</a:t>
            </a:r>
            <a:endParaRPr lang="en-IE" dirty="0">
              <a:solidFill>
                <a:schemeClr val="tx2"/>
              </a:solidFill>
            </a:endParaRPr>
          </a:p>
          <a:p>
            <a:pPr algn="ctr"/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3746932" y="5305090"/>
            <a:ext cx="377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1600" dirty="0">
                <a:solidFill>
                  <a:srgbClr val="FF0000"/>
                </a:solidFill>
              </a:rPr>
              <a:t>WP29</a:t>
            </a:r>
            <a:endParaRPr lang="en-IE" sz="1600" noProof="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5C77A7E-38C5-4F8D-9271-988EFC9FAA9F}"/>
              </a:ext>
            </a:extLst>
          </p:cNvPr>
          <p:cNvCxnSpPr>
            <a:cxnSpLocks/>
            <a:endCxn id="23" idx="6"/>
          </p:cNvCxnSpPr>
          <p:nvPr/>
        </p:nvCxnSpPr>
        <p:spPr>
          <a:xfrm flipH="1">
            <a:off x="5511311" y="5895641"/>
            <a:ext cx="928218" cy="5051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63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3798" y="1366247"/>
            <a:ext cx="7308051" cy="53191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Safety Authority (SA)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Can be the enforcement Authority or not; if not, it gives recommendations to the enforcement Authority</a:t>
            </a:r>
          </a:p>
          <a:p>
            <a:pPr lvl="1">
              <a:spcAft>
                <a:spcPts val="600"/>
              </a:spcAft>
            </a:pPr>
            <a:r>
              <a:rPr lang="en-US" u="sng" dirty="0"/>
              <a:t>Responsible for ISMR </a:t>
            </a:r>
            <a:r>
              <a:rPr lang="en-US" dirty="0"/>
              <a:t>data management at national level</a:t>
            </a:r>
          </a:p>
          <a:p>
            <a:pPr lvl="1">
              <a:spcAft>
                <a:spcPts val="600"/>
              </a:spcAft>
            </a:pPr>
            <a:r>
              <a:rPr lang="en-US" u="sng" dirty="0"/>
              <a:t>Derives safety recommendations</a:t>
            </a:r>
            <a:r>
              <a:rPr lang="en-US" dirty="0"/>
              <a:t> and shares them at higher level</a:t>
            </a:r>
          </a:p>
          <a:p>
            <a:pPr lvl="1">
              <a:spcAft>
                <a:spcPts val="600"/>
              </a:spcAft>
            </a:pPr>
            <a:r>
              <a:rPr lang="en-US" u="sng" dirty="0"/>
              <a:t>Publish annual report </a:t>
            </a:r>
            <a:r>
              <a:rPr lang="en-US" dirty="0"/>
              <a:t>summarizing the level of ADS safety.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sz="2400" dirty="0">
                <a:solidFill>
                  <a:srgbClr val="FF0000"/>
                </a:solidFill>
              </a:rPr>
              <a:t>Investigation Body (IB)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Independent/impartial body, </a:t>
            </a:r>
            <a:r>
              <a:rPr lang="en-US" u="sng" dirty="0"/>
              <a:t>investigates occurrences</a:t>
            </a:r>
          </a:p>
          <a:p>
            <a:pPr lvl="1">
              <a:spcAft>
                <a:spcPts val="600"/>
              </a:spcAft>
            </a:pPr>
            <a:r>
              <a:rPr lang="en-US" u="sng" dirty="0"/>
              <a:t>Issue an investigation report including (where applicable) safety recommendations </a:t>
            </a:r>
          </a:p>
          <a:p>
            <a:pPr lvl="1">
              <a:spcAft>
                <a:spcPts val="600"/>
              </a:spcAft>
            </a:pPr>
            <a:r>
              <a:rPr lang="en-US" u="sng" dirty="0"/>
              <a:t>Provides an Annual report </a:t>
            </a:r>
            <a:r>
              <a:rPr lang="en-US" dirty="0"/>
              <a:t>with evidence of investigations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63844" y="428106"/>
            <a:ext cx="10263893" cy="782357"/>
          </a:xfrm>
        </p:spPr>
        <p:txBody>
          <a:bodyPr/>
          <a:lstStyle/>
          <a:p>
            <a:r>
              <a:rPr lang="en-US" dirty="0"/>
              <a:t>ISMR Roles and responsibilities</a:t>
            </a:r>
            <a:endParaRPr lang="en-IE" dirty="0"/>
          </a:p>
        </p:txBody>
      </p:sp>
      <p:pic>
        <p:nvPicPr>
          <p:cNvPr id="4" name="Picture 3" descr="H:\Desktop\in-service2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" t="25674" r="72655" b="35677"/>
          <a:stretch/>
        </p:blipFill>
        <p:spPr bwMode="auto">
          <a:xfrm>
            <a:off x="325821" y="2228192"/>
            <a:ext cx="3752193" cy="31951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37896" y="1825624"/>
            <a:ext cx="2328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dirty="0">
                <a:solidFill>
                  <a:schemeClr val="tx2"/>
                </a:solidFill>
              </a:rPr>
              <a:t>MANUFACTURERS</a:t>
            </a:r>
            <a:endParaRPr lang="en-IE" noProof="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7921" y="3687265"/>
            <a:ext cx="185376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600" dirty="0">
                <a:solidFill>
                  <a:srgbClr val="FF0000"/>
                </a:solidFill>
              </a:rPr>
              <a:t>AUTHORITIES</a:t>
            </a:r>
            <a:endParaRPr lang="en-IE" sz="1600" noProof="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 flipV="1">
            <a:off x="3365938" y="1610779"/>
            <a:ext cx="1122935" cy="2162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65938" y="3911553"/>
            <a:ext cx="995854" cy="8601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95372" y="4741428"/>
            <a:ext cx="1103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US" sz="1600" b="1" dirty="0">
                <a:solidFill>
                  <a:schemeClr val="tx2"/>
                </a:solidFill>
              </a:rPr>
              <a:t>ISMR data</a:t>
            </a:r>
            <a:endParaRPr lang="en-IE" sz="1600" b="1" noProof="0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647330" y="5423337"/>
            <a:ext cx="10510" cy="3481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27978" y="5833241"/>
            <a:ext cx="2838703" cy="756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Reports &amp; Safety recommendations</a:t>
            </a:r>
            <a:endParaRPr lang="en-IE" dirty="0">
              <a:solidFill>
                <a:schemeClr val="tx2"/>
              </a:solidFill>
            </a:endParaRPr>
          </a:p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72635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134738" cy="4170363"/>
          </a:xfrm>
        </p:spPr>
        <p:txBody>
          <a:bodyPr/>
          <a:lstStyle/>
          <a:p>
            <a:r>
              <a:rPr lang="en-US" dirty="0"/>
              <a:t>Data collection should ensure its confidentiality, the protection of its source and the confidence of the reporters</a:t>
            </a:r>
          </a:p>
          <a:p>
            <a:r>
              <a:rPr lang="en-US" dirty="0"/>
              <a:t>Sensitive safety information should be protected by preventing its use for purposes other than safety. </a:t>
            </a:r>
          </a:p>
          <a:p>
            <a:r>
              <a:rPr lang="en-US" dirty="0"/>
              <a:t>Safety Authorities have to set up a confidential reporting scheme </a:t>
            </a:r>
            <a:r>
              <a:rPr lang="en-IE" dirty="0"/>
              <a:t>and to ensure that no personal details are ever recorded in the databases both at national/international level.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of Information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66810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6171" y="1470329"/>
            <a:ext cx="10670164" cy="218242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2000" dirty="0"/>
              <a:t>The final aim of ISM is to improve ADS safety through dissemination of lessons learned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A broader exchange of information and the dissemination of safety recommendations should be ensured among the Contracting Parties, at international level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It is recommended that WP29 promotes and facilitates a broader exchange of information </a:t>
            </a:r>
          </a:p>
          <a:p>
            <a:pPr>
              <a:spcAft>
                <a:spcPts val="1200"/>
              </a:spcAft>
            </a:pPr>
            <a:endParaRPr lang="en-GB" dirty="0"/>
          </a:p>
          <a:p>
            <a:pPr>
              <a:spcAft>
                <a:spcPts val="1200"/>
              </a:spcAft>
            </a:pP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IE" dirty="0"/>
              <a:t>Information sharing among safety authorities &amp; Contracting Parties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60218" y="3255587"/>
            <a:ext cx="10523415" cy="1300480"/>
            <a:chOff x="711200" y="2783840"/>
            <a:chExt cx="10523415" cy="1300480"/>
          </a:xfrm>
        </p:grpSpPr>
        <p:sp>
          <p:nvSpPr>
            <p:cNvPr id="13" name="Rectangle 12"/>
            <p:cNvSpPr/>
            <p:nvPr/>
          </p:nvSpPr>
          <p:spPr>
            <a:xfrm>
              <a:off x="711200" y="2783840"/>
              <a:ext cx="10523415" cy="1300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437576" y="2859712"/>
              <a:ext cx="9021283" cy="1051093"/>
              <a:chOff x="87221" y="2939389"/>
              <a:chExt cx="9021283" cy="1051093"/>
            </a:xfrm>
          </p:grpSpPr>
          <p:sp>
            <p:nvSpPr>
              <p:cNvPr id="5" name="Rounded Rectangle 4"/>
              <p:cNvSpPr/>
              <p:nvPr/>
            </p:nvSpPr>
            <p:spPr bwMode="auto">
              <a:xfrm>
                <a:off x="7071997" y="2939389"/>
                <a:ext cx="2036507" cy="1051091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R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Pct val="60000"/>
                  <a:tabLst/>
                </a:pPr>
                <a:r>
                  <a:rPr lang="en-GB" sz="2400" dirty="0">
                    <a:latin typeface="Calibri" pitchFamily="34" charset="0"/>
                  </a:rPr>
                  <a:t>WP29 Repository</a:t>
                </a:r>
                <a:endParaRPr kumimoji="0" lang="en-GB" sz="2400" b="0" i="0" u="none" strike="noStrike" cap="none" normalizeH="0" baseline="0" dirty="0">
                  <a:ln>
                    <a:noFill/>
                  </a:ln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87221" y="2939390"/>
                <a:ext cx="6933051" cy="1051092"/>
                <a:chOff x="87221" y="2939390"/>
                <a:chExt cx="6933051" cy="1051092"/>
              </a:xfrm>
            </p:grpSpPr>
            <p:sp>
              <p:nvSpPr>
                <p:cNvPr id="7" name="Chevron 6"/>
                <p:cNvSpPr/>
                <p:nvPr/>
              </p:nvSpPr>
              <p:spPr>
                <a:xfrm>
                  <a:off x="2195736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Chevron 7"/>
                <p:cNvSpPr/>
                <p:nvPr/>
              </p:nvSpPr>
              <p:spPr>
                <a:xfrm>
                  <a:off x="2753758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 bwMode="auto">
                <a:xfrm>
                  <a:off x="87221" y="2939391"/>
                  <a:ext cx="2036507" cy="1051091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60000"/>
                    <a:tabLst/>
                  </a:pPr>
                  <a:r>
                    <a:rPr lang="en-GB" sz="2400" dirty="0">
                      <a:latin typeface="Calibri" pitchFamily="34" charset="0"/>
                    </a:rPr>
                    <a:t>Organisations databases</a:t>
                  </a:r>
                  <a:endParaRPr kumimoji="0" lang="en-GB" sz="2400" b="0" i="0" u="none" strike="noStrike" cap="none" normalizeH="0" baseline="0" dirty="0">
                    <a:ln>
                      <a:noFill/>
                    </a:ln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 bwMode="auto">
                <a:xfrm>
                  <a:off x="3563888" y="2939390"/>
                  <a:ext cx="2036507" cy="1051091"/>
                </a:xfrm>
                <a:prstGeom prst="roundRect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Pct val="60000"/>
                    <a:tabLst/>
                  </a:pPr>
                  <a:r>
                    <a:rPr lang="en-GB" sz="2400" dirty="0">
                      <a:latin typeface="Calibri" pitchFamily="34" charset="0"/>
                    </a:rPr>
                    <a:t>National databases</a:t>
                  </a:r>
                  <a:endParaRPr kumimoji="0" lang="en-GB" sz="2400" b="0" i="0" u="none" strike="noStrike" cap="none" normalizeH="0" baseline="0" dirty="0">
                    <a:ln>
                      <a:noFill/>
                    </a:ln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11" name="Chevron 10"/>
                <p:cNvSpPr/>
                <p:nvPr/>
              </p:nvSpPr>
              <p:spPr>
                <a:xfrm>
                  <a:off x="5670162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Chevron 11"/>
                <p:cNvSpPr/>
                <p:nvPr/>
              </p:nvSpPr>
              <p:spPr>
                <a:xfrm>
                  <a:off x="6228184" y="3140968"/>
                  <a:ext cx="792088" cy="648072"/>
                </a:xfrm>
                <a:prstGeom prst="chevr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256C2AB5-DD14-47A3-A726-7BCA5EE9434B}"/>
              </a:ext>
            </a:extLst>
          </p:cNvPr>
          <p:cNvSpPr txBox="1">
            <a:spLocks/>
          </p:cNvSpPr>
          <p:nvPr/>
        </p:nvSpPr>
        <p:spPr>
          <a:xfrm>
            <a:off x="970722" y="4049922"/>
            <a:ext cx="10615613" cy="25351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endParaRPr lang="en-GB" dirty="0"/>
          </a:p>
          <a:p>
            <a:pPr>
              <a:spcAft>
                <a:spcPts val="1200"/>
              </a:spcAft>
            </a:pPr>
            <a:r>
              <a:rPr lang="en-US" b="1" dirty="0"/>
              <a:t>Guiding principles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Access to the database for the authorities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Safety Recommendations publicly accessible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Promote cooperation among Contracting parties/authorities with regular exchange of information</a:t>
            </a:r>
          </a:p>
        </p:txBody>
      </p:sp>
    </p:spTree>
    <p:extLst>
      <p:ext uri="{BB962C8B-B14F-4D97-AF65-F5344CB8AC3E}">
        <p14:creationId xmlns:p14="http://schemas.microsoft.com/office/powerpoint/2010/main" val="3579331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Limiting the reporting requirements to manufacturers will also limit the amount and type of information covered by ISM, with a strong impact on the achievable safety improvement. </a:t>
            </a:r>
          </a:p>
          <a:p>
            <a:r>
              <a:rPr lang="en-IE" dirty="0"/>
              <a:t>E.g. identification of </a:t>
            </a:r>
            <a:r>
              <a:rPr lang="en-GB" dirty="0"/>
              <a:t>traffic rules infringement is not possible through data collected on-board the vehicle, and reporting by local authorities and ADS vehicle users is needed. </a:t>
            </a:r>
            <a:endParaRPr lang="en-IE" dirty="0"/>
          </a:p>
          <a:p>
            <a:r>
              <a:rPr lang="en-IE" dirty="0"/>
              <a:t>Other transport sectors extend the operational reporting mechanism also to </a:t>
            </a:r>
            <a:r>
              <a:rPr lang="en-IE" u="sng" dirty="0"/>
              <a:t>drivers</a:t>
            </a:r>
            <a:r>
              <a:rPr lang="en-IE" dirty="0"/>
              <a:t>, </a:t>
            </a:r>
            <a:r>
              <a:rPr lang="en-IE" u="sng" dirty="0"/>
              <a:t>operators</a:t>
            </a:r>
            <a:r>
              <a:rPr lang="en-IE" dirty="0"/>
              <a:t>, </a:t>
            </a:r>
            <a:r>
              <a:rPr lang="en-IE" u="sng" dirty="0"/>
              <a:t>users</a:t>
            </a:r>
            <a:r>
              <a:rPr lang="en-IE" dirty="0"/>
              <a:t>, </a:t>
            </a:r>
            <a:r>
              <a:rPr lang="en-IE" u="sng" dirty="0"/>
              <a:t>traffic managers</a:t>
            </a:r>
            <a:r>
              <a:rPr lang="en-IE" dirty="0"/>
              <a:t>, and </a:t>
            </a:r>
            <a:r>
              <a:rPr lang="en-IE" u="sng" dirty="0"/>
              <a:t>any other  person connected to the vehicle operation</a:t>
            </a:r>
            <a:r>
              <a:rPr lang="en-IE" dirty="0"/>
              <a:t>.</a:t>
            </a:r>
            <a:endParaRPr lang="en-IE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Reporting from other sources</a:t>
            </a:r>
          </a:p>
        </p:txBody>
      </p:sp>
    </p:spTree>
    <p:extLst>
      <p:ext uri="{BB962C8B-B14F-4D97-AF65-F5344CB8AC3E}">
        <p14:creationId xmlns:p14="http://schemas.microsoft.com/office/powerpoint/2010/main" val="916564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2DE3831-F942-476D-9A7F-1344174951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835863"/>
              </p:ext>
            </p:extLst>
          </p:nvPr>
        </p:nvGraphicFramePr>
        <p:xfrm>
          <a:off x="-1703670" y="1499845"/>
          <a:ext cx="11965269" cy="4821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DA7C970-BACF-4B2E-8287-7678B7AE1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with other groups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883ED6-D3C3-4C92-A116-36FB03A31125}"/>
              </a:ext>
            </a:extLst>
          </p:cNvPr>
          <p:cNvSpPr/>
          <p:nvPr/>
        </p:nvSpPr>
        <p:spPr>
          <a:xfrm>
            <a:off x="1364344" y="3215931"/>
            <a:ext cx="1785256" cy="1389744"/>
          </a:xfrm>
          <a:prstGeom prst="rect">
            <a:avLst/>
          </a:prstGeom>
          <a:solidFill>
            <a:srgbClr val="3E99DA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 Service Monitoring And Reporting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84CFBB-8466-4920-86CB-0A237C328997}"/>
              </a:ext>
            </a:extLst>
          </p:cNvPr>
          <p:cNvSpPr/>
          <p:nvPr/>
        </p:nvSpPr>
        <p:spPr>
          <a:xfrm>
            <a:off x="7924800" y="1499845"/>
            <a:ext cx="3541486" cy="13879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FRAV-ISMR</a:t>
            </a:r>
            <a:r>
              <a:rPr lang="en-US" dirty="0"/>
              <a:t>  could  interact for the identification of the performance to be monitored and relevant metrics/thresholds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84551D-5D46-47F7-BF0F-A38A0CABF47B}"/>
              </a:ext>
            </a:extLst>
          </p:cNvPr>
          <p:cNvSpPr/>
          <p:nvPr/>
        </p:nvSpPr>
        <p:spPr>
          <a:xfrm>
            <a:off x="7924800" y="3215931"/>
            <a:ext cx="3541486" cy="138974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EDR/DSSAD-ISMR </a:t>
            </a:r>
            <a:r>
              <a:rPr lang="en-US" dirty="0"/>
              <a:t>could</a:t>
            </a:r>
            <a:r>
              <a:rPr lang="en-US" b="1" dirty="0"/>
              <a:t> </a:t>
            </a:r>
            <a:r>
              <a:rPr lang="en-US" dirty="0"/>
              <a:t>interact to identify the data to be collected for the characterization of the occurrences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3E7513-20F9-438F-A648-9BBC5B9433FF}"/>
              </a:ext>
            </a:extLst>
          </p:cNvPr>
          <p:cNvSpPr/>
          <p:nvPr/>
        </p:nvSpPr>
        <p:spPr>
          <a:xfrm>
            <a:off x="7924800" y="4933791"/>
            <a:ext cx="3541486" cy="13897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/>
              <a:t>FG4AIAD-ISMR </a:t>
            </a:r>
          </a:p>
          <a:p>
            <a:pPr algn="ctr"/>
            <a:r>
              <a:rPr lang="en-US" dirty="0"/>
              <a:t>could interact to identify the AI performance and behaviors that can be potentially monitored during the operations </a:t>
            </a:r>
          </a:p>
        </p:txBody>
      </p:sp>
    </p:spTree>
    <p:extLst>
      <p:ext uri="{BB962C8B-B14F-4D97-AF65-F5344CB8AC3E}">
        <p14:creationId xmlns:p14="http://schemas.microsoft.com/office/powerpoint/2010/main" val="2132935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A7C970-BACF-4B2E-8287-7678B7AE1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with other groups (Example)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74E9C9F-7130-4B5F-94B4-91E74316362E}"/>
              </a:ext>
            </a:extLst>
          </p:cNvPr>
          <p:cNvSpPr/>
          <p:nvPr/>
        </p:nvSpPr>
        <p:spPr>
          <a:xfrm>
            <a:off x="5676668" y="1405375"/>
            <a:ext cx="1282390" cy="937191"/>
          </a:xfrm>
          <a:prstGeom prst="ellipse">
            <a:avLst/>
          </a:prstGeom>
          <a:solidFill>
            <a:srgbClr val="3E99DA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ISMR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EC2624-304F-4D87-9352-58505407DB5E}"/>
              </a:ext>
            </a:extLst>
          </p:cNvPr>
          <p:cNvSpPr/>
          <p:nvPr/>
        </p:nvSpPr>
        <p:spPr>
          <a:xfrm>
            <a:off x="1501233" y="1374701"/>
            <a:ext cx="1282390" cy="937191"/>
          </a:xfrm>
          <a:prstGeom prst="ellipse">
            <a:avLst/>
          </a:prstGeom>
          <a:solidFill>
            <a:srgbClr val="3E99DA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FRAV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6F3207-E775-4F38-BE0B-E85A40A9C910}"/>
              </a:ext>
            </a:extLst>
          </p:cNvPr>
          <p:cNvSpPr txBox="1"/>
          <p:nvPr/>
        </p:nvSpPr>
        <p:spPr>
          <a:xfrm>
            <a:off x="437685" y="2475430"/>
            <a:ext cx="3855535" cy="192097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</a:pPr>
            <a:r>
              <a:rPr lang="en-US" sz="1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Safety recommendations: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ADS shall recognize the conditions and boundaries of the ODD of its feature(s) pursuant to the manufacturer’s declaration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400" b="1" i="1" dirty="0">
                <a:latin typeface="Times New Roman" panose="02020603050405020304" pitchFamily="18" charset="0"/>
              </a:rPr>
              <a:t>Provision: </a:t>
            </a:r>
          </a:p>
          <a:p>
            <a:pPr lvl="1">
              <a:lnSpc>
                <a:spcPct val="107000"/>
              </a:lnSpc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ODD conditions and boundaries (measurable limits) should be established by the manufacturer.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D37258-D991-49E1-BE45-7BCC405DA6F0}"/>
              </a:ext>
            </a:extLst>
          </p:cNvPr>
          <p:cNvSpPr txBox="1"/>
          <p:nvPr/>
        </p:nvSpPr>
        <p:spPr>
          <a:xfrm>
            <a:off x="5229923" y="2460058"/>
            <a:ext cx="2788042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GB" sz="1400" b="1" i="1" dirty="0">
                <a:latin typeface="Times New Roman" panose="02020603050405020304" pitchFamily="18" charset="0"/>
              </a:rPr>
              <a:t>Occurrence:</a:t>
            </a:r>
          </a:p>
          <a:p>
            <a:r>
              <a:rPr lang="en-GB" sz="1400" dirty="0">
                <a:latin typeface="Times New Roman" panose="02020603050405020304" pitchFamily="18" charset="0"/>
              </a:rPr>
              <a:t>ADS operation outside its ODD</a:t>
            </a:r>
            <a:endParaRPr lang="en-US" sz="1400" dirty="0">
              <a:latin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885153-CE7F-46AB-95DE-EDB87E9905C1}"/>
              </a:ext>
            </a:extLst>
          </p:cNvPr>
          <p:cNvSpPr txBox="1"/>
          <p:nvPr/>
        </p:nvSpPr>
        <p:spPr>
          <a:xfrm>
            <a:off x="5296830" y="4078317"/>
            <a:ext cx="2788043" cy="16904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buSzPts val="1000"/>
            </a:pPr>
            <a:r>
              <a:rPr lang="en-US" sz="1400" b="1" i="1" dirty="0">
                <a:latin typeface="Times New Roman" panose="02020603050405020304" pitchFamily="18" charset="0"/>
              </a:rPr>
              <a:t>ODD Conditions to be monitored:</a:t>
            </a:r>
          </a:p>
          <a:p>
            <a:pPr marL="346075" marR="0" lvl="1" indent="-234950">
              <a:lnSpc>
                <a:spcPct val="107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(rain, snow)</a:t>
            </a:r>
          </a:p>
          <a:p>
            <a:pPr marL="346075" marR="0" lvl="1" indent="-234950">
              <a:lnSpc>
                <a:spcPct val="107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of day (light intensity, including the case of the use of lighting devices)</a:t>
            </a:r>
          </a:p>
          <a:p>
            <a:pPr marL="346075" marR="0" lvl="1" indent="-234950">
              <a:lnSpc>
                <a:spcPct val="107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Visibility</a:t>
            </a:r>
          </a:p>
          <a:p>
            <a:pPr marL="346075" marR="0" lvl="1" indent="-234950">
              <a:lnSpc>
                <a:spcPct val="107000"/>
              </a:lnSpc>
              <a:spcBef>
                <a:spcPts val="0"/>
              </a:spcBef>
              <a:buSzPts val="1000"/>
              <a:buFont typeface="Courier New" panose="02070309020205020404" pitchFamily="49" charset="0"/>
              <a:buChar char="o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and lane markings</a:t>
            </a:r>
          </a:p>
        </p:txBody>
      </p:sp>
      <p:sp>
        <p:nvSpPr>
          <p:cNvPr id="20" name="Arrow: Bent-Up 19">
            <a:extLst>
              <a:ext uri="{FF2B5EF4-FFF2-40B4-BE49-F238E27FC236}">
                <a16:creationId xmlns:a16="http://schemas.microsoft.com/office/drawing/2014/main" id="{9ECCF037-2EA1-4395-BFE9-BC4F3E2B7AE0}"/>
              </a:ext>
            </a:extLst>
          </p:cNvPr>
          <p:cNvSpPr/>
          <p:nvPr/>
        </p:nvSpPr>
        <p:spPr>
          <a:xfrm>
            <a:off x="4293221" y="2983278"/>
            <a:ext cx="1282390" cy="782356"/>
          </a:xfrm>
          <a:prstGeom prst="bentUpArrow">
            <a:avLst>
              <a:gd name="adj1" fmla="val 10747"/>
              <a:gd name="adj2" fmla="val 12172"/>
              <a:gd name="adj3" fmla="val 22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59637A-2031-439C-AC26-C8272D4F1B28}"/>
              </a:ext>
            </a:extLst>
          </p:cNvPr>
          <p:cNvSpPr/>
          <p:nvPr/>
        </p:nvSpPr>
        <p:spPr>
          <a:xfrm>
            <a:off x="9852103" y="1374701"/>
            <a:ext cx="1282390" cy="937191"/>
          </a:xfrm>
          <a:prstGeom prst="ellipse">
            <a:avLst/>
          </a:prstGeom>
          <a:solidFill>
            <a:srgbClr val="3E99DA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EDR/ DSSAD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BCB30AAE-3B2D-47B9-B384-37C155F4B4C8}"/>
              </a:ext>
            </a:extLst>
          </p:cNvPr>
          <p:cNvSpPr/>
          <p:nvPr/>
        </p:nvSpPr>
        <p:spPr>
          <a:xfrm>
            <a:off x="6512313" y="2983278"/>
            <a:ext cx="148684" cy="1095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Bent-Up 23">
            <a:extLst>
              <a:ext uri="{FF2B5EF4-FFF2-40B4-BE49-F238E27FC236}">
                <a16:creationId xmlns:a16="http://schemas.microsoft.com/office/drawing/2014/main" id="{0CD71145-CDAD-4C0E-A46D-1F0578591F32}"/>
              </a:ext>
            </a:extLst>
          </p:cNvPr>
          <p:cNvSpPr/>
          <p:nvPr/>
        </p:nvSpPr>
        <p:spPr>
          <a:xfrm rot="5400000">
            <a:off x="3860203" y="3953492"/>
            <a:ext cx="978521" cy="1894735"/>
          </a:xfrm>
          <a:prstGeom prst="bentUpArrow">
            <a:avLst>
              <a:gd name="adj1" fmla="val 8468"/>
              <a:gd name="adj2" fmla="val 12172"/>
              <a:gd name="adj3" fmla="val 221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6CFB158B-A43C-4657-85DD-F9332E61FF48}"/>
              </a:ext>
            </a:extLst>
          </p:cNvPr>
          <p:cNvSpPr/>
          <p:nvPr/>
        </p:nvSpPr>
        <p:spPr>
          <a:xfrm>
            <a:off x="4928839" y="3268649"/>
            <a:ext cx="338017" cy="33453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6" name="Dodecagon 25">
            <a:extLst>
              <a:ext uri="{FF2B5EF4-FFF2-40B4-BE49-F238E27FC236}">
                <a16:creationId xmlns:a16="http://schemas.microsoft.com/office/drawing/2014/main" id="{E58F7D77-1F2B-4DAC-8C15-51901D7E1AC9}"/>
              </a:ext>
            </a:extLst>
          </p:cNvPr>
          <p:cNvSpPr/>
          <p:nvPr/>
        </p:nvSpPr>
        <p:spPr>
          <a:xfrm>
            <a:off x="3586976" y="4756280"/>
            <a:ext cx="338017" cy="33453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D0A5493-E40B-4A1A-9D6E-A6763E4733A3}"/>
              </a:ext>
            </a:extLst>
          </p:cNvPr>
          <p:cNvSpPr/>
          <p:nvPr/>
        </p:nvSpPr>
        <p:spPr>
          <a:xfrm>
            <a:off x="6085086" y="3560360"/>
            <a:ext cx="338017" cy="33453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8" name="Arrow: Bent-Up 27">
            <a:extLst>
              <a:ext uri="{FF2B5EF4-FFF2-40B4-BE49-F238E27FC236}">
                <a16:creationId xmlns:a16="http://schemas.microsoft.com/office/drawing/2014/main" id="{EB367719-D986-4242-B7FF-DAB0B4CD02EB}"/>
              </a:ext>
            </a:extLst>
          </p:cNvPr>
          <p:cNvSpPr/>
          <p:nvPr/>
        </p:nvSpPr>
        <p:spPr>
          <a:xfrm>
            <a:off x="8107414" y="3890223"/>
            <a:ext cx="2515315" cy="1200593"/>
          </a:xfrm>
          <a:prstGeom prst="bentUpArrow">
            <a:avLst>
              <a:gd name="adj1" fmla="val 6206"/>
              <a:gd name="adj2" fmla="val 9524"/>
              <a:gd name="adj3" fmla="val 115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FD6B72-149B-429C-A620-ECE3E4EAFEF7}"/>
              </a:ext>
            </a:extLst>
          </p:cNvPr>
          <p:cNvSpPr txBox="1"/>
          <p:nvPr/>
        </p:nvSpPr>
        <p:spPr>
          <a:xfrm>
            <a:off x="9228708" y="2452716"/>
            <a:ext cx="2703098" cy="145995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buSzPts val="1000"/>
            </a:pPr>
            <a:r>
              <a:rPr lang="en-US" sz="1400" b="1" i="1" dirty="0">
                <a:latin typeface="Times New Roman" panose="02020603050405020304" pitchFamily="18" charset="0"/>
              </a:rPr>
              <a:t>Data To be Collected</a:t>
            </a:r>
          </a:p>
          <a:p>
            <a:pPr marL="285750" indent="-285750">
              <a:lnSpc>
                <a:spcPct val="107000"/>
              </a:lnSpc>
              <a:buSzPts val="1000"/>
              <a:buFontTx/>
              <a:buChar char="-"/>
            </a:pPr>
            <a:r>
              <a:rPr lang="en-US" sz="1400" i="1" dirty="0">
                <a:latin typeface="Times New Roman" panose="02020603050405020304" pitchFamily="18" charset="0"/>
              </a:rPr>
              <a:t>Environmental Condition data</a:t>
            </a:r>
          </a:p>
          <a:p>
            <a:pPr marL="285750" indent="-285750">
              <a:lnSpc>
                <a:spcPct val="107000"/>
              </a:lnSpc>
              <a:buSzPts val="1000"/>
              <a:buFontTx/>
              <a:buChar char="-"/>
            </a:pPr>
            <a:r>
              <a:rPr lang="en-US" sz="1400" i="1" dirty="0">
                <a:latin typeface="Times New Roman" panose="02020603050405020304" pitchFamily="18" charset="0"/>
              </a:rPr>
              <a:t>Road data</a:t>
            </a:r>
          </a:p>
          <a:p>
            <a:pPr marL="285750" indent="-285750">
              <a:lnSpc>
                <a:spcPct val="107000"/>
              </a:lnSpc>
              <a:buSzPts val="1000"/>
              <a:buFontTx/>
              <a:buChar char="-"/>
            </a:pPr>
            <a:r>
              <a:rPr lang="en-US" sz="1400" i="1" dirty="0">
                <a:latin typeface="Times New Roman" panose="02020603050405020304" pitchFamily="18" charset="0"/>
              </a:rPr>
              <a:t>Vehicle data</a:t>
            </a:r>
          </a:p>
          <a:p>
            <a:pPr marL="285750" indent="-285750">
              <a:lnSpc>
                <a:spcPct val="107000"/>
              </a:lnSpc>
              <a:buSzPts val="1000"/>
              <a:buFontTx/>
              <a:buChar char="-"/>
            </a:pPr>
            <a:r>
              <a:rPr lang="en-US" sz="1400" i="1" dirty="0">
                <a:latin typeface="Times New Roman" panose="02020603050405020304" pitchFamily="18" charset="0"/>
              </a:rPr>
              <a:t>Etc..</a:t>
            </a:r>
          </a:p>
          <a:p>
            <a:pPr>
              <a:lnSpc>
                <a:spcPct val="107000"/>
              </a:lnSpc>
              <a:buSzPts val="1000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Dodecagon 30">
            <a:extLst>
              <a:ext uri="{FF2B5EF4-FFF2-40B4-BE49-F238E27FC236}">
                <a16:creationId xmlns:a16="http://schemas.microsoft.com/office/drawing/2014/main" id="{C0FB4E36-2309-45F7-BD54-34723B22D7FA}"/>
              </a:ext>
            </a:extLst>
          </p:cNvPr>
          <p:cNvSpPr/>
          <p:nvPr/>
        </p:nvSpPr>
        <p:spPr>
          <a:xfrm>
            <a:off x="9919314" y="4624787"/>
            <a:ext cx="338017" cy="33453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91546DE2-D3C6-4521-A953-0E269FB71E0B}"/>
              </a:ext>
            </a:extLst>
          </p:cNvPr>
          <p:cNvSpPr/>
          <p:nvPr/>
        </p:nvSpPr>
        <p:spPr>
          <a:xfrm>
            <a:off x="6542167" y="5735875"/>
            <a:ext cx="148684" cy="4058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D2096D-6461-41E8-B458-3EEFEB0A8572}"/>
              </a:ext>
            </a:extLst>
          </p:cNvPr>
          <p:cNvSpPr txBox="1"/>
          <p:nvPr/>
        </p:nvSpPr>
        <p:spPr>
          <a:xfrm>
            <a:off x="5319372" y="6153135"/>
            <a:ext cx="2788042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GB" sz="1400" b="1" i="1" dirty="0">
                <a:latin typeface="Times New Roman" panose="02020603050405020304" pitchFamily="18" charset="0"/>
              </a:rPr>
              <a:t>Metric/Threshold:</a:t>
            </a:r>
          </a:p>
          <a:p>
            <a:r>
              <a:rPr lang="en-GB" sz="1400" dirty="0">
                <a:latin typeface="Times New Roman" panose="02020603050405020304" pitchFamily="18" charset="0"/>
              </a:rPr>
              <a:t>Number of ODD excursion </a:t>
            </a:r>
            <a:endParaRPr lang="en-US" sz="1400" dirty="0">
              <a:latin typeface="Times New Roman" panose="02020603050405020304" pitchFamily="18" charset="0"/>
            </a:endParaRPr>
          </a:p>
        </p:txBody>
      </p:sp>
      <p:sp>
        <p:nvSpPr>
          <p:cNvPr id="34" name="Dodecagon 33">
            <a:extLst>
              <a:ext uri="{FF2B5EF4-FFF2-40B4-BE49-F238E27FC236}">
                <a16:creationId xmlns:a16="http://schemas.microsoft.com/office/drawing/2014/main" id="{6B9B2F11-665E-4489-B9F4-EC9147671379}"/>
              </a:ext>
            </a:extLst>
          </p:cNvPr>
          <p:cNvSpPr/>
          <p:nvPr/>
        </p:nvSpPr>
        <p:spPr>
          <a:xfrm>
            <a:off x="6790049" y="5771548"/>
            <a:ext cx="338017" cy="334536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3017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8987" y="618994"/>
            <a:ext cx="10704363" cy="782357"/>
          </a:xfrm>
        </p:spPr>
        <p:txBody>
          <a:bodyPr/>
          <a:lstStyle/>
          <a:p>
            <a:r>
              <a:rPr lang="en-US" dirty="0"/>
              <a:t>SG3-In Service Monitoring and Reporting, Objectives and Deliverables</a:t>
            </a:r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FB37438-F019-445A-BD2A-31E217E8BC4E}"/>
              </a:ext>
            </a:extLst>
          </p:cNvPr>
          <p:cNvGrpSpPr/>
          <p:nvPr/>
        </p:nvGrpSpPr>
        <p:grpSpPr>
          <a:xfrm>
            <a:off x="9320212" y="1786075"/>
            <a:ext cx="2467098" cy="3916864"/>
            <a:chOff x="10248899" y="1760241"/>
            <a:chExt cx="1947986" cy="343252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813660D-54D3-4C26-87CA-FC0C978D4BF2}"/>
                </a:ext>
              </a:extLst>
            </p:cNvPr>
            <p:cNvSpPr/>
            <p:nvPr/>
          </p:nvSpPr>
          <p:spPr>
            <a:xfrm>
              <a:off x="10248900" y="1760241"/>
              <a:ext cx="1238250" cy="65722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/>
                <a:t>In Service Monitoring And Reporting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BB6FD1-E548-43AF-B571-872BCDFE13D9}"/>
                </a:ext>
              </a:extLst>
            </p:cNvPr>
            <p:cNvSpPr/>
            <p:nvPr/>
          </p:nvSpPr>
          <p:spPr>
            <a:xfrm>
              <a:off x="10463090" y="2685341"/>
              <a:ext cx="1328860" cy="65722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50000"/>
                    </a:schemeClr>
                  </a:solidFill>
                </a:rPr>
                <a:t>1. Confirmation of safety Assessment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AE61B2A-059C-4F83-97C0-E967C195931A}"/>
                </a:ext>
              </a:extLst>
            </p:cNvPr>
            <p:cNvSpPr/>
            <p:nvPr/>
          </p:nvSpPr>
          <p:spPr>
            <a:xfrm>
              <a:off x="10687050" y="3610441"/>
              <a:ext cx="1328860" cy="65722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50000"/>
                    </a:schemeClr>
                  </a:solidFill>
                </a:rPr>
                <a:t>2. Feed Scenario Catalogue </a:t>
              </a:r>
            </a:p>
          </p:txBody>
        </p:sp>
        <p:cxnSp>
          <p:nvCxnSpPr>
            <p:cNvPr id="8" name="Connector: Curved 7">
              <a:extLst>
                <a:ext uri="{FF2B5EF4-FFF2-40B4-BE49-F238E27FC236}">
                  <a16:creationId xmlns:a16="http://schemas.microsoft.com/office/drawing/2014/main" id="{C144E3E7-69B1-499A-A8F6-4FC3B14DB2FA}"/>
                </a:ext>
              </a:extLst>
            </p:cNvPr>
            <p:cNvCxnSpPr>
              <a:cxnSpLocks/>
              <a:stCxn id="2" idx="1"/>
              <a:endCxn id="5" idx="1"/>
            </p:cNvCxnSpPr>
            <p:nvPr/>
          </p:nvCxnSpPr>
          <p:spPr>
            <a:xfrm rot="10800000" flipH="1" flipV="1">
              <a:off x="10248900" y="2088854"/>
              <a:ext cx="214190" cy="925100"/>
            </a:xfrm>
            <a:prstGeom prst="curvedConnector3">
              <a:avLst>
                <a:gd name="adj1" fmla="val -106728"/>
              </a:avLst>
            </a:prstGeom>
            <a:ln w="1905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or: Curved 8">
              <a:extLst>
                <a:ext uri="{FF2B5EF4-FFF2-40B4-BE49-F238E27FC236}">
                  <a16:creationId xmlns:a16="http://schemas.microsoft.com/office/drawing/2014/main" id="{205006B1-6B39-408D-B497-2D8599C00752}"/>
                </a:ext>
              </a:extLst>
            </p:cNvPr>
            <p:cNvCxnSpPr>
              <a:cxnSpLocks/>
              <a:stCxn id="2" idx="1"/>
              <a:endCxn id="6" idx="1"/>
            </p:cNvCxnSpPr>
            <p:nvPr/>
          </p:nvCxnSpPr>
          <p:spPr>
            <a:xfrm rot="10800000" flipH="1" flipV="1">
              <a:off x="10248900" y="2088854"/>
              <a:ext cx="438150" cy="1850200"/>
            </a:xfrm>
            <a:prstGeom prst="curvedConnector3">
              <a:avLst>
                <a:gd name="adj1" fmla="val -71739"/>
              </a:avLst>
            </a:prstGeom>
            <a:ln w="1905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A6606C-A191-48F1-ABE7-2DFA33D35789}"/>
                </a:ext>
              </a:extLst>
            </p:cNvPr>
            <p:cNvSpPr/>
            <p:nvPr/>
          </p:nvSpPr>
          <p:spPr>
            <a:xfrm>
              <a:off x="10868025" y="4535541"/>
              <a:ext cx="1328860" cy="657225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50000"/>
                    </a:schemeClr>
                  </a:solidFill>
                </a:rPr>
                <a:t>3. Share information and recommendations</a:t>
              </a:r>
            </a:p>
          </p:txBody>
        </p:sp>
        <p:cxnSp>
          <p:nvCxnSpPr>
            <p:cNvPr id="21" name="Connector: Curved 20">
              <a:extLst>
                <a:ext uri="{FF2B5EF4-FFF2-40B4-BE49-F238E27FC236}">
                  <a16:creationId xmlns:a16="http://schemas.microsoft.com/office/drawing/2014/main" id="{8D300946-2440-4E9C-A4F6-63D75F36ABB8}"/>
                </a:ext>
              </a:extLst>
            </p:cNvPr>
            <p:cNvCxnSpPr>
              <a:cxnSpLocks/>
              <a:stCxn id="2" idx="1"/>
              <a:endCxn id="15" idx="1"/>
            </p:cNvCxnSpPr>
            <p:nvPr/>
          </p:nvCxnSpPr>
          <p:spPr>
            <a:xfrm rot="10800000" flipH="1" flipV="1">
              <a:off x="10248899" y="2088854"/>
              <a:ext cx="619125" cy="2775300"/>
            </a:xfrm>
            <a:prstGeom prst="curvedConnector3">
              <a:avLst>
                <a:gd name="adj1" fmla="val -64615"/>
              </a:avLst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C7CD3DE-0320-4933-92F6-17795A0CF6F5}"/>
              </a:ext>
            </a:extLst>
          </p:cNvPr>
          <p:cNvSpPr txBox="1"/>
          <p:nvPr/>
        </p:nvSpPr>
        <p:spPr>
          <a:xfrm>
            <a:off x="404690" y="1696740"/>
            <a:ext cx="810321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862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In-Service Monitoring and Reporting (ISMR) addresses the in-service safety of the ADS after its placing on the market (operational experience feedback loop) </a:t>
            </a:r>
          </a:p>
          <a:p>
            <a:pPr marL="38862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It relies on the collection of in-service data(fleet monitoring) to assess whether the ADS continues to be safe when operated on the road and to 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identify safety risks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This data collection can also be used for the identification of new scenarios to support the development of the Scenario Catalogue.</a:t>
            </a:r>
          </a:p>
          <a:p>
            <a:pPr marL="38862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ISMR allows the whole ADS community to learn from major ADS accidents/incidents through  information sharing </a:t>
            </a:r>
          </a:p>
          <a:p>
            <a:pPr marL="38862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SG3 is developing procedures to confirm the in-service ADS safety and to improve the level of safety of ADS based on the evidence collected from the field operation  </a:t>
            </a:r>
          </a:p>
        </p:txBody>
      </p:sp>
    </p:spTree>
    <p:extLst>
      <p:ext uri="{BB962C8B-B14F-4D97-AF65-F5344CB8AC3E}">
        <p14:creationId xmlns:p14="http://schemas.microsoft.com/office/powerpoint/2010/main" val="145365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A2F13F4-1916-47B0-AE3D-E5B42407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32" y="325743"/>
            <a:ext cx="10427246" cy="1254443"/>
          </a:xfrm>
        </p:spPr>
        <p:txBody>
          <a:bodyPr>
            <a:normAutofit/>
          </a:bodyPr>
          <a:lstStyle/>
          <a:p>
            <a:r>
              <a:rPr lang="en-US" dirty="0"/>
              <a:t>Monitoring, Reporting and Investigation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C30375-3A4C-4572-BF5E-DF547CE078D0}"/>
              </a:ext>
            </a:extLst>
          </p:cNvPr>
          <p:cNvSpPr/>
          <p:nvPr/>
        </p:nvSpPr>
        <p:spPr>
          <a:xfrm>
            <a:off x="1554063" y="1348741"/>
            <a:ext cx="5050971" cy="3526972"/>
          </a:xfrm>
          <a:prstGeom prst="rect">
            <a:avLst/>
          </a:prstGeom>
          <a:gradFill rotWithShape="1">
            <a:gsLst>
              <a:gs pos="0">
                <a:srgbClr val="1EC08A">
                  <a:lumMod val="110000"/>
                  <a:satMod val="105000"/>
                  <a:tint val="67000"/>
                </a:srgbClr>
              </a:gs>
              <a:gs pos="50000">
                <a:srgbClr val="1EC08A">
                  <a:lumMod val="105000"/>
                  <a:satMod val="103000"/>
                  <a:tint val="73000"/>
                </a:srgbClr>
              </a:gs>
              <a:gs pos="100000">
                <a:srgbClr val="1EC08A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1EC08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7F48E3-BCCC-4D55-BEC5-40273F533137}"/>
              </a:ext>
            </a:extLst>
          </p:cNvPr>
          <p:cNvSpPr/>
          <p:nvPr/>
        </p:nvSpPr>
        <p:spPr>
          <a:xfrm>
            <a:off x="2921309" y="2141221"/>
            <a:ext cx="3683726" cy="2734494"/>
          </a:xfrm>
          <a:prstGeom prst="rect">
            <a:avLst/>
          </a:prstGeom>
          <a:solidFill>
            <a:srgbClr val="F8CC29"/>
          </a:solidFill>
          <a:ln w="12700" cap="flat" cmpd="sng" algn="ctr">
            <a:solidFill>
              <a:srgbClr val="F8CC2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F365788-9066-4E56-91BF-608DC3FCC265}"/>
              </a:ext>
            </a:extLst>
          </p:cNvPr>
          <p:cNvSpPr/>
          <p:nvPr/>
        </p:nvSpPr>
        <p:spPr>
          <a:xfrm>
            <a:off x="4393057" y="3160123"/>
            <a:ext cx="2211977" cy="1715590"/>
          </a:xfrm>
          <a:prstGeom prst="rect">
            <a:avLst/>
          </a:prstGeom>
          <a:solidFill>
            <a:srgbClr val="E76C53"/>
          </a:solidFill>
          <a:ln w="12700" cap="flat" cmpd="sng" algn="ctr">
            <a:solidFill>
              <a:srgbClr val="E76C5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220CED-BFBB-41D6-9317-8A5C75D6EE31}"/>
              </a:ext>
            </a:extLst>
          </p:cNvPr>
          <p:cNvSpPr txBox="1"/>
          <p:nvPr/>
        </p:nvSpPr>
        <p:spPr>
          <a:xfrm>
            <a:off x="1466978" y="1287134"/>
            <a:ext cx="21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Monitoring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2DEE65-A1D3-4F03-A853-C37A748BD8FA}"/>
              </a:ext>
            </a:extLst>
          </p:cNvPr>
          <p:cNvSpPr txBox="1"/>
          <p:nvPr/>
        </p:nvSpPr>
        <p:spPr>
          <a:xfrm>
            <a:off x="2921309" y="2141221"/>
            <a:ext cx="21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Reporting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8C0B3B-9B0E-4B67-BEAF-A08E3FDDB00F}"/>
              </a:ext>
            </a:extLst>
          </p:cNvPr>
          <p:cNvSpPr txBox="1"/>
          <p:nvPr/>
        </p:nvSpPr>
        <p:spPr>
          <a:xfrm>
            <a:off x="4375639" y="3112227"/>
            <a:ext cx="21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Investigation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5DB59119-6513-45CC-9FD6-43068A02603F}"/>
              </a:ext>
            </a:extLst>
          </p:cNvPr>
          <p:cNvSpPr/>
          <p:nvPr/>
        </p:nvSpPr>
        <p:spPr>
          <a:xfrm>
            <a:off x="1475685" y="5316456"/>
            <a:ext cx="5129349" cy="217716"/>
          </a:xfrm>
          <a:prstGeom prst="rightArrow">
            <a:avLst/>
          </a:prstGeom>
          <a:solidFill>
            <a:srgbClr val="6ACBF3"/>
          </a:solidFill>
          <a:ln w="12700" cap="flat" cmpd="sng" algn="ctr">
            <a:solidFill>
              <a:srgbClr val="6ACBF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27E034-0278-481E-9F5F-A85BAB470FF6}"/>
              </a:ext>
            </a:extLst>
          </p:cNvPr>
          <p:cNvSpPr txBox="1"/>
          <p:nvPr/>
        </p:nvSpPr>
        <p:spPr>
          <a:xfrm>
            <a:off x="3348028" y="5477387"/>
            <a:ext cx="21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Severity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DB42A8CB-B0F6-4CFD-B9E8-5A8C752D2C83}"/>
              </a:ext>
            </a:extLst>
          </p:cNvPr>
          <p:cNvSpPr/>
          <p:nvPr/>
        </p:nvSpPr>
        <p:spPr>
          <a:xfrm rot="16200000">
            <a:off x="-591318" y="3003369"/>
            <a:ext cx="3526974" cy="217716"/>
          </a:xfrm>
          <a:prstGeom prst="rightArrow">
            <a:avLst/>
          </a:prstGeom>
          <a:solidFill>
            <a:srgbClr val="6ACBF3"/>
          </a:solidFill>
          <a:ln w="12700" cap="flat" cmpd="sng" algn="ctr">
            <a:solidFill>
              <a:srgbClr val="6ACBF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5A04CD-324E-4B5E-B989-780F2E3DA7F0}"/>
              </a:ext>
            </a:extLst>
          </p:cNvPr>
          <p:cNvSpPr txBox="1"/>
          <p:nvPr/>
        </p:nvSpPr>
        <p:spPr>
          <a:xfrm rot="16200000">
            <a:off x="87372" y="2603310"/>
            <a:ext cx="1479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Frequency</a:t>
            </a:r>
          </a:p>
        </p:txBody>
      </p:sp>
      <p:graphicFrame>
        <p:nvGraphicFramePr>
          <p:cNvPr id="36" name="Table 15">
            <a:extLst>
              <a:ext uri="{FF2B5EF4-FFF2-40B4-BE49-F238E27FC236}">
                <a16:creationId xmlns:a16="http://schemas.microsoft.com/office/drawing/2014/main" id="{402FE563-5F9C-40DB-BCD8-F6820B8E9D1C}"/>
              </a:ext>
            </a:extLst>
          </p:cNvPr>
          <p:cNvGraphicFramePr>
            <a:graphicFrameLocks noGrp="1"/>
          </p:cNvGraphicFramePr>
          <p:nvPr/>
        </p:nvGraphicFramePr>
        <p:xfrm>
          <a:off x="7275595" y="1777274"/>
          <a:ext cx="4397828" cy="2291080"/>
        </p:xfrm>
        <a:graphic>
          <a:graphicData uri="http://schemas.openxmlformats.org/drawingml/2006/table">
            <a:tbl>
              <a:tblPr firstRow="1" bandRow="1"/>
              <a:tblGrid>
                <a:gridCol w="1497874">
                  <a:extLst>
                    <a:ext uri="{9D8B030D-6E8A-4147-A177-3AD203B41FA5}">
                      <a16:colId xmlns:a16="http://schemas.microsoft.com/office/drawing/2014/main" val="2458909676"/>
                    </a:ext>
                  </a:extLst>
                </a:gridCol>
                <a:gridCol w="2899954">
                  <a:extLst>
                    <a:ext uri="{9D8B030D-6E8A-4147-A177-3AD203B41FA5}">
                      <a16:colId xmlns:a16="http://schemas.microsoft.com/office/drawing/2014/main" val="295368002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Process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Focus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8265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Monitoring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Overall Data collection and analysis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55863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Reporting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Critical and not critical occurrences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6177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/>
                        <a:t>Investigation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Critical occurrences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ACBF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565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225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4266CC-8F55-4B73-B801-D8BD5AE449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313633"/>
              </p:ext>
            </p:extLst>
          </p:nvPr>
        </p:nvGraphicFramePr>
        <p:xfrm>
          <a:off x="8727467" y="1080372"/>
          <a:ext cx="3265242" cy="3215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13061B5-0F25-4188-BA61-7EE7F6239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53" y="500848"/>
            <a:ext cx="10263893" cy="782357"/>
          </a:xfrm>
        </p:spPr>
        <p:txBody>
          <a:bodyPr/>
          <a:lstStyle/>
          <a:p>
            <a:r>
              <a:rPr lang="en-US" dirty="0"/>
              <a:t>In Service Monitoring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AD873-AB19-4E78-9440-227B80C298A7}"/>
              </a:ext>
            </a:extLst>
          </p:cNvPr>
          <p:cNvSpPr txBox="1"/>
          <p:nvPr/>
        </p:nvSpPr>
        <p:spPr>
          <a:xfrm>
            <a:off x="680494" y="1389799"/>
            <a:ext cx="7305773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Monitoring (</a:t>
            </a:r>
            <a:r>
              <a:rPr lang="en-US" sz="1800" i="1" dirty="0"/>
              <a:t>Link with the AUDIT Pillar):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</a:t>
            </a:r>
            <a:r>
              <a:rPr lang="en-US" sz="1800" dirty="0"/>
              <a:t>anufacturers should set up </a:t>
            </a:r>
            <a:r>
              <a:rPr lang="en-IE" sz="1800" dirty="0"/>
              <a:t>a monitoring program according to the SMS Requirements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Vehicle data collection and analysis by the manufactures for reporting under ISMR, besides EDR/DSSAD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800" dirty="0"/>
              <a:t>Manufacturers are expected to collect data also from </a:t>
            </a:r>
            <a:r>
              <a:rPr lang="en-IE" sz="1800" b="1" dirty="0"/>
              <a:t>other accessible sources </a:t>
            </a:r>
            <a:r>
              <a:rPr lang="en-IE" sz="1800" dirty="0"/>
              <a:t>of data (e.g., customer reports)</a:t>
            </a:r>
            <a:endParaRPr lang="en-GB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423FC4-B483-4698-AD35-6D5B255E64CA}"/>
              </a:ext>
            </a:extLst>
          </p:cNvPr>
          <p:cNvSpPr/>
          <p:nvPr/>
        </p:nvSpPr>
        <p:spPr>
          <a:xfrm>
            <a:off x="8727467" y="1389799"/>
            <a:ext cx="960516" cy="1054016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70ADADD-48F0-4C06-BCFA-F9A52BBFF693}"/>
              </a:ext>
            </a:extLst>
          </p:cNvPr>
          <p:cNvSpPr/>
          <p:nvPr/>
        </p:nvSpPr>
        <p:spPr>
          <a:xfrm>
            <a:off x="5506422" y="3521945"/>
            <a:ext cx="418012" cy="7295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5E4FE9E-2D49-414B-9E02-EBADF16E71F5}"/>
              </a:ext>
            </a:extLst>
          </p:cNvPr>
          <p:cNvSpPr/>
          <p:nvPr/>
        </p:nvSpPr>
        <p:spPr>
          <a:xfrm>
            <a:off x="3197022" y="4251455"/>
            <a:ext cx="5277394" cy="20313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Proactive approach for Safety which shall be integrated in the Safety Management System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Beyond the scope of the occurrences reporting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Increase  safety by identifying trends and unusual or unsafe circumstances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B9562434-4417-470D-9FB5-650B5681F8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4281745"/>
              </p:ext>
            </p:extLst>
          </p:nvPr>
        </p:nvGraphicFramePr>
        <p:xfrm>
          <a:off x="-701958" y="3883439"/>
          <a:ext cx="4281181" cy="2974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53865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4266CC-8F55-4B73-B801-D8BD5AE449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29299"/>
              </p:ext>
            </p:extLst>
          </p:nvPr>
        </p:nvGraphicFramePr>
        <p:xfrm>
          <a:off x="8727467" y="1080372"/>
          <a:ext cx="3265242" cy="3215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13061B5-0F25-4188-BA61-7EE7F6239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Service Reporting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AD873-AB19-4E78-9440-227B80C298A7}"/>
              </a:ext>
            </a:extLst>
          </p:cNvPr>
          <p:cNvSpPr txBox="1"/>
          <p:nvPr/>
        </p:nvSpPr>
        <p:spPr>
          <a:xfrm>
            <a:off x="853489" y="1545720"/>
            <a:ext cx="7305773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Occurrence Reporting</a:t>
            </a:r>
            <a:r>
              <a:rPr lang="en-US" sz="1800" i="1" dirty="0"/>
              <a:t>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Occurrence refers to any safety-related event involving a vehicle equipped with an ADS.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For reporting, two different categories of occurrences are defined: critical and not critical occurrences.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manufacturer should report, as required by the Authority, on both critical and non-critical occurrences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423FC4-B483-4698-AD35-6D5B255E64CA}"/>
              </a:ext>
            </a:extLst>
          </p:cNvPr>
          <p:cNvSpPr/>
          <p:nvPr/>
        </p:nvSpPr>
        <p:spPr>
          <a:xfrm>
            <a:off x="8727467" y="2994937"/>
            <a:ext cx="960516" cy="1054016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70ADADD-48F0-4C06-BCFA-F9A52BBFF693}"/>
              </a:ext>
            </a:extLst>
          </p:cNvPr>
          <p:cNvSpPr/>
          <p:nvPr/>
        </p:nvSpPr>
        <p:spPr>
          <a:xfrm>
            <a:off x="5506422" y="3521945"/>
            <a:ext cx="418012" cy="7295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5E4FE9E-2D49-414B-9E02-EBADF16E71F5}"/>
              </a:ext>
            </a:extLst>
          </p:cNvPr>
          <p:cNvSpPr/>
          <p:nvPr/>
        </p:nvSpPr>
        <p:spPr>
          <a:xfrm>
            <a:off x="3197022" y="4251455"/>
            <a:ext cx="5277394" cy="20313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The main purpose of in-service reporting  is the prevention of accidents and incidents and not to attribute blame or liability. (Just culture)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19F2087-E667-4635-BBBE-730408AF763E}"/>
              </a:ext>
            </a:extLst>
          </p:cNvPr>
          <p:cNvGrpSpPr/>
          <p:nvPr/>
        </p:nvGrpSpPr>
        <p:grpSpPr>
          <a:xfrm>
            <a:off x="168277" y="4194670"/>
            <a:ext cx="2535112" cy="2144893"/>
            <a:chOff x="3059832" y="1484784"/>
            <a:chExt cx="3024336" cy="266429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C9B9497-3F9D-4AF7-9963-41BA8070CAFA}"/>
                </a:ext>
              </a:extLst>
            </p:cNvPr>
            <p:cNvSpPr/>
            <p:nvPr/>
          </p:nvSpPr>
          <p:spPr>
            <a:xfrm>
              <a:off x="3059832" y="1484784"/>
              <a:ext cx="3024336" cy="266429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03980C8-E7C7-43E4-AA24-2F24E0452F8D}"/>
                </a:ext>
              </a:extLst>
            </p:cNvPr>
            <p:cNvSpPr/>
            <p:nvPr/>
          </p:nvSpPr>
          <p:spPr>
            <a:xfrm>
              <a:off x="3701763" y="2606097"/>
              <a:ext cx="1728192" cy="122413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7FD65D-9FC3-4A2B-95FA-F84BFFD8DF50}"/>
                </a:ext>
              </a:extLst>
            </p:cNvPr>
            <p:cNvSpPr txBox="1"/>
            <p:nvPr/>
          </p:nvSpPr>
          <p:spPr>
            <a:xfrm>
              <a:off x="3527884" y="1676676"/>
              <a:ext cx="2088231" cy="879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chemeClr val="bg1"/>
                  </a:solidFill>
                </a:rPr>
                <a:t>Safety Culture 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CB5E457-C514-4CD5-86AF-946DA2E72989}"/>
                </a:ext>
              </a:extLst>
            </p:cNvPr>
            <p:cNvSpPr txBox="1"/>
            <p:nvPr/>
          </p:nvSpPr>
          <p:spPr>
            <a:xfrm>
              <a:off x="3837685" y="2816933"/>
              <a:ext cx="1456347" cy="879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/>
                <a:t>Just Culture 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4900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3061B5-0F25-4188-BA61-7EE7F6239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Reporting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AAD873-AB19-4E78-9440-227B80C298A7}"/>
              </a:ext>
            </a:extLst>
          </p:cNvPr>
          <p:cNvSpPr txBox="1"/>
          <p:nvPr/>
        </p:nvSpPr>
        <p:spPr>
          <a:xfrm>
            <a:off x="853489" y="1545720"/>
            <a:ext cx="1066795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Short-term reporting </a:t>
            </a:r>
            <a:r>
              <a:rPr lang="en-US" dirty="0"/>
              <a:t>– occurrences that require the manufacturer to take remedial action </a:t>
            </a:r>
            <a:r>
              <a:rPr lang="en-GB" dirty="0"/>
              <a:t>when data provides evidence of the ADS posing an unacceptable in-service risk.</a:t>
            </a:r>
            <a:r>
              <a:rPr lang="en-US" dirty="0"/>
              <a:t> (within 1 month)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indications of failure to meet safety requirements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critical occurrence where the ADS was at fault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other safety-relevant performance issues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Periodic reporting </a:t>
            </a:r>
            <a:r>
              <a:rPr lang="en-US" dirty="0"/>
              <a:t>- reporting in the form of aggregated data  (per hour of operation or driven km) for ADS-vehicle type and related to ADS operation (at least every year)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no inconsistencies have been detected compared to the ADS safety performance assessed prior to market introduction;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the ADS respects the performance requirements set by FRAV and as evaluated in the test methods developed by VMAD;</a:t>
            </a:r>
          </a:p>
          <a:p>
            <a:pPr marL="800100" lvl="1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en-US" dirty="0"/>
              <a:t>any newly discovered significant ADS safety performance issues have been adequately addressed and how this was achieved.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420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8D88F7-ABAF-4CBF-A47B-5474DF4D20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274664"/>
              </p:ext>
            </p:extLst>
          </p:nvPr>
        </p:nvGraphicFramePr>
        <p:xfrm>
          <a:off x="767579" y="1653571"/>
          <a:ext cx="11011851" cy="426116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570481">
                  <a:extLst>
                    <a:ext uri="{9D8B030D-6E8A-4147-A177-3AD203B41FA5}">
                      <a16:colId xmlns:a16="http://schemas.microsoft.com/office/drawing/2014/main" val="1588012431"/>
                    </a:ext>
                  </a:extLst>
                </a:gridCol>
                <a:gridCol w="2207623">
                  <a:extLst>
                    <a:ext uri="{9D8B030D-6E8A-4147-A177-3AD203B41FA5}">
                      <a16:colId xmlns:a16="http://schemas.microsoft.com/office/drawing/2014/main" val="2450323039"/>
                    </a:ext>
                  </a:extLst>
                </a:gridCol>
                <a:gridCol w="2233747">
                  <a:extLst>
                    <a:ext uri="{9D8B030D-6E8A-4147-A177-3AD203B41FA5}">
                      <a16:colId xmlns:a16="http://schemas.microsoft.com/office/drawing/2014/main" val="1147646398"/>
                    </a:ext>
                  </a:extLst>
                </a:gridCol>
              </a:tblGrid>
              <a:tr h="7564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OCCURRENCE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SHORT-TERM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REPORTING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[1 Month]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PERIODIC REPORTING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[6 Month/1 Year]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5505510"/>
                  </a:ext>
                </a:extLst>
              </a:tr>
              <a:tr h="1845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1.a. Safety critical occurrences known to the ADS manufacturer or OEM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X</a:t>
                      </a:r>
                      <a:endParaRPr lang="en-US" sz="1100" dirty="0">
                        <a:effectLst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63722218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1.b. Occurrences related to ADS operation outside its ODD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870841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1.c. ADS failure to achieve a minimal risk condition when necessary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6315014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1.d. Communication-related occurrences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17070917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1.e. Cybersecurity-related occurrences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3941250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1.f. Interaction with remote operator if applicable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33617522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2.a. Driver unavailability (where applicable) and other user-related occurrences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7003638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2.b. Occurrences related to Transfer of Control failure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8228572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2.c. Prevention of takeover under unsafe conditions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209707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3.a. Occurrences related ADS failure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95724540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3.b. Maintenance and repair problems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90566513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3.c. Occurrences related to unauthorized modifications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4352565"/>
                  </a:ext>
                </a:extLst>
              </a:tr>
              <a:tr h="416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3.d. Modifications made by the ADS manufacturer or OEM to address an identified and significant ADS safety issue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44611166"/>
                  </a:ext>
                </a:extLst>
              </a:tr>
              <a:tr h="2028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4. Occurrences related to the identification of new safety-relevant scenarios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965" marR="6696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93330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11F8176-5F0D-4524-BE59-68F17E960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Occurrences list</a:t>
            </a:r>
          </a:p>
        </p:txBody>
      </p:sp>
    </p:spTree>
    <p:extLst>
      <p:ext uri="{BB962C8B-B14F-4D97-AF65-F5344CB8AC3E}">
        <p14:creationId xmlns:p14="http://schemas.microsoft.com/office/powerpoint/2010/main" val="14197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CF0CD-F402-4B3E-8E59-8F2962C9E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391" y="1323170"/>
            <a:ext cx="9772484" cy="4358128"/>
          </a:xfrm>
        </p:spPr>
        <p:txBody>
          <a:bodyPr/>
          <a:lstStyle/>
          <a:p>
            <a:pPr marL="271463" lvl="1" indent="0">
              <a:spcAft>
                <a:spcPts val="600"/>
              </a:spcAft>
              <a:buNone/>
            </a:pPr>
            <a:endParaRPr lang="en-US" sz="1400" dirty="0"/>
          </a:p>
          <a:p>
            <a:endParaRPr lang="en-US" sz="16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2F13F4-1916-47B0-AE3D-E5B42407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32" y="325743"/>
            <a:ext cx="10427246" cy="1254443"/>
          </a:xfrm>
        </p:spPr>
        <p:txBody>
          <a:bodyPr>
            <a:normAutofit/>
          </a:bodyPr>
          <a:lstStyle/>
          <a:p>
            <a:r>
              <a:rPr lang="en-US" dirty="0"/>
              <a:t>Investigation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A2D475-2E59-4EF5-A548-979DD7D4231C}"/>
              </a:ext>
            </a:extLst>
          </p:cNvPr>
          <p:cNvSpPr txBox="1"/>
          <p:nvPr/>
        </p:nvSpPr>
        <p:spPr>
          <a:xfrm>
            <a:off x="750594" y="957892"/>
            <a:ext cx="10690811" cy="3118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Occurrence Investigations</a:t>
            </a:r>
          </a:p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Focus on critical occurrences, but it can include also other occurrences 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4D4D4D"/>
                </a:solidFill>
              </a:rPr>
              <a:t>It is expected an immediate notification to the authority on occurrences which can pose an immediate risk to public safety.</a:t>
            </a:r>
          </a:p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An </a:t>
            </a:r>
            <a:r>
              <a:rPr lang="en-US" i="1" kern="0" dirty="0">
                <a:solidFill>
                  <a:srgbClr val="4D4D4D"/>
                </a:solidFill>
              </a:rPr>
              <a:t>Independent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body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conducts investigations according to its mandate </a:t>
            </a:r>
          </a:p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rPr>
              <a:t>The investigation report, containing where appropriate safety recommendations, should be made available to all parties involved in the shortest possible time.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345793B6-8F70-49DD-8454-9429132D5985}"/>
              </a:ext>
            </a:extLst>
          </p:cNvPr>
          <p:cNvSpPr/>
          <p:nvPr/>
        </p:nvSpPr>
        <p:spPr>
          <a:xfrm>
            <a:off x="5677987" y="4167204"/>
            <a:ext cx="418012" cy="443577"/>
          </a:xfrm>
          <a:prstGeom prst="downArrow">
            <a:avLst/>
          </a:prstGeom>
          <a:solidFill>
            <a:srgbClr val="6ACBF3"/>
          </a:solidFill>
          <a:ln w="12700" cap="flat" cmpd="sng" algn="ctr">
            <a:solidFill>
              <a:srgbClr val="6ACBF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B279B73-C77C-4939-A259-905AF6A433CA}"/>
              </a:ext>
            </a:extLst>
          </p:cNvPr>
          <p:cNvSpPr/>
          <p:nvPr/>
        </p:nvSpPr>
        <p:spPr>
          <a:xfrm>
            <a:off x="3248296" y="4652257"/>
            <a:ext cx="5277394" cy="1309119"/>
          </a:xfrm>
          <a:prstGeom prst="flowChartProcess">
            <a:avLst/>
          </a:prstGeom>
          <a:solidFill>
            <a:srgbClr val="6ACBF3"/>
          </a:solidFill>
          <a:ln w="12700" cap="flat" cmpd="sng" algn="ctr">
            <a:solidFill>
              <a:srgbClr val="6ACBF3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main purpose is the safety investigations of accidents and serious incidents to prevent future occurrences</a:t>
            </a:r>
          </a:p>
        </p:txBody>
      </p:sp>
    </p:spTree>
    <p:extLst>
      <p:ext uri="{BB962C8B-B14F-4D97-AF65-F5344CB8AC3E}">
        <p14:creationId xmlns:p14="http://schemas.microsoft.com/office/powerpoint/2010/main" val="1612742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4077" y="1629200"/>
            <a:ext cx="10267462" cy="452576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marL="502920" indent="-457200">
              <a:spcAft>
                <a:spcPts val="600"/>
              </a:spcAft>
              <a:buAutoNum type="arabicPeriod"/>
            </a:pP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elements vs occurrences:</a:t>
            </a:r>
          </a:p>
          <a:p>
            <a:pPr marL="845820" lvl="1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Need to identify specific data elements to be monitored (and reported) besides the high-level occurrences listed by SG3;</a:t>
            </a:r>
            <a:endParaRPr lang="nl-NL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45820" lvl="1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Non-critical occurrences reporting (e.g., near misses); </a:t>
            </a:r>
          </a:p>
          <a:p>
            <a:pPr marL="50292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ISMR roles and responsibilities:</a:t>
            </a:r>
          </a:p>
          <a:p>
            <a:pPr marL="845820" lvl="1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Identify roles of national/international authorities, including </a:t>
            </a:r>
          </a:p>
          <a:p>
            <a:pPr marL="1303020" lvl="2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data accessibility/protection and </a:t>
            </a:r>
          </a:p>
          <a:p>
            <a:pPr marL="1303020" lvl="2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development and sharing of safety recommendations</a:t>
            </a:r>
          </a:p>
          <a:p>
            <a:pPr marL="50292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Pending exchange with GRVA/WP29:</a:t>
            </a:r>
          </a:p>
          <a:p>
            <a:pPr marL="845820" lvl="1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Information sharing among safety authorities &amp; Contracting Parties</a:t>
            </a:r>
          </a:p>
          <a:p>
            <a:pPr marL="845820" lvl="1" indent="-457200">
              <a:spcAft>
                <a:spcPts val="600"/>
              </a:spcAft>
              <a:buFont typeface="+mj-lt"/>
              <a:buAutoNum type="romanUcPeriod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Reporting from other sources than the ADS manufacturers;</a:t>
            </a:r>
            <a:b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IE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spcAft>
                <a:spcPts val="600"/>
              </a:spcAft>
              <a:buAutoNum type="arabicPeriod"/>
            </a:pPr>
            <a:endParaRPr lang="en-IE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Outstanding Issues </a:t>
            </a:r>
            <a:r>
              <a:rPr lang="en-IE" dirty="0">
                <a:solidFill>
                  <a:srgbClr val="FF0000"/>
                </a:solidFill>
              </a:rPr>
              <a:t>(addressed)</a:t>
            </a:r>
          </a:p>
        </p:txBody>
      </p:sp>
    </p:spTree>
    <p:extLst>
      <p:ext uri="{BB962C8B-B14F-4D97-AF65-F5344CB8AC3E}">
        <p14:creationId xmlns:p14="http://schemas.microsoft.com/office/powerpoint/2010/main" val="695763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5973</TotalTime>
  <Words>1554</Words>
  <Application>Microsoft Office PowerPoint</Application>
  <PresentationFormat>ワイド画面</PresentationFormat>
  <Paragraphs>242</Paragraphs>
  <Slides>18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30" baseType="lpstr">
      <vt:lpstr>ＭＳ Ｐゴシック</vt:lpstr>
      <vt:lpstr>MS Gothic</vt:lpstr>
      <vt:lpstr>MS Mincho</vt:lpstr>
      <vt:lpstr>Systeemlettertype</vt:lpstr>
      <vt:lpstr>Zapf Dingbats</vt:lpstr>
      <vt:lpstr>Arial</vt:lpstr>
      <vt:lpstr>Calibri</vt:lpstr>
      <vt:lpstr>Courier New</vt:lpstr>
      <vt:lpstr>Helvetica</vt:lpstr>
      <vt:lpstr>Symbol</vt:lpstr>
      <vt:lpstr>Times New Roman</vt:lpstr>
      <vt:lpstr>Office Theme</vt:lpstr>
      <vt:lpstr>SG3  In Service Monitoring and Reporting </vt:lpstr>
      <vt:lpstr>SG3-In Service Monitoring and Reporting, Objectives and Deliverables</vt:lpstr>
      <vt:lpstr>Monitoring, Reporting and Investigation</vt:lpstr>
      <vt:lpstr>In Service Monitoring</vt:lpstr>
      <vt:lpstr>In Service Reporting </vt:lpstr>
      <vt:lpstr>Types of Reporting  </vt:lpstr>
      <vt:lpstr>Occurrences list</vt:lpstr>
      <vt:lpstr>Investigation</vt:lpstr>
      <vt:lpstr>Outstanding Issues (addressed)</vt:lpstr>
      <vt:lpstr>Near misses</vt:lpstr>
      <vt:lpstr>ISMR Roles and responsibilities</vt:lpstr>
      <vt:lpstr>ISMR Roles and responsibilities</vt:lpstr>
      <vt:lpstr>Protection of Information</vt:lpstr>
      <vt:lpstr>Information sharing among safety authorities &amp; Contracting Parties</vt:lpstr>
      <vt:lpstr>Reporting from other sources</vt:lpstr>
      <vt:lpstr>Interaction with other groups</vt:lpstr>
      <vt:lpstr>Thank you !</vt:lpstr>
      <vt:lpstr>Interaction with other groups (Example)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475</cp:revision>
  <dcterms:created xsi:type="dcterms:W3CDTF">2019-08-09T12:06:42Z</dcterms:created>
  <dcterms:modified xsi:type="dcterms:W3CDTF">2022-04-12T10:47:54Z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