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2"/>
    <p:sldId id="2841" r:id="rId3"/>
    <p:sldId id="2840" r:id="rId4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等线" panose="02010600030101010101" charset="-122"/>
        <a:ea typeface="等线" panose="02010600030101010101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等线" panose="02010600030101010101" charset="-122"/>
        <a:ea typeface="等线" panose="02010600030101010101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等线" panose="02010600030101010101" charset="-122"/>
        <a:ea typeface="等线" panose="02010600030101010101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等线" panose="02010600030101010101" charset="-122"/>
        <a:ea typeface="等线" panose="02010600030101010101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等线" panose="02010600030101010101" charset="-122"/>
        <a:ea typeface="等线" panose="02010600030101010101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等线" panose="02010600030101010101" charset="-122"/>
        <a:ea typeface="等线" panose="02010600030101010101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等线" panose="02010600030101010101" charset="-122"/>
        <a:ea typeface="等线" panose="02010600030101010101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等线" panose="02010600030101010101" charset="-122"/>
        <a:ea typeface="等线" panose="02010600030101010101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等线" panose="02010600030101010101" charset="-122"/>
        <a:ea typeface="等线" panose="02010600030101010101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ehuimei" initials="y" lastIdx="2" clrIdx="0"/>
  <p:cmAuthor id="2" name="hu yue" initials="h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E1F7"/>
    <a:srgbClr val="F5BDED"/>
    <a:srgbClr val="FAB1A0"/>
    <a:srgbClr val="2A4177"/>
    <a:srgbClr val="0C3267"/>
    <a:srgbClr val="0E35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27" autoAdjust="0"/>
    <p:restoredTop sz="94730" autoAdjust="0"/>
  </p:normalViewPr>
  <p:slideViewPr>
    <p:cSldViewPr snapToGrid="0" showGuides="1">
      <p:cViewPr varScale="1">
        <p:scale>
          <a:sx n="81" d="100"/>
          <a:sy n="81" d="100"/>
        </p:scale>
        <p:origin x="648" y="72"/>
      </p:cViewPr>
      <p:guideLst>
        <p:guide orient="horz" pos="2251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6" cy="72006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auto"/>
            <a:fld id="{2257F419-58B5-459B-BC38-70269356E2DD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  <a:t>2022/3/1</a:t>
            </a:fld>
            <a:endParaRPr lang="zh-CN" altLang="en-US" strike="noStrike" noProof="1"/>
          </a:p>
        </p:txBody>
      </p:sp>
      <p:sp>
        <p:nvSpPr>
          <p:cNvPr id="15364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365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 anchorCtr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auto"/>
            <a:fld id="{0860ED6F-5107-4E75-9052-6499E8944051}" type="slidenum">
              <a:rPr lang="zh-CN" altLang="en-US" strike="noStrike" noProof="1" smtClean="0">
                <a:latin typeface="+mn-lt"/>
                <a:ea typeface="+mn-ea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（</a:t>
            </a:r>
            <a:r>
              <a:rPr lang="en-US" altLang="zh-CN" dirty="0"/>
              <a:t>ISO</a:t>
            </a:r>
            <a:r>
              <a:rPr lang="zh-CN" altLang="en-US" dirty="0"/>
              <a:t>号）</a:t>
            </a:r>
          </a:p>
        </p:txBody>
      </p:sp>
    </p:spTree>
    <p:extLst>
      <p:ext uri="{BB962C8B-B14F-4D97-AF65-F5344CB8AC3E}">
        <p14:creationId xmlns:p14="http://schemas.microsoft.com/office/powerpoint/2010/main" val="34661216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（</a:t>
            </a:r>
            <a:r>
              <a:rPr lang="en-US" altLang="zh-CN" dirty="0"/>
              <a:t>ISO</a:t>
            </a:r>
            <a:r>
              <a:rPr lang="zh-CN" altLang="en-US" dirty="0"/>
              <a:t>号）</a:t>
            </a:r>
          </a:p>
        </p:txBody>
      </p:sp>
    </p:spTree>
    <p:extLst>
      <p:ext uri="{BB962C8B-B14F-4D97-AF65-F5344CB8AC3E}">
        <p14:creationId xmlns:p14="http://schemas.microsoft.com/office/powerpoint/2010/main" val="3917938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占位符 1"/>
          <p:cNvSpPr>
            <a:spLocks noGrp="1"/>
          </p:cNvSpPr>
          <p:nvPr>
            <p:ph type="title"/>
          </p:nvPr>
        </p:nvSpPr>
        <p:spPr>
          <a:xfrm>
            <a:off x="462110" y="752083"/>
            <a:ext cx="11267777" cy="4006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auto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1320463" y="6507163"/>
            <a:ext cx="409575" cy="2349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F9954841-DDB9-4D98-80F0-B7611239509B}" type="slidenum">
              <a:rPr lang="zh-CN" altLang="en-US" strike="noStrike" noProof="1" smtClean="0">
                <a:latin typeface="+mn-lt"/>
                <a:ea typeface="+mn-ea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占位符 1"/>
          <p:cNvSpPr>
            <a:spLocks noGrp="1"/>
          </p:cNvSpPr>
          <p:nvPr>
            <p:ph type="title"/>
          </p:nvPr>
        </p:nvSpPr>
        <p:spPr>
          <a:xfrm>
            <a:off x="462110" y="752083"/>
            <a:ext cx="11267777" cy="4006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auto"/>
            <a:endParaRPr lang="zh-CN" altLang="en-US" strike="noStrike" noProof="1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1320463" y="6507163"/>
            <a:ext cx="409575" cy="2349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F9954841-DDB9-4D98-80F0-B7611239509B}" type="slidenum">
              <a:rPr lang="zh-CN" altLang="en-US" strike="noStrike" noProof="1" smtClean="0">
                <a:latin typeface="+mn-lt"/>
                <a:ea typeface="+mn-ea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灯片编号占位符 7"/>
          <p:cNvSpPr txBox="1"/>
          <p:nvPr userDrawn="1"/>
        </p:nvSpPr>
        <p:spPr bwMode="auto">
          <a:xfrm>
            <a:off x="10642600" y="6362700"/>
            <a:ext cx="1493838" cy="3794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fontAlgn="base">
              <a:defRPr/>
            </a:pPr>
            <a:fld id="{517C8B28-845F-4145-9065-C73C0657967C}" type="slidenum">
              <a:rPr lang="en-US" altLang="zh-CN" sz="1800" b="1" strike="noStrike" noProof="1" smtClean="0">
                <a:solidFill>
                  <a:srgbClr val="C00000"/>
                </a:solidFill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r>
              <a:rPr lang="en-US" altLang="zh-CN" sz="1800" b="1" strike="noStrike" noProof="1">
                <a:solidFill>
                  <a:schemeClr val="accent5">
                    <a:lumMod val="60000"/>
                    <a:lumOff val="40000"/>
                  </a:schemeClr>
                </a:solidFill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/23</a:t>
            </a:r>
            <a:endParaRPr lang="en-US" altLang="zh-CN" sz="1800" b="1" strike="noStrike" noProof="1">
              <a:solidFill>
                <a:schemeClr val="bg2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65079" y="998979"/>
            <a:ext cx="11162871" cy="5177984"/>
          </a:xfrm>
        </p:spPr>
        <p:txBody>
          <a:bodyPr/>
          <a:lstStyle>
            <a:lvl1pPr>
              <a:lnSpc>
                <a:spcPct val="120000"/>
              </a:lnSpc>
              <a:defRPr/>
            </a:lvl1pPr>
            <a:lvl2pPr>
              <a:lnSpc>
                <a:spcPct val="120000"/>
              </a:lnSpc>
              <a:defRPr/>
            </a:lvl2pPr>
            <a:lvl3pPr>
              <a:lnSpc>
                <a:spcPct val="120000"/>
              </a:lnSpc>
              <a:defRPr/>
            </a:lvl3pPr>
            <a:lvl4pPr>
              <a:lnSpc>
                <a:spcPct val="120000"/>
              </a:lnSpc>
              <a:defRPr/>
            </a:lvl4pPr>
            <a:lvl5pPr>
              <a:lnSpc>
                <a:spcPct val="120000"/>
              </a:lnSpc>
              <a:defRPr/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/>
              <a:t>二级</a:t>
            </a:r>
          </a:p>
          <a:p>
            <a:pPr lvl="2" fontAlgn="auto"/>
            <a:r>
              <a:rPr lang="zh-CN" altLang="en-US" strike="noStrike" noProof="1"/>
              <a:t>三级</a:t>
            </a:r>
          </a:p>
          <a:p>
            <a:pPr lvl="3" fontAlgn="auto"/>
            <a:r>
              <a:rPr lang="zh-CN" altLang="en-US" strike="noStrike" noProof="1"/>
              <a:t>四级</a:t>
            </a:r>
          </a:p>
          <a:p>
            <a:pPr lvl="4" fontAlgn="auto"/>
            <a:r>
              <a:rPr lang="zh-CN" altLang="en-US" strike="noStrike" noProof="1"/>
              <a:t>五级</a:t>
            </a:r>
          </a:p>
        </p:txBody>
      </p:sp>
      <p:sp>
        <p:nvSpPr>
          <p:cNvPr id="27" name="标题 1"/>
          <p:cNvSpPr>
            <a:spLocks noGrp="1"/>
          </p:cNvSpPr>
          <p:nvPr>
            <p:ph type="title"/>
          </p:nvPr>
        </p:nvSpPr>
        <p:spPr>
          <a:xfrm>
            <a:off x="1885286" y="15851"/>
            <a:ext cx="9842665" cy="801563"/>
          </a:xfrm>
        </p:spPr>
        <p:txBody>
          <a:bodyPr>
            <a:noAutofit/>
          </a:bodyPr>
          <a:lstStyle>
            <a:lvl1pPr>
              <a:defRPr sz="3200" b="1">
                <a:latin typeface="Arial" panose="020B0604020202020204" pitchFamily="34" charset="0"/>
                <a:ea typeface="思源黑体" charset="-122"/>
                <a:cs typeface="Arial" panose="020B0604020202020204" pitchFamily="34" charset="0"/>
              </a:defRPr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65150" y="6356350"/>
            <a:ext cx="2743200" cy="365125"/>
          </a:xfrm>
        </p:spPr>
        <p:txBody>
          <a:bodyPr/>
          <a:lstStyle/>
          <a:p>
            <a:pPr fontAlgn="auto"/>
            <a:fld id="{B8241376-1253-4231-8842-4350AAE9AB2F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  <a:t>2022/3/1</a:t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98525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auto"/>
            <a:fld id="{260E4F6C-69BD-448B-A9BA-954F81E13967}" type="slidenum">
              <a:rPr lang="zh-CN" altLang="en-US" strike="noStrike" noProof="1" smtClean="0">
                <a:latin typeface="+mn-lt"/>
                <a:ea typeface="+mn-ea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占位符 1"/>
          <p:cNvSpPr>
            <a:spLocks noGrp="1"/>
          </p:cNvSpPr>
          <p:nvPr>
            <p:ph type="title"/>
          </p:nvPr>
        </p:nvSpPr>
        <p:spPr>
          <a:xfrm>
            <a:off x="462110" y="752083"/>
            <a:ext cx="11267777" cy="4006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auto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1320463" y="6507163"/>
            <a:ext cx="409575" cy="2349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F9954841-DDB9-4D98-80F0-B7611239509B}" type="slidenum">
              <a:rPr lang="zh-CN" altLang="en-US" strike="noStrike" noProof="1" smtClean="0">
                <a:latin typeface="+mn-lt"/>
                <a:ea typeface="+mn-ea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2" name="灯片编号占位符 7"/>
          <p:cNvSpPr txBox="1"/>
          <p:nvPr userDrawn="1"/>
        </p:nvSpPr>
        <p:spPr>
          <a:xfrm>
            <a:off x="10642600" y="6362700"/>
            <a:ext cx="1493838" cy="379413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fld id="{9A0DB2DC-4C9A-4742-B13C-FB6460FD3503}" type="slidenum">
              <a:rPr lang="en-US" altLang="zh-CN" b="1">
                <a:solidFill>
                  <a:srgbClr val="8FAADC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‹#›</a:t>
            </a:fld>
            <a:r>
              <a:rPr lang="en-US" altLang="zh-CN" b="1" dirty="0">
                <a:solidFill>
                  <a:srgbClr val="8FAADC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/</a:t>
            </a:r>
            <a:r>
              <a:rPr lang="en-US" altLang="zh-CN" b="1" dirty="0">
                <a:solidFill>
                  <a:srgbClr val="BFBFBF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23</a:t>
            </a:r>
          </a:p>
        </p:txBody>
      </p:sp>
      <p:sp>
        <p:nvSpPr>
          <p:cNvPr id="6" name="标题占位符 1"/>
          <p:cNvSpPr>
            <a:spLocks noGrp="1"/>
          </p:cNvSpPr>
          <p:nvPr>
            <p:ph type="title"/>
          </p:nvPr>
        </p:nvSpPr>
        <p:spPr>
          <a:xfrm>
            <a:off x="462110" y="752083"/>
            <a:ext cx="11267777" cy="4006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auto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1320463" y="6507163"/>
            <a:ext cx="409575" cy="2349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F9954841-DDB9-4D98-80F0-B7611239509B}" type="slidenum">
              <a:rPr lang="zh-CN" altLang="en-US" strike="noStrike" noProof="1" smtClean="0">
                <a:latin typeface="+mn-lt"/>
                <a:ea typeface="+mn-ea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占位符 1"/>
          <p:cNvSpPr>
            <a:spLocks noGrp="1"/>
          </p:cNvSpPr>
          <p:nvPr>
            <p:ph type="title"/>
          </p:nvPr>
        </p:nvSpPr>
        <p:spPr>
          <a:xfrm>
            <a:off x="462110" y="752083"/>
            <a:ext cx="11267777" cy="4006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1320463" y="6507163"/>
            <a:ext cx="409575" cy="2349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F9954841-DDB9-4D98-80F0-B7611239509B}" type="slidenum">
              <a:rPr lang="zh-CN" altLang="en-US" strike="noStrike" noProof="1" smtClean="0">
                <a:latin typeface="+mn-lt"/>
                <a:ea typeface="+mn-ea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占位符 1"/>
          <p:cNvSpPr>
            <a:spLocks noGrp="1"/>
          </p:cNvSpPr>
          <p:nvPr>
            <p:ph type="title"/>
          </p:nvPr>
        </p:nvSpPr>
        <p:spPr>
          <a:xfrm>
            <a:off x="462110" y="752083"/>
            <a:ext cx="11267777" cy="4006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auto"/>
            <a:endParaRPr lang="zh-CN" altLang="en-US" strike="noStrike" noProof="1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1320463" y="6507163"/>
            <a:ext cx="409575" cy="2349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F9954841-DDB9-4D98-80F0-B7611239509B}" type="slidenum">
              <a:rPr lang="zh-CN" altLang="en-US" strike="noStrike" noProof="1" smtClean="0">
                <a:latin typeface="+mn-lt"/>
                <a:ea typeface="+mn-ea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占位符 1"/>
          <p:cNvSpPr>
            <a:spLocks noGrp="1"/>
          </p:cNvSpPr>
          <p:nvPr>
            <p:ph type="title"/>
          </p:nvPr>
        </p:nvSpPr>
        <p:spPr>
          <a:xfrm>
            <a:off x="462110" y="752083"/>
            <a:ext cx="11267777" cy="4006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auto"/>
            <a:endParaRPr lang="zh-CN" altLang="en-US" strike="noStrike" noProof="1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1320463" y="6507163"/>
            <a:ext cx="409575" cy="2349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F9954841-DDB9-4D98-80F0-B7611239509B}" type="slidenum">
              <a:rPr lang="zh-CN" altLang="en-US" strike="noStrike" noProof="1" smtClean="0">
                <a:latin typeface="+mn-lt"/>
                <a:ea typeface="+mn-ea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灯片编号占位符 7"/>
          <p:cNvSpPr txBox="1"/>
          <p:nvPr userDrawn="1"/>
        </p:nvSpPr>
        <p:spPr bwMode="auto">
          <a:xfrm>
            <a:off x="10642600" y="6362700"/>
            <a:ext cx="1493838" cy="3794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fontAlgn="base">
              <a:defRPr/>
            </a:pPr>
            <a:fld id="{517C8B28-845F-4145-9065-C73C0657967C}" type="slidenum">
              <a:rPr lang="en-US" altLang="zh-CN" sz="1800" b="1" strike="noStrike" noProof="1" smtClean="0">
                <a:solidFill>
                  <a:srgbClr val="C00000"/>
                </a:solidFill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r>
              <a:rPr lang="en-US" altLang="zh-CN" sz="1800" b="1" strike="noStrike" noProof="1">
                <a:solidFill>
                  <a:schemeClr val="accent5">
                    <a:lumMod val="60000"/>
                    <a:lumOff val="40000"/>
                  </a:schemeClr>
                </a:solidFill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/23</a:t>
            </a:r>
            <a:endParaRPr lang="en-US" altLang="zh-CN" sz="1800" b="1" strike="noStrike" noProof="1">
              <a:solidFill>
                <a:schemeClr val="bg2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65079" y="998979"/>
            <a:ext cx="11162871" cy="5177984"/>
          </a:xfrm>
        </p:spPr>
        <p:txBody>
          <a:bodyPr/>
          <a:lstStyle>
            <a:lvl1pPr>
              <a:lnSpc>
                <a:spcPct val="120000"/>
              </a:lnSpc>
              <a:defRPr/>
            </a:lvl1pPr>
            <a:lvl2pPr>
              <a:lnSpc>
                <a:spcPct val="120000"/>
              </a:lnSpc>
              <a:defRPr/>
            </a:lvl2pPr>
            <a:lvl3pPr>
              <a:lnSpc>
                <a:spcPct val="120000"/>
              </a:lnSpc>
              <a:defRPr/>
            </a:lvl3pPr>
            <a:lvl4pPr>
              <a:lnSpc>
                <a:spcPct val="120000"/>
              </a:lnSpc>
              <a:defRPr/>
            </a:lvl4pPr>
            <a:lvl5pPr>
              <a:lnSpc>
                <a:spcPct val="120000"/>
              </a:lnSpc>
              <a:defRPr/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/>
              <a:t>二级</a:t>
            </a:r>
          </a:p>
          <a:p>
            <a:pPr lvl="2" fontAlgn="auto"/>
            <a:r>
              <a:rPr lang="zh-CN" altLang="en-US" strike="noStrike" noProof="1"/>
              <a:t>三级</a:t>
            </a:r>
          </a:p>
          <a:p>
            <a:pPr lvl="3" fontAlgn="auto"/>
            <a:r>
              <a:rPr lang="zh-CN" altLang="en-US" strike="noStrike" noProof="1"/>
              <a:t>四级</a:t>
            </a:r>
          </a:p>
          <a:p>
            <a:pPr lvl="4" fontAlgn="auto"/>
            <a:r>
              <a:rPr lang="zh-CN" altLang="en-US" strike="noStrike" noProof="1"/>
              <a:t>五级</a:t>
            </a:r>
          </a:p>
        </p:txBody>
      </p:sp>
      <p:sp>
        <p:nvSpPr>
          <p:cNvPr id="27" name="标题 1"/>
          <p:cNvSpPr>
            <a:spLocks noGrp="1"/>
          </p:cNvSpPr>
          <p:nvPr>
            <p:ph type="title"/>
          </p:nvPr>
        </p:nvSpPr>
        <p:spPr>
          <a:xfrm>
            <a:off x="1885286" y="15851"/>
            <a:ext cx="9842665" cy="801563"/>
          </a:xfrm>
        </p:spPr>
        <p:txBody>
          <a:bodyPr>
            <a:noAutofit/>
          </a:bodyPr>
          <a:lstStyle>
            <a:lvl1pPr>
              <a:defRPr sz="3200" b="1">
                <a:latin typeface="Arial" panose="020B0604020202020204" pitchFamily="34" charset="0"/>
                <a:ea typeface="思源黑体" charset="-122"/>
                <a:cs typeface="Arial" panose="020B0604020202020204" pitchFamily="34" charset="0"/>
              </a:defRPr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65150" y="6356350"/>
            <a:ext cx="2743200" cy="365125"/>
          </a:xfrm>
        </p:spPr>
        <p:txBody>
          <a:bodyPr/>
          <a:lstStyle/>
          <a:p>
            <a:pPr fontAlgn="auto"/>
            <a:fld id="{B8241376-1253-4231-8842-4350AAE9AB2F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  <a:t>2022/3/1</a:t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98525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auto"/>
            <a:fld id="{260E4F6C-69BD-448B-A9BA-954F81E13967}" type="slidenum">
              <a:rPr lang="zh-CN" altLang="en-US" strike="noStrike" noProof="1" smtClean="0">
                <a:latin typeface="+mn-lt"/>
                <a:ea typeface="+mn-ea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占位符 1"/>
          <p:cNvSpPr>
            <a:spLocks noGrp="1"/>
          </p:cNvSpPr>
          <p:nvPr>
            <p:ph type="title"/>
          </p:nvPr>
        </p:nvSpPr>
        <p:spPr>
          <a:xfrm>
            <a:off x="462110" y="752083"/>
            <a:ext cx="11267777" cy="4006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1320463" y="6507163"/>
            <a:ext cx="409575" cy="2349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F9954841-DDB9-4D98-80F0-B7611239509B}" type="slidenum">
              <a:rPr lang="zh-CN" altLang="en-US" strike="noStrike" noProof="1" smtClean="0">
                <a:latin typeface="+mn-lt"/>
                <a:ea typeface="+mn-ea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占位符 1"/>
          <p:cNvSpPr>
            <a:spLocks noGrp="1"/>
          </p:cNvSpPr>
          <p:nvPr>
            <p:ph type="title"/>
          </p:nvPr>
        </p:nvSpPr>
        <p:spPr>
          <a:xfrm>
            <a:off x="462110" y="752083"/>
            <a:ext cx="11267777" cy="4006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auto"/>
            <a:endParaRPr lang="zh-CN" altLang="en-US" strike="noStrike" noProof="1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1320463" y="6507163"/>
            <a:ext cx="409575" cy="2349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F9954841-DDB9-4D98-80F0-B7611239509B}" type="slidenum">
              <a:rPr lang="zh-CN" altLang="en-US" strike="noStrike" noProof="1" smtClean="0">
                <a:latin typeface="+mn-lt"/>
                <a:ea typeface="+mn-ea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1320463" y="6507163"/>
            <a:ext cx="409575" cy="2349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F9954841-DDB9-4D98-80F0-B7611239509B}" type="slidenum">
              <a:rPr lang="zh-CN" altLang="en-US" strike="noStrike" noProof="1" smtClean="0">
                <a:latin typeface="+mn-lt"/>
                <a:ea typeface="+mn-ea"/>
                <a:cs typeface="+mn-cs"/>
              </a:rPr>
              <a:t>‹#›</a:t>
            </a:fld>
            <a:endParaRPr lang="zh-CN" altLang="en-US" strike="noStrike" noProof="1"/>
          </a:p>
        </p:txBody>
      </p:sp>
      <p:cxnSp>
        <p:nvCxnSpPr>
          <p:cNvPr id="14" name="直接连接符 13"/>
          <p:cNvCxnSpPr/>
          <p:nvPr/>
        </p:nvCxnSpPr>
        <p:spPr>
          <a:xfrm>
            <a:off x="461963" y="649288"/>
            <a:ext cx="11268075" cy="0"/>
          </a:xfrm>
          <a:prstGeom prst="line">
            <a:avLst/>
          </a:prstGeom>
          <a:ln>
            <a:solidFill>
              <a:srgbClr val="2A417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8" name="标题占位符 1"/>
          <p:cNvSpPr>
            <a:spLocks noGrp="1"/>
          </p:cNvSpPr>
          <p:nvPr>
            <p:ph type="title"/>
          </p:nvPr>
        </p:nvSpPr>
        <p:spPr>
          <a:xfrm>
            <a:off x="461963" y="752475"/>
            <a:ext cx="11268075" cy="40005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ctr" anchorCtr="0"/>
          <a:lstStyle/>
          <a:p>
            <a:pPr lvl="0"/>
            <a:endParaRPr lang="zh-CN" altLang="en-US" dirty="0"/>
          </a:p>
        </p:txBody>
      </p:sp>
      <p:grpSp>
        <p:nvGrpSpPr>
          <p:cNvPr id="1029" name="组合 18"/>
          <p:cNvGrpSpPr/>
          <p:nvPr/>
        </p:nvGrpSpPr>
        <p:grpSpPr>
          <a:xfrm>
            <a:off x="8555038" y="115888"/>
            <a:ext cx="3175000" cy="468312"/>
            <a:chOff x="1125323" y="2777320"/>
            <a:chExt cx="8796213" cy="1142511"/>
          </a:xfrm>
        </p:grpSpPr>
        <p:grpSp>
          <p:nvGrpSpPr>
            <p:cNvPr id="1030" name="组合 4"/>
            <p:cNvGrpSpPr/>
            <p:nvPr/>
          </p:nvGrpSpPr>
          <p:grpSpPr>
            <a:xfrm>
              <a:off x="1125323" y="2777320"/>
              <a:ext cx="1530236" cy="1142511"/>
              <a:chOff x="5096720" y="1866178"/>
              <a:chExt cx="708486" cy="579552"/>
            </a:xfrm>
          </p:grpSpPr>
          <p:pic>
            <p:nvPicPr>
              <p:cNvPr id="1031" name="图片 2"/>
              <p:cNvPicPr>
                <a:picLocks noChangeAspect="1"/>
              </p:cNvPicPr>
              <p:nvPr/>
            </p:nvPicPr>
            <p:blipFill>
              <a:blip r:embed="rId13"/>
              <a:srcRect l="2145" r="75557" b="7442"/>
              <a:stretch>
                <a:fillRect/>
              </a:stretch>
            </p:blipFill>
            <p:spPr>
              <a:xfrm>
                <a:off x="5147932" y="1866178"/>
                <a:ext cx="616634" cy="337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1032" name="图片 3"/>
              <p:cNvPicPr>
                <a:picLocks noChangeAspect="1"/>
              </p:cNvPicPr>
              <p:nvPr/>
            </p:nvPicPr>
            <p:blipFill>
              <a:blip r:embed="rId14"/>
              <a:srcRect l="26335" r="39613" b="7442"/>
              <a:stretch>
                <a:fillRect/>
              </a:stretch>
            </p:blipFill>
            <p:spPr>
              <a:xfrm>
                <a:off x="5096720" y="2191724"/>
                <a:ext cx="708486" cy="254006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pic>
          <p:nvPicPr>
            <p:cNvPr id="1033" name="图片 11"/>
            <p:cNvPicPr>
              <a:picLocks noChangeAspect="1"/>
            </p:cNvPicPr>
            <p:nvPr/>
          </p:nvPicPr>
          <p:blipFill>
            <a:blip r:embed="rId15"/>
            <a:srcRect l="8466" t="27525" r="7504" b="30522"/>
            <a:stretch>
              <a:fillRect/>
            </a:stretch>
          </p:blipFill>
          <p:spPr>
            <a:xfrm>
              <a:off x="2844798" y="2792594"/>
              <a:ext cx="7076738" cy="1117599"/>
            </a:xfrm>
            <a:prstGeom prst="rect">
              <a:avLst/>
            </a:prstGeom>
            <a:noFill/>
            <a:ln w="9525">
              <a:noFill/>
            </a:ln>
          </p:spPr>
        </p:pic>
        <p:cxnSp>
          <p:nvCxnSpPr>
            <p:cNvPr id="16" name="直接连接符 15"/>
            <p:cNvCxnSpPr/>
            <p:nvPr/>
          </p:nvCxnSpPr>
          <p:spPr>
            <a:xfrm>
              <a:off x="2844799" y="2882622"/>
              <a:ext cx="0" cy="1007207"/>
            </a:xfrm>
            <a:prstGeom prst="line">
              <a:avLst/>
            </a:prstGeom>
            <a:ln w="9525">
              <a:solidFill>
                <a:srgbClr val="0E35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" name="直接连接符 10"/>
          <p:cNvCxnSpPr/>
          <p:nvPr/>
        </p:nvCxnSpPr>
        <p:spPr>
          <a:xfrm>
            <a:off x="461963" y="649288"/>
            <a:ext cx="11268075" cy="0"/>
          </a:xfrm>
          <a:prstGeom prst="line">
            <a:avLst/>
          </a:prstGeom>
          <a:ln>
            <a:solidFill>
              <a:srgbClr val="2A417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36" name="组合 12"/>
          <p:cNvGrpSpPr/>
          <p:nvPr/>
        </p:nvGrpSpPr>
        <p:grpSpPr>
          <a:xfrm>
            <a:off x="8555038" y="115888"/>
            <a:ext cx="3175000" cy="468312"/>
            <a:chOff x="1125323" y="2777320"/>
            <a:chExt cx="8796213" cy="1142511"/>
          </a:xfrm>
        </p:grpSpPr>
        <p:grpSp>
          <p:nvGrpSpPr>
            <p:cNvPr id="1037" name="组合 16"/>
            <p:cNvGrpSpPr/>
            <p:nvPr userDrawn="1"/>
          </p:nvGrpSpPr>
          <p:grpSpPr>
            <a:xfrm>
              <a:off x="1125323" y="2777320"/>
              <a:ext cx="1530236" cy="1142511"/>
              <a:chOff x="5096720" y="1866178"/>
              <a:chExt cx="708486" cy="579552"/>
            </a:xfrm>
          </p:grpSpPr>
          <p:pic>
            <p:nvPicPr>
              <p:cNvPr id="1038" name="图片 20"/>
              <p:cNvPicPr>
                <a:picLocks noChangeAspect="1"/>
              </p:cNvPicPr>
              <p:nvPr userDrawn="1"/>
            </p:nvPicPr>
            <p:blipFill>
              <a:blip r:embed="rId13"/>
              <a:srcRect l="2145" r="75557" b="7442"/>
              <a:stretch>
                <a:fillRect/>
              </a:stretch>
            </p:blipFill>
            <p:spPr>
              <a:xfrm>
                <a:off x="5147932" y="1866178"/>
                <a:ext cx="616634" cy="337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1039" name="图片 21"/>
              <p:cNvPicPr>
                <a:picLocks noChangeAspect="1"/>
              </p:cNvPicPr>
              <p:nvPr userDrawn="1"/>
            </p:nvPicPr>
            <p:blipFill>
              <a:blip r:embed="rId14"/>
              <a:srcRect l="26335" r="39613" b="7442"/>
              <a:stretch>
                <a:fillRect/>
              </a:stretch>
            </p:blipFill>
            <p:spPr>
              <a:xfrm>
                <a:off x="5096720" y="2191724"/>
                <a:ext cx="708486" cy="254006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pic>
          <p:nvPicPr>
            <p:cNvPr id="1040" name="图片 17"/>
            <p:cNvPicPr>
              <a:picLocks noChangeAspect="1"/>
            </p:cNvPicPr>
            <p:nvPr userDrawn="1"/>
          </p:nvPicPr>
          <p:blipFill>
            <a:blip r:embed="rId15"/>
            <a:srcRect l="8466" t="27525" r="7504" b="30522"/>
            <a:stretch>
              <a:fillRect/>
            </a:stretch>
          </p:blipFill>
          <p:spPr>
            <a:xfrm>
              <a:off x="2844798" y="2792594"/>
              <a:ext cx="7076738" cy="1117599"/>
            </a:xfrm>
            <a:prstGeom prst="rect">
              <a:avLst/>
            </a:prstGeom>
            <a:noFill/>
            <a:ln w="9525">
              <a:noFill/>
            </a:ln>
          </p:spPr>
        </p:pic>
        <p:cxnSp>
          <p:nvCxnSpPr>
            <p:cNvPr id="20" name="直接连接符 19"/>
            <p:cNvCxnSpPr/>
            <p:nvPr userDrawn="1"/>
          </p:nvCxnSpPr>
          <p:spPr>
            <a:xfrm>
              <a:off x="2844799" y="2882622"/>
              <a:ext cx="0" cy="1007207"/>
            </a:xfrm>
            <a:prstGeom prst="line">
              <a:avLst/>
            </a:prstGeom>
            <a:ln w="9525">
              <a:solidFill>
                <a:srgbClr val="0E35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slow">
    <p:fade/>
  </p:transition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0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cxnSp>
        <p:nvCxnSpPr>
          <p:cNvPr id="17" name="直接连接符 16"/>
          <p:cNvCxnSpPr/>
          <p:nvPr/>
        </p:nvCxnSpPr>
        <p:spPr>
          <a:xfrm>
            <a:off x="1922463" y="1836738"/>
            <a:ext cx="8347075" cy="0"/>
          </a:xfrm>
          <a:prstGeom prst="line">
            <a:avLst/>
          </a:prstGeom>
          <a:ln w="28575">
            <a:solidFill>
              <a:srgbClr val="2A417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387" name="组合 6"/>
          <p:cNvGrpSpPr/>
          <p:nvPr/>
        </p:nvGrpSpPr>
        <p:grpSpPr>
          <a:xfrm>
            <a:off x="3517900" y="654050"/>
            <a:ext cx="5156200" cy="704850"/>
            <a:chOff x="1125323" y="2777320"/>
            <a:chExt cx="8796213" cy="1142511"/>
          </a:xfrm>
        </p:grpSpPr>
        <p:grpSp>
          <p:nvGrpSpPr>
            <p:cNvPr id="16388" name="组合 7"/>
            <p:cNvGrpSpPr/>
            <p:nvPr/>
          </p:nvGrpSpPr>
          <p:grpSpPr>
            <a:xfrm>
              <a:off x="1125323" y="2777320"/>
              <a:ext cx="1530236" cy="1142511"/>
              <a:chOff x="5096720" y="1866178"/>
              <a:chExt cx="708486" cy="579552"/>
            </a:xfrm>
          </p:grpSpPr>
          <p:pic>
            <p:nvPicPr>
              <p:cNvPr id="16389" name="图片 10"/>
              <p:cNvPicPr>
                <a:picLocks noChangeAspect="1"/>
              </p:cNvPicPr>
              <p:nvPr/>
            </p:nvPicPr>
            <p:blipFill>
              <a:blip r:embed="rId2"/>
              <a:srcRect l="2145" r="75557" b="7442"/>
              <a:stretch>
                <a:fillRect/>
              </a:stretch>
            </p:blipFill>
            <p:spPr>
              <a:xfrm>
                <a:off x="5147932" y="1866178"/>
                <a:ext cx="616634" cy="337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16390" name="图片 11"/>
              <p:cNvPicPr>
                <a:picLocks noChangeAspect="1"/>
              </p:cNvPicPr>
              <p:nvPr/>
            </p:nvPicPr>
            <p:blipFill>
              <a:blip r:embed="rId3"/>
              <a:srcRect l="26335" r="39613" b="7442"/>
              <a:stretch>
                <a:fillRect/>
              </a:stretch>
            </p:blipFill>
            <p:spPr>
              <a:xfrm>
                <a:off x="5096720" y="2191724"/>
                <a:ext cx="708486" cy="254006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pic>
          <p:nvPicPr>
            <p:cNvPr id="16391" name="图片 8"/>
            <p:cNvPicPr>
              <a:picLocks noChangeAspect="1"/>
            </p:cNvPicPr>
            <p:nvPr/>
          </p:nvPicPr>
          <p:blipFill>
            <a:blip r:embed="rId4"/>
            <a:srcRect l="8466" t="27525" r="7504" b="30522"/>
            <a:stretch>
              <a:fillRect/>
            </a:stretch>
          </p:blipFill>
          <p:spPr>
            <a:xfrm>
              <a:off x="2844798" y="2792594"/>
              <a:ext cx="7076738" cy="1117599"/>
            </a:xfrm>
            <a:prstGeom prst="rect">
              <a:avLst/>
            </a:prstGeom>
            <a:noFill/>
            <a:ln w="9525">
              <a:noFill/>
            </a:ln>
          </p:spPr>
        </p:pic>
        <p:cxnSp>
          <p:nvCxnSpPr>
            <p:cNvPr id="10" name="直接连接符 9"/>
            <p:cNvCxnSpPr/>
            <p:nvPr userDrawn="1"/>
          </p:nvCxnSpPr>
          <p:spPr>
            <a:xfrm>
              <a:off x="2844799" y="2882622"/>
              <a:ext cx="0" cy="1007207"/>
            </a:xfrm>
            <a:prstGeom prst="line">
              <a:avLst/>
            </a:prstGeom>
            <a:ln w="9525">
              <a:solidFill>
                <a:srgbClr val="0E35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394" name="文本框 3"/>
          <p:cNvSpPr txBox="1"/>
          <p:nvPr/>
        </p:nvSpPr>
        <p:spPr>
          <a:xfrm>
            <a:off x="4182449" y="4845899"/>
            <a:ext cx="3827100" cy="48186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Mar,1,2022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FFFB293E-F2BE-4701-8C94-7D7101F14783}"/>
              </a:ext>
            </a:extLst>
          </p:cNvPr>
          <p:cNvSpPr txBox="1"/>
          <p:nvPr/>
        </p:nvSpPr>
        <p:spPr>
          <a:xfrm>
            <a:off x="543612" y="2301704"/>
            <a:ext cx="11104775" cy="8157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6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Introduction of e-Call EMC in China</a:t>
            </a:r>
            <a:endParaRPr lang="zh-CN" altLang="en-US" sz="36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417575" y="166549"/>
            <a:ext cx="7935913" cy="400050"/>
          </a:xfrm>
        </p:spPr>
        <p:txBody>
          <a:bodyPr lIns="91440" tIns="45720" rIns="91440" bIns="45720" rtlCol="0" anchor="ctr">
            <a:normAutofit fontScale="90000"/>
          </a:bodyPr>
          <a:lstStyle/>
          <a:p>
            <a: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2800" dirty="0"/>
          </a:p>
        </p:txBody>
      </p:sp>
      <p:sp>
        <p:nvSpPr>
          <p:cNvPr id="49" name="文本框 48">
            <a:extLst>
              <a:ext uri="{FF2B5EF4-FFF2-40B4-BE49-F238E27FC236}">
                <a16:creationId xmlns:a16="http://schemas.microsoft.com/office/drawing/2014/main" id="{0BED4267-D6CC-47B4-9A90-967DDF213865}"/>
              </a:ext>
            </a:extLst>
          </p:cNvPr>
          <p:cNvSpPr txBox="1"/>
          <p:nvPr/>
        </p:nvSpPr>
        <p:spPr>
          <a:xfrm>
            <a:off x="539684" y="1044949"/>
            <a:ext cx="11300381" cy="23840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00050" indent="-342900">
              <a:lnSpc>
                <a:spcPct val="170000"/>
              </a:lnSpc>
              <a:buFont typeface="+mj-lt"/>
              <a:buAutoNum type="arabicPeriod"/>
              <a:defRPr/>
            </a:pPr>
            <a:r>
              <a:rPr lang="en-US" altLang="zh-CN" sz="1800" b="1" dirty="0">
                <a:solidFill>
                  <a:srgbClr val="01327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Standard </a:t>
            </a:r>
            <a:r>
              <a:rPr lang="en-US" altLang="zh-CN" b="1" dirty="0">
                <a:solidFill>
                  <a:srgbClr val="01327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situation</a:t>
            </a:r>
          </a:p>
          <a:p>
            <a:pPr marL="342900" indent="285750">
              <a:lnSpc>
                <a:spcPct val="170000"/>
              </a:lnSpc>
              <a:buFont typeface="Wingdings" panose="05000000000000000000" pitchFamily="2" charset="2"/>
              <a:buChar char="n"/>
              <a:defRPr/>
            </a:pPr>
            <a:r>
              <a:rPr lang="en-US" altLang="zh-CN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In China, the National Technical Committee of Auto Standardization is in the process of applying for the establishment of the E-call standard,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so Technical content is not clear yet</a:t>
            </a:r>
            <a:r>
              <a:rPr lang="en-US" altLang="zh-CN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.</a:t>
            </a:r>
          </a:p>
          <a:p>
            <a:pPr marL="342900" indent="285750">
              <a:lnSpc>
                <a:spcPct val="170000"/>
              </a:lnSpc>
              <a:buFont typeface="Wingdings" panose="05000000000000000000" pitchFamily="2" charset="2"/>
              <a:buChar char="n"/>
              <a:defRPr/>
            </a:pPr>
            <a:r>
              <a:rPr lang="en-US" altLang="zh-CN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There is no uniformly released and publicly available E-call EMC standard. </a:t>
            </a:r>
          </a:p>
          <a:p>
            <a:pPr marL="342900" indent="285750">
              <a:lnSpc>
                <a:spcPct val="170000"/>
              </a:lnSpc>
              <a:buFont typeface="Wingdings" panose="05000000000000000000" pitchFamily="2" charset="2"/>
              <a:buChar char="n"/>
              <a:defRPr/>
            </a:pP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Some of t</a:t>
            </a:r>
            <a:r>
              <a:rPr lang="en-US" altLang="zh-CN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ests are currently mostly R&amp;D tests by OEMs.</a:t>
            </a:r>
          </a:p>
        </p:txBody>
      </p:sp>
    </p:spTree>
    <p:extLst>
      <p:ext uri="{BB962C8B-B14F-4D97-AF65-F5344CB8AC3E}">
        <p14:creationId xmlns:p14="http://schemas.microsoft.com/office/powerpoint/2010/main" val="352381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417575" y="166549"/>
            <a:ext cx="7935913" cy="400050"/>
          </a:xfrm>
        </p:spPr>
        <p:txBody>
          <a:bodyPr lIns="91440" tIns="45720" rIns="91440" bIns="45720" rtlCol="0" anchor="ctr">
            <a:normAutofit fontScale="90000"/>
          </a:bodyPr>
          <a:lstStyle/>
          <a:p>
            <a: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2800" dirty="0"/>
          </a:p>
        </p:txBody>
      </p:sp>
      <p:sp>
        <p:nvSpPr>
          <p:cNvPr id="49" name="文本框 48">
            <a:extLst>
              <a:ext uri="{FF2B5EF4-FFF2-40B4-BE49-F238E27FC236}">
                <a16:creationId xmlns:a16="http://schemas.microsoft.com/office/drawing/2014/main" id="{0BED4267-D6CC-47B4-9A90-967DDF213865}"/>
              </a:ext>
            </a:extLst>
          </p:cNvPr>
          <p:cNvSpPr txBox="1"/>
          <p:nvPr/>
        </p:nvSpPr>
        <p:spPr>
          <a:xfrm>
            <a:off x="520830" y="797915"/>
            <a:ext cx="11470065" cy="5209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00050" indent="-342900">
              <a:lnSpc>
                <a:spcPct val="170000"/>
              </a:lnSpc>
              <a:buFont typeface="+mj-lt"/>
              <a:buAutoNum type="arabicPeriod" startAt="2"/>
              <a:defRPr/>
            </a:pPr>
            <a:r>
              <a:rPr lang="en-US" altLang="zh-CN" b="1" dirty="0">
                <a:solidFill>
                  <a:srgbClr val="01327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Test situation</a:t>
            </a:r>
          </a:p>
          <a:p>
            <a:pPr marL="342900" indent="285750">
              <a:lnSpc>
                <a:spcPct val="170000"/>
              </a:lnSpc>
              <a:buFont typeface="Wingdings" panose="05000000000000000000" pitchFamily="2" charset="2"/>
              <a:buChar char="n"/>
              <a:defRPr/>
            </a:pP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test set-up</a:t>
            </a:r>
          </a:p>
          <a:p>
            <a:pPr marL="628650" indent="-285750">
              <a:lnSpc>
                <a:spcPct val="170000"/>
              </a:lnSpc>
              <a:buFont typeface="Wingdings" panose="05000000000000000000" pitchFamily="2" charset="2"/>
              <a:buChar char="ü"/>
              <a:defRPr/>
            </a:pP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Place the communication antenna diagonally behind the field generating device.</a:t>
            </a:r>
          </a:p>
          <a:p>
            <a:pPr marL="628650" indent="-285750">
              <a:lnSpc>
                <a:spcPct val="170000"/>
              </a:lnSpc>
              <a:buFont typeface="Wingdings" panose="05000000000000000000" pitchFamily="2" charset="2"/>
              <a:buChar char="ü"/>
              <a:defRPr/>
            </a:pP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Simulate a 2G cellular network communication connection using a wideband radio communication tester, and play music.</a:t>
            </a:r>
          </a:p>
          <a:p>
            <a:pPr marL="342900" indent="285750">
              <a:lnSpc>
                <a:spcPct val="170000"/>
              </a:lnSpc>
              <a:buFont typeface="Wingdings" panose="05000000000000000000" pitchFamily="2" charset="2"/>
              <a:buChar char="n"/>
              <a:defRPr/>
            </a:pP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test severity levels</a:t>
            </a:r>
          </a:p>
          <a:p>
            <a:pPr marL="628650" indent="-285750">
              <a:lnSpc>
                <a:spcPct val="170000"/>
              </a:lnSpc>
              <a:buFont typeface="Wingdings" panose="05000000000000000000" pitchFamily="2" charset="2"/>
              <a:buChar char="ü"/>
              <a:defRPr/>
            </a:pP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100kHz-2GHz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70V/m @ CW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70V/m @ AM/PM.</a:t>
            </a:r>
          </a:p>
          <a:p>
            <a:pPr marL="628650" indent="-285750">
              <a:lnSpc>
                <a:spcPct val="170000"/>
              </a:lnSpc>
              <a:buFont typeface="Wingdings" panose="05000000000000000000" pitchFamily="2" charset="2"/>
              <a:buChar char="ü"/>
              <a:defRPr/>
            </a:pP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Note: Skip the working frequency band of e-Call.</a:t>
            </a:r>
          </a:p>
          <a:p>
            <a:pPr marL="342900" indent="285750">
              <a:lnSpc>
                <a:spcPct val="170000"/>
              </a:lnSpc>
              <a:buFont typeface="Wingdings" panose="05000000000000000000" pitchFamily="2" charset="2"/>
              <a:buChar char="n"/>
              <a:defRPr/>
            </a:pP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failure criteria/acceptance criteria</a:t>
            </a:r>
          </a:p>
          <a:p>
            <a:pPr marL="628650" indent="-285750">
              <a:lnSpc>
                <a:spcPct val="170000"/>
              </a:lnSpc>
              <a:buFont typeface="Wingdings" panose="05000000000000000000" pitchFamily="2" charset="2"/>
              <a:buChar char="ü"/>
              <a:defRPr/>
            </a:pP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judging whether the music received is abnormal, such as volume and noise.</a:t>
            </a:r>
          </a:p>
          <a:p>
            <a:pPr marL="342900" indent="285750">
              <a:lnSpc>
                <a:spcPct val="170000"/>
              </a:lnSpc>
              <a:buFont typeface="Wingdings" panose="05000000000000000000" pitchFamily="2" charset="2"/>
              <a:buChar char="n"/>
              <a:defRPr/>
            </a:pP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356734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主题3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7518</TotalTime>
  <Words>157</Words>
  <Application>Microsoft Office PowerPoint</Application>
  <PresentationFormat>宽屏</PresentationFormat>
  <Paragraphs>17</Paragraphs>
  <Slides>3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0" baseType="lpstr">
      <vt:lpstr>等线</vt:lpstr>
      <vt:lpstr>黑体</vt:lpstr>
      <vt:lpstr>微软雅黑</vt:lpstr>
      <vt:lpstr>Arial</vt:lpstr>
      <vt:lpstr>Arial Black</vt:lpstr>
      <vt:lpstr>Wingdings</vt:lpstr>
      <vt:lpstr>主题3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yehuimei</dc:creator>
  <cp:lastModifiedBy>季国田</cp:lastModifiedBy>
  <cp:revision>207</cp:revision>
  <dcterms:created xsi:type="dcterms:W3CDTF">2020-09-07T03:59:00Z</dcterms:created>
  <dcterms:modified xsi:type="dcterms:W3CDTF">2022-03-01T10:06:02Z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2052-11.8.2.8808</vt:lpwstr>
  </property>
</Properties>
</file>