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7" r:id="rId2"/>
    <p:sldId id="259" r:id="rId3"/>
    <p:sldId id="268" r:id="rId4"/>
    <p:sldId id="266" r:id="rId5"/>
    <p:sldId id="274" r:id="rId6"/>
    <p:sldId id="267" r:id="rId7"/>
  </p:sldIdLst>
  <p:sldSz cx="12192000" cy="6858000"/>
  <p:notesSz cx="6805613" cy="99441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out Drenthel" initials="AD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6B1E"/>
    <a:srgbClr val="4C4C70"/>
    <a:srgbClr val="CCCCD6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90651C3A-4460-11DB-9652-00E08161164F}">
  <a:tblStyle styleId="{90651C3A-4460-11DB-9652-00E08161164F}" styleName="RDW transparant">
    <a:wholeTbl>
      <a:tcTxStyle>
        <a:fontRef idx="minor">
          <a:prstClr val="black"/>
        </a:fontRef>
        <a:schemeClr val="dk2"/>
      </a:tcTxStyle>
      <a:tcStyle>
        <a:tcBdr>
          <a:left>
            <a:ln w="0" cmpd="sng"/>
          </a:left>
          <a:right>
            <a:ln w="0" cmpd="sng"/>
          </a:right>
          <a:top>
            <a:ln w="0" cmpd="sng"/>
          </a:top>
          <a:bottom>
            <a:ln w="10000" cmpd="sng">
              <a:solidFill>
                <a:schemeClr val="accent2">
                  <a:tint val="80000"/>
                </a:schemeClr>
              </a:solidFill>
            </a:ln>
          </a:bottom>
          <a:insideH>
            <a:ln w="10000" cmpd="sng">
              <a:solidFill>
                <a:schemeClr val="accent2">
                  <a:tint val="80000"/>
                </a:schemeClr>
              </a:solidFill>
            </a:ln>
          </a:insideH>
          <a:insideV>
            <a:ln w="0" cmpd="sng"/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dk2"/>
      </a:tcTxStyle>
      <a:tcStyle>
        <a:tcBdr/>
        <a:fill>
          <a:solidFill>
            <a:srgbClr val="EFEFF6"/>
          </a:solidFill>
        </a:fill>
      </a:tcStyle>
    </a:lastCol>
    <a:firstCol>
      <a:tcTxStyle b="on">
        <a:fontRef idx="minor">
          <a:prstClr val="black"/>
        </a:fontRef>
        <a:schemeClr val="dk2"/>
      </a:tcTxStyle>
      <a:tcStyle>
        <a:tcBdr/>
        <a:fill>
          <a:solidFill>
            <a:srgbClr val="EFEFF6"/>
          </a:solidFill>
        </a:fill>
      </a:tcStyle>
    </a:firstCol>
    <a:lastRow>
      <a:tcTxStyle b="on">
        <a:fontRef idx="minor">
          <a:prstClr val="black"/>
        </a:fontRef>
        <a:schemeClr val="dk2"/>
      </a:tcTxStyle>
      <a:tcStyle>
        <a:tcBdr>
          <a:top>
            <a:ln w="30000" cmpd="sng">
              <a:solidFill>
                <a:schemeClr val="accent2"/>
              </a:solidFill>
            </a:ln>
          </a:top>
          <a:bottom>
            <a:ln w="0" cmpd="sng"/>
          </a:bottom>
        </a:tcBdr>
        <a:fill>
          <a:noFill/>
        </a:fill>
      </a:tcStyle>
    </a:lastRow>
    <a:firstRow>
      <a:tcTxStyle b="on">
        <a:fontRef idx="minor">
          <a:prstClr val="black"/>
        </a:fontRef>
        <a:schemeClr val="dk2"/>
      </a:tcTxStyle>
      <a:tcStyle>
        <a:tcBdr>
          <a:bottom>
            <a:ln w="300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2814" autoAdjust="0"/>
  </p:normalViewPr>
  <p:slideViewPr>
    <p:cSldViewPr snapToGrid="0" snapToObjects="1">
      <p:cViewPr varScale="1">
        <p:scale>
          <a:sx n="68" d="100"/>
          <a:sy n="68" d="100"/>
        </p:scale>
        <p:origin x="500" y="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44AC51-CBDC-423B-AF4D-9502FF8A8BB5}" type="datetimeFigureOut">
              <a:rPr lang="nl-NL" smtClean="0"/>
              <a:t>7-6-2022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445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47EBF-57B1-491A-88C4-27D35E33A5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9525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9099" cy="498932"/>
          </a:xfrm>
          <a:prstGeom prst="rect">
            <a:avLst/>
          </a:prstGeom>
        </p:spPr>
        <p:txBody>
          <a:bodyPr vert="horz" lIns="92828" tIns="46414" rIns="92828" bIns="46414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4941" y="0"/>
            <a:ext cx="2949099" cy="498932"/>
          </a:xfrm>
          <a:prstGeom prst="rect">
            <a:avLst/>
          </a:prstGeom>
        </p:spPr>
        <p:txBody>
          <a:bodyPr vert="horz" lIns="92828" tIns="46414" rIns="92828" bIns="46414" rtlCol="0"/>
          <a:lstStyle>
            <a:lvl1pPr algn="r">
              <a:defRPr sz="1200"/>
            </a:lvl1pPr>
          </a:lstStyle>
          <a:p>
            <a:fld id="{295701D1-27D5-7A45-A70C-9FC9DC1108D0}" type="datetimeFigureOut">
              <a:rPr lang="nl-NL" smtClean="0"/>
              <a:t>7-6-2022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28" tIns="46414" rIns="92828" bIns="46414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0562" y="4785598"/>
            <a:ext cx="5444490" cy="3915489"/>
          </a:xfrm>
          <a:prstGeom prst="rect">
            <a:avLst/>
          </a:prstGeom>
        </p:spPr>
        <p:txBody>
          <a:bodyPr vert="horz" lIns="92828" tIns="46414" rIns="92828" bIns="46414" rtlCol="0"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2" y="9445169"/>
            <a:ext cx="2949099" cy="498931"/>
          </a:xfrm>
          <a:prstGeom prst="rect">
            <a:avLst/>
          </a:prstGeom>
        </p:spPr>
        <p:txBody>
          <a:bodyPr vert="horz" lIns="92828" tIns="46414" rIns="92828" bIns="46414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4941" y="9445169"/>
            <a:ext cx="2949099" cy="498931"/>
          </a:xfrm>
          <a:prstGeom prst="rect">
            <a:avLst/>
          </a:prstGeom>
        </p:spPr>
        <p:txBody>
          <a:bodyPr vert="horz" lIns="92828" tIns="46414" rIns="92828" bIns="46414" rtlCol="0" anchor="b"/>
          <a:lstStyle>
            <a:lvl1pPr algn="r">
              <a:defRPr sz="1200"/>
            </a:lvl1pPr>
          </a:lstStyle>
          <a:p>
            <a:fld id="{3F1978FB-535E-AB4D-A4CB-EA3507069D9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9635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2.sv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(blau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294D9F34-53B6-6A40-B3E6-417F5138DB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29915" y="1115303"/>
            <a:ext cx="1450799" cy="483600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69FC6220-B30D-E745-AA4A-3A72D68A8BF3}"/>
              </a:ext>
            </a:extLst>
          </p:cNvPr>
          <p:cNvSpPr/>
          <p:nvPr userDrawn="1"/>
        </p:nvSpPr>
        <p:spPr>
          <a:xfrm>
            <a:off x="2589303" y="3439134"/>
            <a:ext cx="57600" cy="103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68625" y="3439136"/>
            <a:ext cx="6256339" cy="1026187"/>
          </a:xfrm>
        </p:spPr>
        <p:txBody>
          <a:bodyPr lIns="0" tIns="0" rIns="0" bIns="0" anchor="ctr"/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67037" y="4465322"/>
            <a:ext cx="6268404" cy="777239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rgbClr val="CCCCD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68625" y="5242561"/>
            <a:ext cx="6256339" cy="855027"/>
          </a:xfrm>
        </p:spPr>
        <p:txBody>
          <a:bodyPr lIns="0" tIns="0" rIns="0" bIns="0" anchor="b" anchorCtr="0"/>
          <a:lstStyle>
            <a:lvl1pPr marL="0" indent="0">
              <a:spcAft>
                <a:spcPts val="0"/>
              </a:spcAft>
              <a:buNone/>
              <a:defRPr sz="1600">
                <a:solidFill>
                  <a:srgbClr val="CCCCD6"/>
                </a:solidFill>
              </a:defRPr>
            </a:lvl1pPr>
          </a:lstStyle>
          <a:p>
            <a:r>
              <a:rPr lang="nl-NL" dirty="0"/>
              <a:t>Naam spreker en datum</a:t>
            </a:r>
          </a:p>
          <a:p>
            <a:endParaRPr lang="nl-NL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F0A1CDA6-A59B-C64A-9680-73ABC66F2969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32587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z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4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E00F7-CD30-49A7-A0E8-00B22EF36D24}" type="datetime1">
              <a:rPr lang="nl-NL" smtClean="0"/>
              <a:t>7-6-2022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1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6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2"/>
            <a:ext cx="900000" cy="299995"/>
          </a:xfr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3509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3: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4576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6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6C935-4961-46AF-AD59-75A84648C09F}" type="datetime1">
              <a:rPr lang="nl-NL" smtClean="0"/>
              <a:t>7-6-2022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6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396163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17">
            <a:extLst>
              <a:ext uri="{FF2B5EF4-FFF2-40B4-BE49-F238E27FC236}">
                <a16:creationId xmlns:a16="http://schemas.microsoft.com/office/drawing/2014/main" id="{50FEB0BC-5E7F-B24C-A2DE-300E25AA8430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259DA975-6B0F-5C43-933E-24601164E1BC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FAA0E55D-02BC-B14A-8D71-0B93514E6EAF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CE112E6F-608B-4E4D-BCBA-04FBD53377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692D206D-B462-0141-8EF2-1B32F8AF3C4F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A2CFF75B-2F47-9B4F-917F-5C91AD80ABC8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2AF9A7F-10C3-EC43-B2EB-C34436D6EA5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75F55C92-AAA0-7944-848F-ED3EF4C8E1F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0217D0AF-B2DF-7249-B4F2-7101408AF3AB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72B9899D-444E-DD4B-AF09-A5425053E27B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9759B752-3FDB-0D47-9D95-BC141FBEEAF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56F5EC3-1028-6A44-A799-9CF8F922FA45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37B2EE9-AF56-4347-A01D-69459304D8B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CE56C9F-C1EA-7344-AA39-A5FDF389B78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499AF7F3-DB12-6344-A61B-C636492C19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E62F3CCE-2266-214B-B6E9-453120920CF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0B60D339-69D1-4E44-A87D-69FC75D93D4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DC33B4F3-4583-4D40-B930-E64B60A1E34C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3DC7E38F-132D-B349-9672-0A635575CEF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F057E58-6700-5A44-A752-FFF6C4D18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08B92B62-BF16-9043-9C3E-6CA79941219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16CAA5AC-635A-394C-ADAC-CFE2ED2755A1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8719A32-DE72-D945-B708-E30DD1BE263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87EFD3F5-C702-0645-8C83-34E90DD19A0C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5CC551E-A32C-444D-A710-4DF3C4341FF3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FB9C8BB0-5FDA-AF4F-88C8-1D8B9EC82DA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4" name="Afbeelding 73">
                    <a:extLst>
                      <a:ext uri="{FF2B5EF4-FFF2-40B4-BE49-F238E27FC236}">
                        <a16:creationId xmlns:a16="http://schemas.microsoft.com/office/drawing/2014/main" id="{A4A2CEB7-055A-7C44-B263-B6B1548A84F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F5F52C8B-B65B-AC48-9B23-3961F388861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E515575A-85DE-D641-8A13-A601B1997F82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FACD324F-4C58-AF4C-A968-5E8B2371CEE0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BEC0B7BA-8C3A-3B45-A12A-3361C0F69E51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738F1C53-5AD8-B84C-B9AA-ECD237E8248D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D5542344-2A9A-3A44-B60C-530C09E3975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4C11EDDD-C910-7D47-81E2-0E30C396F07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BD5B242E-60D3-4C43-95C3-C1796028B78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16453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2: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3" y="64800"/>
            <a:ext cx="7011987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19"/>
            <a:ext cx="4038600" cy="1254436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5F8D-4BA9-4CFC-8FDD-5B457C914978}" type="datetime1">
              <a:rPr lang="nl-NL" smtClean="0"/>
              <a:t>7-6-2022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C66B6AAB-494C-1D42-A506-292930978B16}"/>
              </a:ext>
            </a:extLst>
          </p:cNvPr>
          <p:cNvCxnSpPr>
            <a:cxnSpLocks/>
          </p:cNvCxnSpPr>
          <p:nvPr userDrawn="1"/>
        </p:nvCxnSpPr>
        <p:spPr>
          <a:xfrm>
            <a:off x="5187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eperen 27">
            <a:extLst>
              <a:ext uri="{FF2B5EF4-FFF2-40B4-BE49-F238E27FC236}">
                <a16:creationId xmlns:a16="http://schemas.microsoft.com/office/drawing/2014/main" id="{90413670-7C38-1646-819C-9E854E8582BD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4" name="Tekstvak 43">
              <a:extLst>
                <a:ext uri="{FF2B5EF4-FFF2-40B4-BE49-F238E27FC236}">
                  <a16:creationId xmlns:a16="http://schemas.microsoft.com/office/drawing/2014/main" id="{CEF8F069-9FB4-694B-A2B4-F9075C2FA919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5" name="Afbeelding 44">
              <a:extLst>
                <a:ext uri="{FF2B5EF4-FFF2-40B4-BE49-F238E27FC236}">
                  <a16:creationId xmlns:a16="http://schemas.microsoft.com/office/drawing/2014/main" id="{77B3665A-B71F-4B4D-8D48-B0ACB6F63A3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1C78226D-30A1-9D45-8D73-CBC8742A3D1C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Rechte verbindingslijn 46">
              <a:extLst>
                <a:ext uri="{FF2B5EF4-FFF2-40B4-BE49-F238E27FC236}">
                  <a16:creationId xmlns:a16="http://schemas.microsoft.com/office/drawing/2014/main" id="{9D5D8228-6DB0-0A4F-B84D-8B88B06AC2E2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8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03309F14-F8C8-3F44-B579-F25D2D162A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00BE09A1-FB19-7743-9F6D-263E978DE20B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2A73D473-AFD3-2548-A6D1-0E99C29757CC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5F355B49-A8DE-274C-A496-FAB0B412C2A4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BBCA6B83-A69F-4A4D-B65F-11690DD21535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967AE0E-C0BC-4346-9F09-04FF51B7ACAC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F0634DA-67BB-FF40-AB00-810301FA73E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E13FE82-1E0D-0F4A-9CA7-08576D23FD6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1AAD93B4-DEDE-1B4F-8BCE-8D3AB3410C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F41C8D8-A081-E942-B60C-0ADABB45C0A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B2DD8EB3-B2A4-9647-A440-57F6AC5FAF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B44F6031-E40B-174A-AFA4-C5C889082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8C3E8765-48F2-124F-83D4-4D63D57E58E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140CFEF-33C8-8C4C-8589-23C89E9D3416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1175C307-48F4-2E4A-9574-C2B57ECB055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B90B1EDB-95C5-4247-A700-7DDA83582FE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DAC7E9AF-AFB3-4143-8EE3-9F89A8C1269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06712335-D4AE-A543-9127-A6F6286DB8B4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6698A2F-E279-B247-A1E7-CACB16A3805E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14D4837E-3EA8-134E-9695-3C877DE97DDE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9" name="Afbeelding 98">
                    <a:extLst>
                      <a:ext uri="{FF2B5EF4-FFF2-40B4-BE49-F238E27FC236}">
                        <a16:creationId xmlns:a16="http://schemas.microsoft.com/office/drawing/2014/main" id="{368033C2-F8E4-2C44-A2E2-9BD1E27D0D0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9" name="Rechthoek 48">
              <a:extLst>
                <a:ext uri="{FF2B5EF4-FFF2-40B4-BE49-F238E27FC236}">
                  <a16:creationId xmlns:a16="http://schemas.microsoft.com/office/drawing/2014/main" id="{CD02A368-7628-6242-9A4A-0C79F4C17BE4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722D845C-8F31-3646-A4AE-6F14B6769BBE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5AB1DDF-E13E-A043-ADA1-EC5650C48183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CFB2D706-71FD-764C-869B-EAC65AF2CBE6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4CEA297F-D336-BC46-BE73-0D55F5C79F3A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110605C8-DEBB-0642-923D-B802B0A59ABE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02946DD9-61B3-2346-911F-41D8319F6F12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27D7D0EE-5076-C64E-8A91-94B23BFFC401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08320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6163" y="760412"/>
            <a:ext cx="4038600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0"/>
            <a:ext cx="6237288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53314-00BA-45E3-AA9F-8E3D695FECF7}" type="datetime1">
              <a:rPr lang="nl-NL" smtClean="0"/>
              <a:t>7-6-2022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6237288" cy="4073525"/>
          </a:xfrm>
        </p:spPr>
        <p:txBody>
          <a:bodyPr lIns="0" tIns="0" rIns="0" bIns="0"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396163" y="3550444"/>
            <a:ext cx="4038600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3F4D01FA-66C6-944B-90FF-5067B3E56AA2}"/>
              </a:ext>
            </a:extLst>
          </p:cNvPr>
          <p:cNvCxnSpPr>
            <a:cxnSpLocks/>
          </p:cNvCxnSpPr>
          <p:nvPr userDrawn="1"/>
        </p:nvCxnSpPr>
        <p:spPr>
          <a:xfrm>
            <a:off x="7396163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B11743A3-EF2D-F84B-893A-F298C964A26A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33C2BEFC-6747-7B41-8E80-7F59E83A467B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0194ACF8-2D5E-6941-A70B-739F8474EDF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4F0BEBAC-8DE6-3546-929B-F0FB840A1CC4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731CA0B1-AC64-8149-A851-1FA5778DE5B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C04D83DC-BE62-B94E-B9D1-7EF2A6EE431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2" name="Groep 41">
            <a:extLst>
              <a:ext uri="{FF2B5EF4-FFF2-40B4-BE49-F238E27FC236}">
                <a16:creationId xmlns:a16="http://schemas.microsoft.com/office/drawing/2014/main" id="{59F7F2BD-52C7-8B4E-9801-F3EDED9F5B1A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3" name="Groep 42">
              <a:extLst>
                <a:ext uri="{FF2B5EF4-FFF2-40B4-BE49-F238E27FC236}">
                  <a16:creationId xmlns:a16="http://schemas.microsoft.com/office/drawing/2014/main" id="{DE05D5F1-F159-2449-B694-AA9FBC62D62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F71D0C99-4EA6-C644-BC42-F26284E5F120}"/>
                  </a:ext>
                </a:extLst>
              </p:cNvPr>
              <p:cNvCxnSpPr>
                <a:cxnSpLocks/>
                <a:stCxn id="64" idx="4"/>
                <a:endCxn id="6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5AE9DF54-6AC6-564E-89C8-260B6601F917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D25930E4-C3E2-7548-853F-3231704946B3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91F5310F-AA6A-6D49-ABD0-7A8618A36DA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50C9C48F-3335-7A47-ACE4-6AECD5804E3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08F15E3E-BB05-3F43-903B-B9268F9D736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38E3A627-ADB8-D640-AB67-FE8E084D5C9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FC52ACDF-21ED-0D4A-B269-6330019D6A9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6" name="Groeperen 38">
                <a:extLst>
                  <a:ext uri="{FF2B5EF4-FFF2-40B4-BE49-F238E27FC236}">
                    <a16:creationId xmlns:a16="http://schemas.microsoft.com/office/drawing/2014/main" id="{9BCDB90D-DE3D-5946-B0E7-ACB871BEEB36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7" name="Afbeelding 66">
                  <a:extLst>
                    <a:ext uri="{FF2B5EF4-FFF2-40B4-BE49-F238E27FC236}">
                      <a16:creationId xmlns:a16="http://schemas.microsoft.com/office/drawing/2014/main" id="{79D6BEF4-85D8-A24E-B63F-990A9EB6EA94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8" name="Rechte verbindingslijn 67">
                  <a:extLst>
                    <a:ext uri="{FF2B5EF4-FFF2-40B4-BE49-F238E27FC236}">
                      <a16:creationId xmlns:a16="http://schemas.microsoft.com/office/drawing/2014/main" id="{52FEE375-0787-4C42-AA86-E8BF56FF37A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9" name="Groeperen 37">
                  <a:extLst>
                    <a:ext uri="{FF2B5EF4-FFF2-40B4-BE49-F238E27FC236}">
                      <a16:creationId xmlns:a16="http://schemas.microsoft.com/office/drawing/2014/main" id="{492FE320-5FD9-B440-A985-B4ED1B5942E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C80652E-9A0F-4F40-B722-0042E9D3E15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1" name="Rechthoek 70">
                    <a:extLst>
                      <a:ext uri="{FF2B5EF4-FFF2-40B4-BE49-F238E27FC236}">
                        <a16:creationId xmlns:a16="http://schemas.microsoft.com/office/drawing/2014/main" id="{F30CB6D8-F4EC-004A-B05F-8A3E05DA08A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2" name="Gebogen verbindingslijn 55">
                    <a:extLst>
                      <a:ext uri="{FF2B5EF4-FFF2-40B4-BE49-F238E27FC236}">
                        <a16:creationId xmlns:a16="http://schemas.microsoft.com/office/drawing/2014/main" id="{A295597B-2EFC-9D43-B84B-809754FC6DB1}"/>
                      </a:ext>
                    </a:extLst>
                  </p:cNvPr>
                  <p:cNvCxnSpPr>
                    <a:cxnSpLocks/>
                    <a:stCxn id="57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Gebogen verbindingslijn 57">
                    <a:extLst>
                      <a:ext uri="{FF2B5EF4-FFF2-40B4-BE49-F238E27FC236}">
                        <a16:creationId xmlns:a16="http://schemas.microsoft.com/office/drawing/2014/main" id="{D33E72C9-6697-F94A-B117-FE1DED2BA4B3}"/>
                      </a:ext>
                    </a:extLst>
                  </p:cNvPr>
                  <p:cNvCxnSpPr>
                    <a:cxnSpLocks/>
                    <a:stCxn id="55" idx="0"/>
                    <a:endCxn id="7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4" name="Tekstvak 73">
                    <a:extLst>
                      <a:ext uri="{FF2B5EF4-FFF2-40B4-BE49-F238E27FC236}">
                        <a16:creationId xmlns:a16="http://schemas.microsoft.com/office/drawing/2014/main" id="{0EFD257E-0915-D04C-AD72-6910807961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5" name="Afbeelding 74">
                    <a:extLst>
                      <a:ext uri="{FF2B5EF4-FFF2-40B4-BE49-F238E27FC236}">
                        <a16:creationId xmlns:a16="http://schemas.microsoft.com/office/drawing/2014/main" id="{3DB5AC75-6606-3145-8649-5EF174A418D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4" name="Rechthoek 43">
              <a:extLst>
                <a:ext uri="{FF2B5EF4-FFF2-40B4-BE49-F238E27FC236}">
                  <a16:creationId xmlns:a16="http://schemas.microsoft.com/office/drawing/2014/main" id="{6B3EFC32-9B9C-6E46-91F7-153897242B8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B9E439EB-039F-AA46-A175-FE5958D1AFFC}"/>
                </a:ext>
              </a:extLst>
            </p:cNvPr>
            <p:cNvCxnSpPr>
              <a:stCxn id="61" idx="4"/>
              <a:endCxn id="6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D3FC1632-9D86-E042-A975-7D09F1C81BBE}"/>
                </a:ext>
              </a:extLst>
            </p:cNvPr>
            <p:cNvCxnSpPr>
              <a:cxnSpLocks/>
              <a:stCxn id="62" idx="4"/>
              <a:endCxn id="6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9E42F2D5-E3C2-C74C-B357-A90F47A926F5}"/>
                </a:ext>
              </a:extLst>
            </p:cNvPr>
            <p:cNvCxnSpPr>
              <a:cxnSpLocks/>
              <a:stCxn id="65" idx="4"/>
              <a:endCxn id="6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D5053F15-D0DE-2A46-A8E3-4B684E0E591E}"/>
                </a:ext>
              </a:extLst>
            </p:cNvPr>
            <p:cNvCxnSpPr>
              <a:cxnSpLocks/>
              <a:stCxn id="63" idx="4"/>
              <a:endCxn id="6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69AB6D2F-A405-8344-B93E-17BFD0F55B1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2EA26375-E957-7843-97F5-6C0489B8533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EF475DD3-14F0-CC4F-80A3-CB124D820166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42295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088" userDrawn="1">
          <p15:clr>
            <a:srgbClr val="FBAE40"/>
          </p15:clr>
        </p15:guide>
        <p15:guide id="2" orient="horz" pos="2232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4" y="760412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58E28-2D4F-4C33-A2CF-8CA23984DBA0}" type="datetime1">
              <a:rPr lang="nl-NL" smtClean="0"/>
              <a:t>7-6-2022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4038599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407402" y="760413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80402" y="3550444"/>
            <a:ext cx="3011487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407402" y="3550444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cxnSp>
        <p:nvCxnSpPr>
          <p:cNvPr id="17" name="Rechte verbindingslijn 16">
            <a:extLst>
              <a:ext uri="{FF2B5EF4-FFF2-40B4-BE49-F238E27FC236}">
                <a16:creationId xmlns:a16="http://schemas.microsoft.com/office/drawing/2014/main" id="{C4948A93-24F1-0945-847F-A98C7E72F873}"/>
              </a:ext>
            </a:extLst>
          </p:cNvPr>
          <p:cNvCxnSpPr>
            <a:cxnSpLocks/>
          </p:cNvCxnSpPr>
          <p:nvPr userDrawn="1"/>
        </p:nvCxnSpPr>
        <p:spPr>
          <a:xfrm>
            <a:off x="5180400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07401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eperen 27">
            <a:extLst>
              <a:ext uri="{FF2B5EF4-FFF2-40B4-BE49-F238E27FC236}">
                <a16:creationId xmlns:a16="http://schemas.microsoft.com/office/drawing/2014/main" id="{599822A7-38A1-6E4E-BCE1-F9C20230CD92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9" name="Tekstvak 48">
              <a:extLst>
                <a:ext uri="{FF2B5EF4-FFF2-40B4-BE49-F238E27FC236}">
                  <a16:creationId xmlns:a16="http://schemas.microsoft.com/office/drawing/2014/main" id="{58212371-EDD1-AB48-A59D-8235753D9CA5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50" name="Afbeelding 49">
              <a:extLst>
                <a:ext uri="{FF2B5EF4-FFF2-40B4-BE49-F238E27FC236}">
                  <a16:creationId xmlns:a16="http://schemas.microsoft.com/office/drawing/2014/main" id="{871F3A15-2D94-BA4B-9191-FC50F1ACEF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118775EB-76D1-894A-B203-A6DE5294AC38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31B7046A-57C5-E14A-8337-1AE293DE3DAE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3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C6223BF-3A69-8843-B232-5B51589037B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5" name="Groep 44">
            <a:extLst>
              <a:ext uri="{FF2B5EF4-FFF2-40B4-BE49-F238E27FC236}">
                <a16:creationId xmlns:a16="http://schemas.microsoft.com/office/drawing/2014/main" id="{185A6E93-FEDF-FF42-BBC1-FEBFA530D383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6" name="Groep 45">
              <a:extLst>
                <a:ext uri="{FF2B5EF4-FFF2-40B4-BE49-F238E27FC236}">
                  <a16:creationId xmlns:a16="http://schemas.microsoft.com/office/drawing/2014/main" id="{2BBE4910-A3B9-EF4F-93E7-78EC5FED1E2A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61" name="Gebogen verbindingslijn 60">
                <a:extLst>
                  <a:ext uri="{FF2B5EF4-FFF2-40B4-BE49-F238E27FC236}">
                    <a16:creationId xmlns:a16="http://schemas.microsoft.com/office/drawing/2014/main" id="{213B0DFF-E26B-6448-9A5A-DCF651843328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861DF45A-FA3A-FA49-8619-1F901598CE7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16CDD426-7D48-2D48-9CB8-9E7E6DCD2AD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C9DD19E9-A8BF-3142-9EE0-3D867B015AB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335E0BF0-7755-024B-B5BB-DD31F1947AA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7596B995-2463-D94B-8A99-7F1CCC79234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AADCF4B7-B09C-7A43-8EAA-41C5DC4B7FA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932EE2DE-672F-EA4E-851A-2C2003BEA5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79101EA8-F0CE-7F42-84FB-099623BBDFE1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9C206558-7462-9443-8655-8D4FFEA0FE78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9566833E-DB19-8843-A5F3-E0B948718915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51B8E4DD-407A-104A-AB30-DF9DE427D9B0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3" name="Rechthoek 72">
                    <a:extLst>
                      <a:ext uri="{FF2B5EF4-FFF2-40B4-BE49-F238E27FC236}">
                        <a16:creationId xmlns:a16="http://schemas.microsoft.com/office/drawing/2014/main" id="{1D7DFD33-C573-D241-A365-593FA211AB4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4" name="Rechthoek 73">
                    <a:extLst>
                      <a:ext uri="{FF2B5EF4-FFF2-40B4-BE49-F238E27FC236}">
                        <a16:creationId xmlns:a16="http://schemas.microsoft.com/office/drawing/2014/main" id="{A777C0B4-A7FA-A643-84E7-B4B77E0E81B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5" name="Gebogen verbindingslijn 55">
                    <a:extLst>
                      <a:ext uri="{FF2B5EF4-FFF2-40B4-BE49-F238E27FC236}">
                        <a16:creationId xmlns:a16="http://schemas.microsoft.com/office/drawing/2014/main" id="{E4AE8991-1B64-1245-BD47-51DAE4D4FD3A}"/>
                      </a:ext>
                    </a:extLst>
                  </p:cNvPr>
                  <p:cNvCxnSpPr>
                    <a:cxnSpLocks/>
                    <a:stCxn id="60" idx="0"/>
                    <a:endCxn id="73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Gebogen verbindingslijn 57">
                    <a:extLst>
                      <a:ext uri="{FF2B5EF4-FFF2-40B4-BE49-F238E27FC236}">
                        <a16:creationId xmlns:a16="http://schemas.microsoft.com/office/drawing/2014/main" id="{874338A1-1C75-E846-B273-9C472F580084}"/>
                      </a:ext>
                    </a:extLst>
                  </p:cNvPr>
                  <p:cNvCxnSpPr>
                    <a:cxnSpLocks/>
                    <a:stCxn id="58" idx="0"/>
                    <a:endCxn id="74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7" name="Tekstvak 76">
                    <a:extLst>
                      <a:ext uri="{FF2B5EF4-FFF2-40B4-BE49-F238E27FC236}">
                        <a16:creationId xmlns:a16="http://schemas.microsoft.com/office/drawing/2014/main" id="{A0CFC9F5-1292-F347-AA25-E0970E313421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8" name="Afbeelding 77">
                    <a:extLst>
                      <a:ext uri="{FF2B5EF4-FFF2-40B4-BE49-F238E27FC236}">
                        <a16:creationId xmlns:a16="http://schemas.microsoft.com/office/drawing/2014/main" id="{18813CDD-1284-C547-AC06-D2488F29F0E1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7" name="Rechthoek 46">
              <a:extLst>
                <a:ext uri="{FF2B5EF4-FFF2-40B4-BE49-F238E27FC236}">
                  <a16:creationId xmlns:a16="http://schemas.microsoft.com/office/drawing/2014/main" id="{0608613D-E6BF-B644-A9A7-30C3A23BD0C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4448FB6-0BF0-9D4C-BC37-357B610E7D5F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Rechte verbindingslijn 54">
              <a:extLst>
                <a:ext uri="{FF2B5EF4-FFF2-40B4-BE49-F238E27FC236}">
                  <a16:creationId xmlns:a16="http://schemas.microsoft.com/office/drawing/2014/main" id="{98116397-2534-6848-9E2B-807477ADC7E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Rechte verbindingslijn 55">
              <a:extLst>
                <a:ext uri="{FF2B5EF4-FFF2-40B4-BE49-F238E27FC236}">
                  <a16:creationId xmlns:a16="http://schemas.microsoft.com/office/drawing/2014/main" id="{6E9731B1-FC1D-D847-AB93-8E30936E0038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Rechte verbindingslijn 56">
              <a:extLst>
                <a:ext uri="{FF2B5EF4-FFF2-40B4-BE49-F238E27FC236}">
                  <a16:creationId xmlns:a16="http://schemas.microsoft.com/office/drawing/2014/main" id="{A11747AE-083A-B64F-BAE8-154251733DDB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Ovaal 57">
              <a:extLst>
                <a:ext uri="{FF2B5EF4-FFF2-40B4-BE49-F238E27FC236}">
                  <a16:creationId xmlns:a16="http://schemas.microsoft.com/office/drawing/2014/main" id="{44AFBCFD-EA3D-6B42-B23B-E48E2D74AC8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9" name="Rechthoek 58">
              <a:extLst>
                <a:ext uri="{FF2B5EF4-FFF2-40B4-BE49-F238E27FC236}">
                  <a16:creationId xmlns:a16="http://schemas.microsoft.com/office/drawing/2014/main" id="{4B72C805-65E4-724E-860B-F7DEC86DE8FA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60" name="Ovaal 59">
              <a:extLst>
                <a:ext uri="{FF2B5EF4-FFF2-40B4-BE49-F238E27FC236}">
                  <a16:creationId xmlns:a16="http://schemas.microsoft.com/office/drawing/2014/main" id="{1CE01B2A-DD2B-154C-BAC9-DD6476F50D0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33336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088">
          <p15:clr>
            <a:srgbClr val="FBAE40"/>
          </p15:clr>
        </p15:guide>
        <p15:guide id="2" orient="horz" pos="2232">
          <p15:clr>
            <a:srgbClr val="FBAE40"/>
          </p15:clr>
        </p15:guide>
        <p15:guide id="3" pos="5160" userDrawn="1">
          <p15:clr>
            <a:srgbClr val="FBAE40"/>
          </p15:clr>
        </p15:guide>
        <p15:guide id="4" pos="5296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56002" y="2028767"/>
            <a:ext cx="3421063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2C4EC-9C14-4C53-A0F6-2296A35E3B14}" type="datetime1">
              <a:rPr lang="nl-NL" smtClean="0"/>
              <a:t>7-6-2022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86000" y="2028769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011588" y="2028064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56002" y="4183200"/>
            <a:ext cx="3421063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20102" y="6097588"/>
            <a:ext cx="3011487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el 5">
            <a:extLst>
              <a:ext uri="{FF2B5EF4-FFF2-40B4-BE49-F238E27FC236}">
                <a16:creationId xmlns:a16="http://schemas.microsoft.com/office/drawing/2014/main" id="{D65B32E5-1FDA-8743-8C30-C06D0B3E3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10672763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id="{2192E513-CA9C-5046-97F7-16ECB57589C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386000" y="4183200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23" name="Tijdelijke aanduiding voor afbeelding 22">
            <a:extLst>
              <a:ext uri="{FF2B5EF4-FFF2-40B4-BE49-F238E27FC236}">
                <a16:creationId xmlns:a16="http://schemas.microsoft.com/office/drawing/2014/main" id="{B5DC050F-9E1C-034D-9F67-E027E9858ED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11588" y="4183200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cxnSp>
        <p:nvCxnSpPr>
          <p:cNvPr id="24" name="Rechte verbindingslijn 23">
            <a:extLst>
              <a:ext uri="{FF2B5EF4-FFF2-40B4-BE49-F238E27FC236}">
                <a16:creationId xmlns:a16="http://schemas.microsoft.com/office/drawing/2014/main" id="{B35E2658-081B-DC42-AFDC-A2CF44314667}"/>
              </a:ext>
            </a:extLst>
          </p:cNvPr>
          <p:cNvCxnSpPr>
            <a:cxnSpLocks/>
          </p:cNvCxnSpPr>
          <p:nvPr userDrawn="1"/>
        </p:nvCxnSpPr>
        <p:spPr>
          <a:xfrm>
            <a:off x="756002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EC053E76-9FCF-F14A-BE80-835FE51710DA}"/>
              </a:ext>
            </a:extLst>
          </p:cNvPr>
          <p:cNvCxnSpPr>
            <a:cxnSpLocks/>
          </p:cNvCxnSpPr>
          <p:nvPr userDrawn="1"/>
        </p:nvCxnSpPr>
        <p:spPr>
          <a:xfrm>
            <a:off x="438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echte verbindingslijn 28">
            <a:extLst>
              <a:ext uri="{FF2B5EF4-FFF2-40B4-BE49-F238E27FC236}">
                <a16:creationId xmlns:a16="http://schemas.microsoft.com/office/drawing/2014/main" id="{7794C426-4E04-C34F-8772-45BB6B9DE46D}"/>
              </a:ext>
            </a:extLst>
          </p:cNvPr>
          <p:cNvCxnSpPr>
            <a:cxnSpLocks/>
          </p:cNvCxnSpPr>
          <p:nvPr userDrawn="1"/>
        </p:nvCxnSpPr>
        <p:spPr>
          <a:xfrm>
            <a:off x="8010526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eperen 27">
            <a:extLst>
              <a:ext uri="{FF2B5EF4-FFF2-40B4-BE49-F238E27FC236}">
                <a16:creationId xmlns:a16="http://schemas.microsoft.com/office/drawing/2014/main" id="{B1E7644F-4A35-8843-8469-6367EFED5F9C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30" name="Tekstvak 29">
              <a:extLst>
                <a:ext uri="{FF2B5EF4-FFF2-40B4-BE49-F238E27FC236}">
                  <a16:creationId xmlns:a16="http://schemas.microsoft.com/office/drawing/2014/main" id="{2DA7C11D-5757-2043-A3B3-B96A548F85CC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31" name="Afbeelding 30">
              <a:extLst>
                <a:ext uri="{FF2B5EF4-FFF2-40B4-BE49-F238E27FC236}">
                  <a16:creationId xmlns:a16="http://schemas.microsoft.com/office/drawing/2014/main" id="{12CBAC4D-5ABA-4C4F-85CA-D9BAA4D0326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32" name="Rechte verbindingslijn 31">
              <a:extLst>
                <a:ext uri="{FF2B5EF4-FFF2-40B4-BE49-F238E27FC236}">
                  <a16:creationId xmlns:a16="http://schemas.microsoft.com/office/drawing/2014/main" id="{28F5C83A-314E-A243-B0D3-8C0300D8F263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Rechte verbindingslijn 32">
              <a:extLst>
                <a:ext uri="{FF2B5EF4-FFF2-40B4-BE49-F238E27FC236}">
                  <a16:creationId xmlns:a16="http://schemas.microsoft.com/office/drawing/2014/main" id="{E4EDE32A-596C-B341-865C-65E1ED7DFB9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DD16719-590C-3440-A963-97430B2EAB7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8" name="Groep 47">
            <a:extLst>
              <a:ext uri="{FF2B5EF4-FFF2-40B4-BE49-F238E27FC236}">
                <a16:creationId xmlns:a16="http://schemas.microsoft.com/office/drawing/2014/main" id="{0651682E-AA23-8A46-A4E8-A6B332E83BE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9" name="Groep 48">
              <a:extLst>
                <a:ext uri="{FF2B5EF4-FFF2-40B4-BE49-F238E27FC236}">
                  <a16:creationId xmlns:a16="http://schemas.microsoft.com/office/drawing/2014/main" id="{BBF18116-6C9F-BE40-96E4-765BA1574681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4263FABB-1EA9-9649-BF2A-40EA351B4EFF}"/>
                  </a:ext>
                </a:extLst>
              </p:cNvPr>
              <p:cNvCxnSpPr>
                <a:cxnSpLocks/>
                <a:stCxn id="89" idx="4"/>
                <a:endCxn id="8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A65B38FF-A72F-FA47-84CF-7CBE9E7B85A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85" name="Tekstvak 84">
                <a:extLst>
                  <a:ext uri="{FF2B5EF4-FFF2-40B4-BE49-F238E27FC236}">
                    <a16:creationId xmlns:a16="http://schemas.microsoft.com/office/drawing/2014/main" id="{30372064-806B-0941-A49F-22172B1688F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86" name="Tekstvak 85">
                <a:extLst>
                  <a:ext uri="{FF2B5EF4-FFF2-40B4-BE49-F238E27FC236}">
                    <a16:creationId xmlns:a16="http://schemas.microsoft.com/office/drawing/2014/main" id="{ED812740-51F7-224B-A7B5-FB8F56D9086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87" name="Tekstvak 86">
                <a:extLst>
                  <a:ext uri="{FF2B5EF4-FFF2-40B4-BE49-F238E27FC236}">
                    <a16:creationId xmlns:a16="http://schemas.microsoft.com/office/drawing/2014/main" id="{C576980C-7EB3-9245-97DD-67741D025D6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88" name="Tekstvak 87">
                <a:extLst>
                  <a:ext uri="{FF2B5EF4-FFF2-40B4-BE49-F238E27FC236}">
                    <a16:creationId xmlns:a16="http://schemas.microsoft.com/office/drawing/2014/main" id="{E355B444-EAD6-B447-BFD8-0CBA661D727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89" name="Tekstvak 88">
                <a:extLst>
                  <a:ext uri="{FF2B5EF4-FFF2-40B4-BE49-F238E27FC236}">
                    <a16:creationId xmlns:a16="http://schemas.microsoft.com/office/drawing/2014/main" id="{52ECEE5D-475D-2743-A584-03AF8B1ABDB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90" name="Tekstvak 89">
                <a:extLst>
                  <a:ext uri="{FF2B5EF4-FFF2-40B4-BE49-F238E27FC236}">
                    <a16:creationId xmlns:a16="http://schemas.microsoft.com/office/drawing/2014/main" id="{81BF708B-473E-3F48-AE33-632A82029A1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91" name="Groeperen 38">
                <a:extLst>
                  <a:ext uri="{FF2B5EF4-FFF2-40B4-BE49-F238E27FC236}">
                    <a16:creationId xmlns:a16="http://schemas.microsoft.com/office/drawing/2014/main" id="{AB7F8318-A569-F242-991F-15840546080E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92" name="Afbeelding 91">
                  <a:extLst>
                    <a:ext uri="{FF2B5EF4-FFF2-40B4-BE49-F238E27FC236}">
                      <a16:creationId xmlns:a16="http://schemas.microsoft.com/office/drawing/2014/main" id="{27C8290C-77C3-4F4B-A624-5959239C706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93" name="Rechte verbindingslijn 92">
                  <a:extLst>
                    <a:ext uri="{FF2B5EF4-FFF2-40B4-BE49-F238E27FC236}">
                      <a16:creationId xmlns:a16="http://schemas.microsoft.com/office/drawing/2014/main" id="{9BB45F0C-1194-924E-B9C3-EFB168E17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94" name="Groeperen 37">
                  <a:extLst>
                    <a:ext uri="{FF2B5EF4-FFF2-40B4-BE49-F238E27FC236}">
                      <a16:creationId xmlns:a16="http://schemas.microsoft.com/office/drawing/2014/main" id="{51B286A6-838C-894C-AA21-45D2025BFADE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95" name="Rechthoek 94">
                    <a:extLst>
                      <a:ext uri="{FF2B5EF4-FFF2-40B4-BE49-F238E27FC236}">
                        <a16:creationId xmlns:a16="http://schemas.microsoft.com/office/drawing/2014/main" id="{385D8D8F-6209-FE4B-9DF5-1200C76EBB20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96" name="Rechthoek 95">
                    <a:extLst>
                      <a:ext uri="{FF2B5EF4-FFF2-40B4-BE49-F238E27FC236}">
                        <a16:creationId xmlns:a16="http://schemas.microsoft.com/office/drawing/2014/main" id="{94CA2B5D-8000-B447-B35E-494BBFA2CD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97" name="Gebogen verbindingslijn 55">
                    <a:extLst>
                      <a:ext uri="{FF2B5EF4-FFF2-40B4-BE49-F238E27FC236}">
                        <a16:creationId xmlns:a16="http://schemas.microsoft.com/office/drawing/2014/main" id="{ADF9B863-6E23-E545-A7C0-038214955691}"/>
                      </a:ext>
                    </a:extLst>
                  </p:cNvPr>
                  <p:cNvCxnSpPr>
                    <a:cxnSpLocks/>
                    <a:stCxn id="57" idx="0"/>
                    <a:endCxn id="9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Gebogen verbindingslijn 57">
                    <a:extLst>
                      <a:ext uri="{FF2B5EF4-FFF2-40B4-BE49-F238E27FC236}">
                        <a16:creationId xmlns:a16="http://schemas.microsoft.com/office/drawing/2014/main" id="{F2B2096B-7C30-8342-9F51-6E300ED80E60}"/>
                      </a:ext>
                    </a:extLst>
                  </p:cNvPr>
                  <p:cNvCxnSpPr>
                    <a:cxnSpLocks/>
                    <a:stCxn id="55" idx="0"/>
                    <a:endCxn id="9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9" name="Tekstvak 98">
                    <a:extLst>
                      <a:ext uri="{FF2B5EF4-FFF2-40B4-BE49-F238E27FC236}">
                        <a16:creationId xmlns:a16="http://schemas.microsoft.com/office/drawing/2014/main" id="{3488B364-50F4-3546-B6DD-1AB3D20278B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100" name="Afbeelding 99">
                    <a:extLst>
                      <a:ext uri="{FF2B5EF4-FFF2-40B4-BE49-F238E27FC236}">
                        <a16:creationId xmlns:a16="http://schemas.microsoft.com/office/drawing/2014/main" id="{F1948F46-DEFF-0640-A0E2-C812179948D6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0" name="Rechthoek 49">
              <a:extLst>
                <a:ext uri="{FF2B5EF4-FFF2-40B4-BE49-F238E27FC236}">
                  <a16:creationId xmlns:a16="http://schemas.microsoft.com/office/drawing/2014/main" id="{AA9DBA8C-05B3-8241-B712-83955765856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2029A5A-5315-D54F-B996-8997AABCFD52}"/>
                </a:ext>
              </a:extLst>
            </p:cNvPr>
            <p:cNvCxnSpPr>
              <a:stCxn id="86" idx="4"/>
              <a:endCxn id="8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ED1F1576-2018-EB44-BA53-7610E7CE32AD}"/>
                </a:ext>
              </a:extLst>
            </p:cNvPr>
            <p:cNvCxnSpPr>
              <a:cxnSpLocks/>
              <a:stCxn id="87" idx="4"/>
              <a:endCxn id="9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B8DED4C8-6D56-804C-ADC9-3F8157523223}"/>
                </a:ext>
              </a:extLst>
            </p:cNvPr>
            <p:cNvCxnSpPr>
              <a:cxnSpLocks/>
              <a:stCxn id="90" idx="4"/>
              <a:endCxn id="8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588CBB9-E598-B646-B535-1202D615F137}"/>
                </a:ext>
              </a:extLst>
            </p:cNvPr>
            <p:cNvCxnSpPr>
              <a:cxnSpLocks/>
              <a:stCxn id="88" idx="4"/>
              <a:endCxn id="8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38314479-9B9F-0C47-BA1E-D68234DD9BBA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90983F29-8073-4646-9C16-6143B2044BEF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7E435172-BC84-9043-A01B-FA313673027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810137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4910" userDrawn="1">
          <p15:clr>
            <a:srgbClr val="FBAE40"/>
          </p15:clr>
        </p15:guide>
        <p15:guide id="4" pos="5046" userDrawn="1">
          <p15:clr>
            <a:srgbClr val="FBAE40"/>
          </p15:clr>
        </p15:guide>
        <p15:guide id="5" orient="horz" pos="2490" userDrawn="1">
          <p15:clr>
            <a:srgbClr val="FBAE40"/>
          </p15:clr>
        </p15:guide>
        <p15:guide id="6" orient="horz" pos="2628" userDrawn="1">
          <p15:clr>
            <a:srgbClr val="FBAE40"/>
          </p15:clr>
        </p15:guide>
        <p15:guide id="7" pos="2633" userDrawn="1">
          <p15:clr>
            <a:srgbClr val="FBAE40"/>
          </p15:clr>
        </p15:guide>
        <p15:guide id="8" pos="277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1DCB4593-F211-B442-91D0-7B4988409D2E}"/>
              </a:ext>
            </a:extLst>
          </p:cNvPr>
          <p:cNvCxnSpPr>
            <a:cxnSpLocks/>
          </p:cNvCxnSpPr>
          <p:nvPr userDrawn="1"/>
        </p:nvCxnSpPr>
        <p:spPr>
          <a:xfrm>
            <a:off x="1853531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FE1CC4F8-7647-CE44-B27E-1E6826802554}"/>
              </a:ext>
            </a:extLst>
          </p:cNvPr>
          <p:cNvCxnSpPr>
            <a:cxnSpLocks/>
          </p:cNvCxnSpPr>
          <p:nvPr userDrawn="1"/>
        </p:nvCxnSpPr>
        <p:spPr>
          <a:xfrm>
            <a:off x="6289200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770AA-5712-46F7-A72A-6A50B100454A}" type="datetime1">
              <a:rPr lang="nl-NL" smtClean="0"/>
              <a:t>7-6-2022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53531" y="2031207"/>
            <a:ext cx="40386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7" y="2031207"/>
            <a:ext cx="40464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grpSp>
        <p:nvGrpSpPr>
          <p:cNvPr id="35" name="Groep 34">
            <a:extLst>
              <a:ext uri="{FF2B5EF4-FFF2-40B4-BE49-F238E27FC236}">
                <a16:creationId xmlns:a16="http://schemas.microsoft.com/office/drawing/2014/main" id="{E6D190B1-DB3B-AE48-9149-A466F83A72F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id="{9190F270-314F-0E4F-BEE7-80DDC3CD9AC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70" name="Gebogen verbindingslijn 69">
                <a:extLst>
                  <a:ext uri="{FF2B5EF4-FFF2-40B4-BE49-F238E27FC236}">
                    <a16:creationId xmlns:a16="http://schemas.microsoft.com/office/drawing/2014/main" id="{CBA9B90A-C851-6445-A822-BAB305D2F9E7}"/>
                  </a:ext>
                </a:extLst>
              </p:cNvPr>
              <p:cNvCxnSpPr>
                <a:cxnSpLocks/>
                <a:stCxn id="76" idx="4"/>
                <a:endCxn id="7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Tekstvak 70">
                <a:extLst>
                  <a:ext uri="{FF2B5EF4-FFF2-40B4-BE49-F238E27FC236}">
                    <a16:creationId xmlns:a16="http://schemas.microsoft.com/office/drawing/2014/main" id="{5ACEB273-33DF-2347-BF8B-CF628519A81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72" name="Tekstvak 71">
                <a:extLst>
                  <a:ext uri="{FF2B5EF4-FFF2-40B4-BE49-F238E27FC236}">
                    <a16:creationId xmlns:a16="http://schemas.microsoft.com/office/drawing/2014/main" id="{96DB0D35-A92D-844C-9E83-A4237A89CE3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73" name="Tekstvak 72">
                <a:extLst>
                  <a:ext uri="{FF2B5EF4-FFF2-40B4-BE49-F238E27FC236}">
                    <a16:creationId xmlns:a16="http://schemas.microsoft.com/office/drawing/2014/main" id="{564822B9-7C93-1241-B38E-6257ADE5CD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74" name="Tekstvak 73">
                <a:extLst>
                  <a:ext uri="{FF2B5EF4-FFF2-40B4-BE49-F238E27FC236}">
                    <a16:creationId xmlns:a16="http://schemas.microsoft.com/office/drawing/2014/main" id="{B07FB97B-4396-4447-A2F2-D930588036E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75" name="Tekstvak 74">
                <a:extLst>
                  <a:ext uri="{FF2B5EF4-FFF2-40B4-BE49-F238E27FC236}">
                    <a16:creationId xmlns:a16="http://schemas.microsoft.com/office/drawing/2014/main" id="{E1055289-98CB-9F47-98FC-7EC54011152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76" name="Tekstvak 75">
                <a:extLst>
                  <a:ext uri="{FF2B5EF4-FFF2-40B4-BE49-F238E27FC236}">
                    <a16:creationId xmlns:a16="http://schemas.microsoft.com/office/drawing/2014/main" id="{B28B83BD-EC24-614E-8126-0C7CFF22FD2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77" name="Tekstvak 76">
                <a:extLst>
                  <a:ext uri="{FF2B5EF4-FFF2-40B4-BE49-F238E27FC236}">
                    <a16:creationId xmlns:a16="http://schemas.microsoft.com/office/drawing/2014/main" id="{66431475-D69D-234B-A45D-BB241FF26721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78" name="Groeperen 38">
                <a:extLst>
                  <a:ext uri="{FF2B5EF4-FFF2-40B4-BE49-F238E27FC236}">
                    <a16:creationId xmlns:a16="http://schemas.microsoft.com/office/drawing/2014/main" id="{359B11EA-B671-824F-886A-C344C68419FB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9" name="Afbeelding 78">
                  <a:extLst>
                    <a:ext uri="{FF2B5EF4-FFF2-40B4-BE49-F238E27FC236}">
                      <a16:creationId xmlns:a16="http://schemas.microsoft.com/office/drawing/2014/main" id="{55115E2C-F6C8-024A-A0A2-5C5455E85FC1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80" name="Rechte verbindingslijn 79">
                  <a:extLst>
                    <a:ext uri="{FF2B5EF4-FFF2-40B4-BE49-F238E27FC236}">
                      <a16:creationId xmlns:a16="http://schemas.microsoft.com/office/drawing/2014/main" id="{B2A30A0B-4F16-4E40-BB31-492946767BEC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1" name="Groeperen 37">
                  <a:extLst>
                    <a:ext uri="{FF2B5EF4-FFF2-40B4-BE49-F238E27FC236}">
                      <a16:creationId xmlns:a16="http://schemas.microsoft.com/office/drawing/2014/main" id="{E0ED9BFF-DB60-0144-AC60-83CAA272F6B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82" name="Rechthoek 81">
                    <a:extLst>
                      <a:ext uri="{FF2B5EF4-FFF2-40B4-BE49-F238E27FC236}">
                        <a16:creationId xmlns:a16="http://schemas.microsoft.com/office/drawing/2014/main" id="{D4AD8BD2-26FC-2E42-825A-71FD55794B0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83" name="Rechthoek 82">
                    <a:extLst>
                      <a:ext uri="{FF2B5EF4-FFF2-40B4-BE49-F238E27FC236}">
                        <a16:creationId xmlns:a16="http://schemas.microsoft.com/office/drawing/2014/main" id="{38032759-841C-1345-A47E-1504E08A538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84" name="Gebogen verbindingslijn 55">
                    <a:extLst>
                      <a:ext uri="{FF2B5EF4-FFF2-40B4-BE49-F238E27FC236}">
                        <a16:creationId xmlns:a16="http://schemas.microsoft.com/office/drawing/2014/main" id="{DCD31DD0-32BA-7540-A1CF-393D42016132}"/>
                      </a:ext>
                    </a:extLst>
                  </p:cNvPr>
                  <p:cNvCxnSpPr>
                    <a:cxnSpLocks/>
                    <a:stCxn id="69" idx="0"/>
                    <a:endCxn id="82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" name="Gebogen verbindingslijn 57">
                    <a:extLst>
                      <a:ext uri="{FF2B5EF4-FFF2-40B4-BE49-F238E27FC236}">
                        <a16:creationId xmlns:a16="http://schemas.microsoft.com/office/drawing/2014/main" id="{F2E64A39-D7D2-564B-A96E-A8A6ABB7E4F7}"/>
                      </a:ext>
                    </a:extLst>
                  </p:cNvPr>
                  <p:cNvCxnSpPr>
                    <a:cxnSpLocks/>
                    <a:stCxn id="67" idx="0"/>
                    <a:endCxn id="83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6" name="Tekstvak 85">
                    <a:extLst>
                      <a:ext uri="{FF2B5EF4-FFF2-40B4-BE49-F238E27FC236}">
                        <a16:creationId xmlns:a16="http://schemas.microsoft.com/office/drawing/2014/main" id="{AF5A0E0A-8D49-3044-B1CF-43D001891D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7" name="Afbeelding 86">
                    <a:extLst>
                      <a:ext uri="{FF2B5EF4-FFF2-40B4-BE49-F238E27FC236}">
                        <a16:creationId xmlns:a16="http://schemas.microsoft.com/office/drawing/2014/main" id="{136AB07B-CAA9-4C4B-B146-D7D2254EC5D3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62" name="Rechthoek 61">
              <a:extLst>
                <a:ext uri="{FF2B5EF4-FFF2-40B4-BE49-F238E27FC236}">
                  <a16:creationId xmlns:a16="http://schemas.microsoft.com/office/drawing/2014/main" id="{E8340A87-0A7F-5242-948D-5848F9665C1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63" name="Rechte verbindingslijn 62">
              <a:extLst>
                <a:ext uri="{FF2B5EF4-FFF2-40B4-BE49-F238E27FC236}">
                  <a16:creationId xmlns:a16="http://schemas.microsoft.com/office/drawing/2014/main" id="{FAC7E833-90A6-5342-B847-20949E3F0AE4}"/>
                </a:ext>
              </a:extLst>
            </p:cNvPr>
            <p:cNvCxnSpPr>
              <a:stCxn id="73" idx="4"/>
              <a:endCxn id="7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Rechte verbindingslijn 63">
              <a:extLst>
                <a:ext uri="{FF2B5EF4-FFF2-40B4-BE49-F238E27FC236}">
                  <a16:creationId xmlns:a16="http://schemas.microsoft.com/office/drawing/2014/main" id="{657F2A76-5D5A-8D4B-BB2D-7A5571F827C3}"/>
                </a:ext>
              </a:extLst>
            </p:cNvPr>
            <p:cNvCxnSpPr>
              <a:cxnSpLocks/>
              <a:stCxn id="74" idx="4"/>
              <a:endCxn id="7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Rechte verbindingslijn 64">
              <a:extLst>
                <a:ext uri="{FF2B5EF4-FFF2-40B4-BE49-F238E27FC236}">
                  <a16:creationId xmlns:a16="http://schemas.microsoft.com/office/drawing/2014/main" id="{53FA390F-F0BD-864C-B20A-6FAF64245906}"/>
                </a:ext>
              </a:extLst>
            </p:cNvPr>
            <p:cNvCxnSpPr>
              <a:cxnSpLocks/>
              <a:stCxn id="77" idx="4"/>
              <a:endCxn id="7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Rechte verbindingslijn 65">
              <a:extLst>
                <a:ext uri="{FF2B5EF4-FFF2-40B4-BE49-F238E27FC236}">
                  <a16:creationId xmlns:a16="http://schemas.microsoft.com/office/drawing/2014/main" id="{C6AA6767-BAD1-D046-A246-B59B3A10DA73}"/>
                </a:ext>
              </a:extLst>
            </p:cNvPr>
            <p:cNvCxnSpPr>
              <a:cxnSpLocks/>
              <a:stCxn id="75" idx="4"/>
              <a:endCxn id="7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Ovaal 66">
              <a:extLst>
                <a:ext uri="{FF2B5EF4-FFF2-40B4-BE49-F238E27FC236}">
                  <a16:creationId xmlns:a16="http://schemas.microsoft.com/office/drawing/2014/main" id="{60944206-60DE-F547-B9AA-DAF185409D3C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68" name="Rechthoek 67">
              <a:extLst>
                <a:ext uri="{FF2B5EF4-FFF2-40B4-BE49-F238E27FC236}">
                  <a16:creationId xmlns:a16="http://schemas.microsoft.com/office/drawing/2014/main" id="{2EB57C4A-D748-7247-AD0B-C5F4D5FAEE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69" name="Ovaal 68">
              <a:extLst>
                <a:ext uri="{FF2B5EF4-FFF2-40B4-BE49-F238E27FC236}">
                  <a16:creationId xmlns:a16="http://schemas.microsoft.com/office/drawing/2014/main" id="{742C7F69-46A6-3749-905C-A58EEE9588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47476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v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56000" y="2024064"/>
            <a:ext cx="5133600" cy="1839913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 dirty="0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6" y="2024063"/>
            <a:ext cx="5133600" cy="1839912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2F033-3184-46FB-BCDB-9DCB5B2797BD}" type="datetime1">
              <a:rPr lang="nl-NL" smtClean="0"/>
              <a:t>7-6-2022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 dirty="0"/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FBAAB2C4-73A2-4A47-A654-06FE117E650E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>
            <a:extLst>
              <a:ext uri="{FF2B5EF4-FFF2-40B4-BE49-F238E27FC236}">
                <a16:creationId xmlns:a16="http://schemas.microsoft.com/office/drawing/2014/main" id="{C8729FFA-EB99-6342-B94E-45E15F21BD1A}"/>
              </a:ext>
            </a:extLst>
          </p:cNvPr>
          <p:cNvCxnSpPr>
            <a:cxnSpLocks/>
          </p:cNvCxnSpPr>
          <p:nvPr userDrawn="1"/>
        </p:nvCxnSpPr>
        <p:spPr>
          <a:xfrm>
            <a:off x="6287596" y="6098400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jdelijke aanduiding voor inhoud 9">
            <a:extLst>
              <a:ext uri="{FF2B5EF4-FFF2-40B4-BE49-F238E27FC236}">
                <a16:creationId xmlns:a16="http://schemas.microsoft.com/office/drawing/2014/main" id="{5883C098-83C6-BD45-9724-C0EE62E2DA8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56000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2" name="Tijdelijke aanduiding voor inhoud 11">
            <a:extLst>
              <a:ext uri="{FF2B5EF4-FFF2-40B4-BE49-F238E27FC236}">
                <a16:creationId xmlns:a16="http://schemas.microsoft.com/office/drawing/2014/main" id="{2794C074-F960-3647-83C3-896BE33A56E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87596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EC8B256F-25C8-6043-92D8-39DB9648B84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56E4A4ED-4662-6F40-8C30-C6A00403164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6DBFCE21-88C6-2543-B1CA-93D24D7C69E9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07A7038-D827-254C-A2F3-8E39E7809CA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F6E6012C-60C2-2442-AAC5-0B3727D566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50D0A977-8E12-0741-A11E-1DA9C75905D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A0A7069-DEEB-F24F-9BAE-DE21D3783A3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A3DDA5C6-B399-6049-84CD-0B8B3C7F8F7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4705B200-5B69-7E46-B7FE-4C85F8AB5D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033C3826-63D2-0640-B5D5-A4BA9A1ED0B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FCF9A8A7-885C-5040-9FF8-6C7FD9F8180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28ECC86B-FBD7-FF45-A3C8-5B481AEFC41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12608CA1-D2D1-DE49-8551-7644C6E9F68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D4D4927-3C7B-8E41-A367-09356CDA3B7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AA12BE0E-E74D-0847-ABE0-3EF19847647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8735486-3610-284A-9728-1D10012F48C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873BD14-F55A-E043-B189-357EE2AC90E4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96C52A6F-582B-4B47-90DF-15A6E9BCFB62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50DDDB7-E110-284A-8000-732FAC132E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C18B72AE-98B7-6A48-9FC0-6AC141B9BB4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360CE247-A848-824D-B47C-67623B6E8118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44260EFB-F5CC-E944-B945-D32A3C85D35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9C934DC-6819-1F41-BBFA-3CC6F40A8816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F979DCE-F419-0E41-8248-8EE2843F3A64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C13A5D3-BFAD-4547-A66A-9B47ADBE5F5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D074ACFE-4F4A-1F42-99DF-A19DE89F734B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55DCE170-0E0C-8542-AC11-0B3819E06F03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732ADF3-A0AA-6F4C-B4A0-C903E6A0A3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30272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34" userDrawn="1">
          <p15:clr>
            <a:srgbClr val="FBAE40"/>
          </p15:clr>
        </p15:guide>
        <p15:guide id="2" orient="horz" pos="2677" userDrawn="1">
          <p15:clr>
            <a:srgbClr val="FBAE40"/>
          </p15:clr>
        </p15:guide>
        <p15:guide id="3" pos="3716" userDrawn="1">
          <p15:clr>
            <a:srgbClr val="FBAE40"/>
          </p15:clr>
        </p15:guide>
        <p15:guide id="4" pos="3964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ED5C-41F5-455F-AE66-94A2EF2BD13F}" type="datetime1">
              <a:rPr lang="nl-NL" smtClean="0"/>
              <a:t>7-6-2022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3625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grafiek 3">
            <a:extLst>
              <a:ext uri="{FF2B5EF4-FFF2-40B4-BE49-F238E27FC236}">
                <a16:creationId xmlns:a16="http://schemas.microsoft.com/office/drawing/2014/main" id="{6FCE7EE2-0B26-0740-BCD0-471539E9BEC1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5549900" y="760412"/>
            <a:ext cx="5882400" cy="5338800"/>
          </a:xfrm>
        </p:spPr>
        <p:txBody>
          <a:bodyPr/>
          <a:lstStyle/>
          <a:p>
            <a:r>
              <a:rPr lang="nl-NL"/>
              <a:t>Klik op het pictogram als u een grafiek wilt toevoegen</a:t>
            </a:r>
            <a:endParaRPr lang="nl-NL" dirty="0"/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95C338AC-BD8A-DE4B-972A-1679093CB48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1248861D-56CB-5A45-8729-65AD07A4D01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BD718FA3-9C25-7C46-9F84-8B105A1A295A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577D674-FFB1-3E4C-ABD4-766AE4F23A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0BADAD3E-999F-CC43-91D3-6003070CA08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2AE42CF9-E756-0741-B964-66D5BDF4725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F688EAC-64E2-AF41-A651-5B9552684AB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E05D5F5C-CE9C-B645-807D-186BECE17F4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2491909-7678-B743-AF4D-BBB68CDD4C9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4041952F-A125-3046-A458-C1DA02E2D31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67AD5413-2D13-1546-B27A-C9C20BC294EA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4CFB4AF5-9B53-314E-BB10-3D008E0E7FAF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5851FE06-6E18-1D4E-9ACC-04D224D1B4D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C724026-CF12-4242-8BF5-7792FA4D0626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1B70F9D-BD50-A644-8C1B-4784A3EA863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8B0318D8-EDB4-194C-8076-21CE71AA3AE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D998343F-B3F7-8D44-B85E-C9A00E802EA3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E20CA010-A087-E045-96A2-04EFB42C4848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32838C4-C683-C744-8F79-AAAFAA26814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162F53EA-8DDB-EE4D-B1F6-CB8E2D8AECDD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17CB2B15-7442-F343-9643-B75EB9E7868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833F7281-3240-2C4F-B3B5-28CFB073FE8B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FCD7BA2-C4E1-C145-A9ED-75A686F6117D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5E2F767C-779E-5C46-8AC9-68E1359E2373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57BB3BA-83DC-444E-B0F9-D74E138D756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539FB6FE-9D41-B344-9A5A-A8D35FDA003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FEDB0BAE-00AC-8E4A-97BE-BA2CF79B01D5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52FB81D-4F51-0444-AD03-6DCA18FB7C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24922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98F1-BD0E-42A6-AA70-99B78DA22ECA}" type="datetime1">
              <a:rPr lang="nl-NL" smtClean="0"/>
              <a:t>7-6-2022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tabel 3">
            <a:extLst>
              <a:ext uri="{FF2B5EF4-FFF2-40B4-BE49-F238E27FC236}">
                <a16:creationId xmlns:a16="http://schemas.microsoft.com/office/drawing/2014/main" id="{CBD59850-4E09-5C49-A932-DBBA62002CDC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5549188" y="760415"/>
            <a:ext cx="5882400" cy="5337175"/>
          </a:xfrm>
        </p:spPr>
        <p:txBody>
          <a:bodyPr/>
          <a:lstStyle/>
          <a:p>
            <a:r>
              <a:rPr lang="nl-NL"/>
              <a:t>Klik op het pictogram als u een tabel wilt toevoegen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B36A2B13-5BB0-2A41-9B72-3E18C12F2C3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F2DAE0D8-68B3-F24E-89CF-60FF9CC1C10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9E305017-690B-854B-850B-C6341922AFFE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998ED4E5-17F9-6C43-A5A0-ACFA2B6A8FA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E77447D8-6B2A-EE4E-8950-38E9C5F285F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4D6D4196-776B-D341-9670-314C62C5378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B06E665E-D62D-9443-93A5-52794D90B8C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284002F8-55BE-9845-AE43-B35B76A656F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83E41C27-B272-BE4F-AAD8-A843B6F75C4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BC471FE-FDC1-DB4F-9FA0-0152A7D891E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07F7B3A8-EC91-EA46-ADE4-104623DFE6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144F7442-F8BF-0246-9C7B-408CDAA6C450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80FF8876-46AB-AA42-A7CF-60D941F47EE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B0856629-E00A-1D43-8E7F-23B075A9DF31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7C49BD76-9CF7-6B49-86B9-ABCC5189C28C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7B356B78-0AF2-A543-8DEA-5CEC927986F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DEDA36BA-D31A-0A40-8E00-1B2DEE98F15C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B11A7DD9-7A3A-3241-9DFC-D3F84E0749EA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DB4E158C-A5CA-0E4B-99AF-A477C196A44D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E18AE078-62DE-F148-B44F-4234DFB0722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9E099576-8DB6-D543-A442-41D24C8BE301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AB52C9E6-0D28-584F-BFA9-B2A5AE0F014A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A00E662-57AB-9847-8C0D-639DDEA099FD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F1FD86C-94CB-784E-A054-153DA7C3FC3A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44E12627-7B18-594E-B3C0-74EC8415E972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54CD4062-EFC8-6945-A146-9F2AAE360CB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8009C5A6-F8D1-1946-9F15-F0F618338A08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1D7A9955-A8B8-9149-BBC1-F2F69FE85EF3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8239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3E40E0-C688-FB49-A5E7-75DA65706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2"/>
            <a:ext cx="4038600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EEF1CA5E-06C6-584C-B3BB-8988115CBE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760415"/>
            <a:ext cx="6251575" cy="533717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68A768D0-2C4D-FA40-8505-D263EC289E68}"/>
              </a:ext>
            </a:extLst>
          </p:cNvPr>
          <p:cNvCxnSpPr/>
          <p:nvPr userDrawn="1"/>
        </p:nvCxnSpPr>
        <p:spPr>
          <a:xfrm>
            <a:off x="758825" y="6097588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CDCDE0E9-C1AE-9647-B7DE-33D506F76C8C}"/>
              </a:ext>
            </a:extLst>
          </p:cNvPr>
          <p:cNvCxnSpPr>
            <a:cxnSpLocks/>
          </p:cNvCxnSpPr>
          <p:nvPr userDrawn="1"/>
        </p:nvCxnSpPr>
        <p:spPr>
          <a:xfrm>
            <a:off x="5186046" y="6097588"/>
            <a:ext cx="62455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EDAA02A-6513-0D43-B26B-19D5647C14F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1617D2A-D1A6-4521-B794-3D540C7D54ED}" type="datetime1">
              <a:rPr lang="nl-NL" smtClean="0"/>
              <a:t>7-6-2022</a:t>
            </a:fld>
            <a:endParaRPr lang="nl-NL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C6B6131B-4F85-2449-B576-0BC84065AEF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62" name="Tijdelijke aanduiding voor dianummer 61">
            <a:extLst>
              <a:ext uri="{FF2B5EF4-FFF2-40B4-BE49-F238E27FC236}">
                <a16:creationId xmlns:a16="http://schemas.microsoft.com/office/drawing/2014/main" id="{8FF31F11-AEC7-F94D-B03C-1E040EF75B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grpSp>
        <p:nvGrpSpPr>
          <p:cNvPr id="44" name="Groep 43">
            <a:extLst>
              <a:ext uri="{FF2B5EF4-FFF2-40B4-BE49-F238E27FC236}">
                <a16:creationId xmlns:a16="http://schemas.microsoft.com/office/drawing/2014/main" id="{9C7ABC6B-BA83-5D4C-A46D-5696B154EF72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7BAB1BCC-B205-9347-B382-6488A2A40724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35" name="Gebogen verbindingslijn 34">
                <a:extLst>
                  <a:ext uri="{FF2B5EF4-FFF2-40B4-BE49-F238E27FC236}">
                    <a16:creationId xmlns:a16="http://schemas.microsoft.com/office/drawing/2014/main" id="{4A19D269-31CB-224B-AFC3-44E696B1FD31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kstvak 35">
                <a:extLst>
                  <a:ext uri="{FF2B5EF4-FFF2-40B4-BE49-F238E27FC236}">
                    <a16:creationId xmlns:a16="http://schemas.microsoft.com/office/drawing/2014/main" id="{39B61D84-17C6-054B-BBD2-0364F938135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A6582C31-CD78-4F48-BFE7-81B820B9FB7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EACDDC94-83B5-D24D-ACDB-278E422F305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78FB249C-5244-F743-A029-CF4B2F78124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937F557C-CDA2-F849-B023-2CDF25E8F6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DADB7367-F107-DB49-B053-E794B259AD2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5270EBB9-BD79-1948-A278-6DAF68ECD45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94A77935-C58A-C349-8756-BECF7D424CAD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51DF2C6F-9476-5C47-946B-CDD63942ABB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78401B3B-EBDC-B74F-B2BF-353BB8CBC73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0BCDC8D9-C536-EB4D-AA77-1911CBABF804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5" name="Rechthoek 74">
                    <a:extLst>
                      <a:ext uri="{FF2B5EF4-FFF2-40B4-BE49-F238E27FC236}">
                        <a16:creationId xmlns:a16="http://schemas.microsoft.com/office/drawing/2014/main" id="{268BA722-FC3C-274C-BC07-DD7511018B3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6" name="Rechthoek 75">
                    <a:extLst>
                      <a:ext uri="{FF2B5EF4-FFF2-40B4-BE49-F238E27FC236}">
                        <a16:creationId xmlns:a16="http://schemas.microsoft.com/office/drawing/2014/main" id="{63792FAC-A2E3-3442-A482-F6AE8137F02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7" name="Gebogen verbindingslijn 55">
                    <a:extLst>
                      <a:ext uri="{FF2B5EF4-FFF2-40B4-BE49-F238E27FC236}">
                        <a16:creationId xmlns:a16="http://schemas.microsoft.com/office/drawing/2014/main" id="{9A4E8BB2-CCCB-9D4E-A8B4-0F4FDE8C12D2}"/>
                      </a:ext>
                    </a:extLst>
                  </p:cNvPr>
                  <p:cNvCxnSpPr>
                    <a:cxnSpLocks/>
                    <a:stCxn id="86" idx="0"/>
                    <a:endCxn id="7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Gebogen verbindingslijn 57">
                    <a:extLst>
                      <a:ext uri="{FF2B5EF4-FFF2-40B4-BE49-F238E27FC236}">
                        <a16:creationId xmlns:a16="http://schemas.microsoft.com/office/drawing/2014/main" id="{8F538C64-C689-894A-A9B8-813F04570714}"/>
                      </a:ext>
                    </a:extLst>
                  </p:cNvPr>
                  <p:cNvCxnSpPr>
                    <a:cxnSpLocks/>
                    <a:stCxn id="38" idx="0"/>
                    <a:endCxn id="7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1" name="Tekstvak 80">
                    <a:extLst>
                      <a:ext uri="{FF2B5EF4-FFF2-40B4-BE49-F238E27FC236}">
                        <a16:creationId xmlns:a16="http://schemas.microsoft.com/office/drawing/2014/main" id="{AFA79E1E-BE50-0E4C-9457-AE8F72C002F6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3" name="Afbeelding 82">
                    <a:extLst>
                      <a:ext uri="{FF2B5EF4-FFF2-40B4-BE49-F238E27FC236}">
                        <a16:creationId xmlns:a16="http://schemas.microsoft.com/office/drawing/2014/main" id="{CAA0294B-191A-9543-8CC6-35E717BC9CF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" name="Rechthoek 4">
              <a:extLst>
                <a:ext uri="{FF2B5EF4-FFF2-40B4-BE49-F238E27FC236}">
                  <a16:creationId xmlns:a16="http://schemas.microsoft.com/office/drawing/2014/main" id="{C1FE3EF0-7B60-314B-B34E-B2A6B6489D4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9" name="Rechte verbindingslijn 8">
              <a:extLst>
                <a:ext uri="{FF2B5EF4-FFF2-40B4-BE49-F238E27FC236}">
                  <a16:creationId xmlns:a16="http://schemas.microsoft.com/office/drawing/2014/main" id="{1716118D-F3C6-9246-9AAD-672FA3018A99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E0B437D6-8BB3-9B4A-960B-72B635EA8D5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CB040C1-95F2-A641-B538-98DAF3A0343E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4ACA444C-F4E2-274D-B8D4-641B356A6673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al 37">
              <a:extLst>
                <a:ext uri="{FF2B5EF4-FFF2-40B4-BE49-F238E27FC236}">
                  <a16:creationId xmlns:a16="http://schemas.microsoft.com/office/drawing/2014/main" id="{1B1D6485-9E17-9041-B320-3CE13213BDD8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56AA597B-7F3C-CA43-88A3-C008A4832CD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86" name="Ovaal 85">
              <a:extLst>
                <a:ext uri="{FF2B5EF4-FFF2-40B4-BE49-F238E27FC236}">
                  <a16:creationId xmlns:a16="http://schemas.microsoft.com/office/drawing/2014/main" id="{8DF78219-E6B7-5A4C-8690-96063E05B6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09321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2B4FE-B72E-4AC4-8B0B-88E9C2EDEE0E}" type="datetime1">
              <a:rPr lang="nl-NL" smtClean="0"/>
              <a:t>7-6-2022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SmartArt 3">
            <a:extLst>
              <a:ext uri="{FF2B5EF4-FFF2-40B4-BE49-F238E27FC236}">
                <a16:creationId xmlns:a16="http://schemas.microsoft.com/office/drawing/2014/main" id="{57E3249E-6044-4C4D-B475-C86CBF1805AD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>
          <a:xfrm>
            <a:off x="5546309" y="760415"/>
            <a:ext cx="5882400" cy="5337175"/>
          </a:xfrm>
        </p:spPr>
        <p:txBody>
          <a:bodyPr/>
          <a:lstStyle/>
          <a:p>
            <a:r>
              <a:rPr lang="nl-NL"/>
              <a:t>Klik op het pictogram als u een SmartArt-afbeelding wilt toevoegen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750D352E-B245-3E4B-BB00-812AB8E08A61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7B8BFEDB-9557-0F4B-BA5B-01CDC45F17B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CA83ED9D-B565-DB40-93D7-46670FD637F7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6AAAC8BA-E0D6-AD46-AB47-666A018588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84A7F16D-0EFE-244D-B342-1D4A0FBC7C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56055A4F-69A6-5848-B00F-AF4E67CADF0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120AF058-5B50-E44D-8CEC-40A247E15D7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F31DB808-E5B5-A341-874C-E75949C0387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FE0894B1-D1DF-5D40-9816-5FCED147F31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E01C40A5-9AC4-3744-95CB-DA009E7D10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2F582CB3-B7D2-BA45-9213-B4F8308E6CF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6BA621BD-2605-EB41-89C8-9DECD0AD012E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48A20F30-C1FE-1A48-A153-E3919786CE3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46139FA5-B10F-0641-9E2A-C8EE5963BEFA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1A7C9E99-07D5-E840-871A-89C4D0CF1E2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2648BBA9-C48F-314C-91D8-A035DA334BE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02A299BD-5171-B54D-9771-5C226DE12150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F4F75E28-F7EC-3647-B8FC-97EB7DF93B1E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1E399691-C135-DF41-87C7-74EFA039517C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52C1A0E4-800F-284E-80D5-315C8B302A7C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6C3DFBA0-822B-7E46-AB8A-EE1CFB6FD17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7DB6BED9-8D33-EC44-853C-347CAE027109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0E0BC8E8-72C6-834E-9810-46680BF8DF9C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4C054AD-9BAB-B74E-8C12-04AA4E321CDC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06D25493-7F04-6B4B-B9EC-06A93108E3B0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44202E90-E6BB-BC45-8394-93569AE6428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578CF1EB-79E1-A749-AE65-1D0C4F4AE0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CD1CD0E-0751-7848-856E-4254BD08E3E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69983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9F64BE-C6C9-C947-8AEC-6B9B5DDF0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6D98863-0B8E-A543-9345-96B2457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F071C-1233-4EDD-B326-3EDAF6E30FA6}" type="datetime1">
              <a:rPr lang="nl-NL" smtClean="0"/>
              <a:t>7-6-2022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66ED7D6-5FE2-3547-8E72-8A0982C67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BC3431E-41C0-9A45-8C75-A16F54BB2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/>
          </a:p>
        </p:txBody>
      </p:sp>
      <p:cxnSp>
        <p:nvCxnSpPr>
          <p:cNvPr id="6" name="Rechte verbindingslijn 5">
            <a:extLst>
              <a:ext uri="{FF2B5EF4-FFF2-40B4-BE49-F238E27FC236}">
                <a16:creationId xmlns:a16="http://schemas.microsoft.com/office/drawing/2014/main" id="{A907CF4B-DB26-AC42-90E0-15CF52358398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10779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8801384-E957-FD45-9085-FE5AC1280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93F6C-76C8-4FD1-8AA2-72C2171471D5}" type="datetime1">
              <a:rPr lang="nl-NL" smtClean="0"/>
              <a:t>7-6-2022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1C0AB12-97D7-5640-80F8-03CB59DCC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723FBB9-8AFD-1249-A960-B147ADB9F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/>
          </a:p>
        </p:txBody>
      </p: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07EB8D19-956D-0F45-A214-043FC6520B03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17862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18210C38-2504-B54E-BBD6-41A4D9FFED0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9180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6F77A24B-39D8-F84F-91EB-6A65D0C7F53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3479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0FCFD2-3670-AC4E-B16C-1E584AB2E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81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0E947BE3-9587-E545-850E-D90600814619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788C303-D55B-0049-8ED8-CF042DAD606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8003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EF947AC1-2A43-8F49-9FEF-42AD363A865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81F7D966-6A82-404F-908C-F0AEF0842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81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4F944BF3-D83A-CC4B-9B19-4C538A4274A7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27432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B8E2E87F-4F8B-134C-AB2C-1503DDD2BB1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  <p:sp>
        <p:nvSpPr>
          <p:cNvPr id="9" name="Titel 1">
            <a:extLst>
              <a:ext uri="{FF2B5EF4-FFF2-40B4-BE49-F238E27FC236}">
                <a16:creationId xmlns:a16="http://schemas.microsoft.com/office/drawing/2014/main" id="{C22C3C07-B8C2-D94D-A009-D016EE084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81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D340EB6D-4D1A-DD40-957C-06F4B8714F2F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43931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D003E36A-FE0D-B84A-BF6A-7D251D5467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4EF42730-B292-FC46-BCF9-390AB31D3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81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E82146EB-22EA-0A44-ACC0-115DEC64E70A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43720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gegevens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hthoek 25">
            <a:extLst>
              <a:ext uri="{FF2B5EF4-FFF2-40B4-BE49-F238E27FC236}">
                <a16:creationId xmlns:a16="http://schemas.microsoft.com/office/drawing/2014/main" id="{64A82431-4E28-494E-980F-8BC34C00CDE1}"/>
              </a:ext>
            </a:extLst>
          </p:cNvPr>
          <p:cNvSpPr/>
          <p:nvPr userDrawn="1"/>
        </p:nvSpPr>
        <p:spPr>
          <a:xfrm>
            <a:off x="1" y="760415"/>
            <a:ext cx="7396163" cy="427593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54000" algn="c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Tijdelijke aanduiding voor afbeelding 32">
            <a:extLst>
              <a:ext uri="{FF2B5EF4-FFF2-40B4-BE49-F238E27FC236}">
                <a16:creationId xmlns:a16="http://schemas.microsoft.com/office/drawing/2014/main" id="{7F7F7FC7-4896-FA43-A458-3649FC20FF8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801643" y="815890"/>
            <a:ext cx="2596356" cy="422045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6DDF7151-7EB9-6B4E-A971-A92CA8606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BE052542-DB08-4E21-B79E-19C92F16E4E1}" type="datetime1">
              <a:rPr lang="nl-NL" smtClean="0"/>
              <a:t>7-6-2022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BC4DE04-F0A5-8642-8DD3-ACFF6B77B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EC314E6-AEEF-6442-93B0-159CE3CC8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27" name="Titel 1">
            <a:extLst>
              <a:ext uri="{FF2B5EF4-FFF2-40B4-BE49-F238E27FC236}">
                <a16:creationId xmlns:a16="http://schemas.microsoft.com/office/drawing/2014/main" id="{2C8EA80C-09A5-2E47-B7CF-A3CE50920AC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9937" y="1960855"/>
            <a:ext cx="4021200" cy="1026187"/>
          </a:xfrm>
        </p:spPr>
        <p:txBody>
          <a:bodyPr lIns="0" tIns="0" rIns="216000" bIns="0" anchor="t"/>
          <a:lstStyle>
            <a:lvl1pPr algn="l"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Voornaam Achternaam</a:t>
            </a:r>
          </a:p>
        </p:txBody>
      </p:sp>
      <p:sp>
        <p:nvSpPr>
          <p:cNvPr id="28" name="Ondertitel 2">
            <a:extLst>
              <a:ext uri="{FF2B5EF4-FFF2-40B4-BE49-F238E27FC236}">
                <a16:creationId xmlns:a16="http://schemas.microsoft.com/office/drawing/2014/main" id="{F46F3EE4-1003-0B42-A4F1-164B9DD3BDE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69939" y="2991646"/>
            <a:ext cx="4021200" cy="580231"/>
          </a:xfrm>
        </p:spPr>
        <p:txBody>
          <a:bodyPr lIns="0" tIns="0" rIns="216000" bIns="0"/>
          <a:lstStyle>
            <a:lvl1pPr marL="0" indent="0" algn="l">
              <a:buNone/>
              <a:defRPr sz="22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Functietitel</a:t>
            </a:r>
          </a:p>
        </p:txBody>
      </p:sp>
      <p:sp>
        <p:nvSpPr>
          <p:cNvPr id="31" name="Tijdelijke aanduiding voor tekst 14">
            <a:extLst>
              <a:ext uri="{FF2B5EF4-FFF2-40B4-BE49-F238E27FC236}">
                <a16:creationId xmlns:a16="http://schemas.microsoft.com/office/drawing/2014/main" id="{1CFBB89C-B3DA-1048-8C1D-A692FA677A5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9939" y="3862800"/>
            <a:ext cx="4021200" cy="1001714"/>
          </a:xfr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Zapf Dingbats"/>
              <a:buNone/>
              <a:tabLst/>
              <a:defRPr lang="nl-NL" sz="1800" b="0" i="0" u="none" strike="noStrike" smtClean="0">
                <a:solidFill>
                  <a:schemeClr val="bg2"/>
                </a:solidFill>
                <a:effectLst/>
              </a:defRPr>
            </a:lvl1pPr>
          </a:lstStyle>
          <a:p>
            <a:r>
              <a:rPr lang="nl-NL" dirty="0"/>
              <a:t>Contactinformatie</a:t>
            </a:r>
          </a:p>
          <a:p>
            <a:r>
              <a:rPr lang="nl-NL" dirty="0"/>
              <a:t>0900 9739</a:t>
            </a:r>
          </a:p>
          <a:p>
            <a:r>
              <a:rPr lang="nl-NL" dirty="0" err="1"/>
              <a:t>info@rdw.nl</a:t>
            </a:r>
            <a:endParaRPr lang="nl-NL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3D2F51D4-A3A7-634D-B4F8-2DACFCF889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8826" y="1122362"/>
            <a:ext cx="1446868" cy="482289"/>
          </a:xfrm>
          <a:prstGeom prst="rect">
            <a:avLst/>
          </a:prstGeom>
        </p:spPr>
      </p:pic>
      <p:sp>
        <p:nvSpPr>
          <p:cNvPr id="13" name="Rechthoek 12">
            <a:extLst>
              <a:ext uri="{FF2B5EF4-FFF2-40B4-BE49-F238E27FC236}">
                <a16:creationId xmlns:a16="http://schemas.microsoft.com/office/drawing/2014/main" id="{5C5E89E6-316C-1549-A248-8DBE7CDA1F42}"/>
              </a:ext>
            </a:extLst>
          </p:cNvPr>
          <p:cNvSpPr/>
          <p:nvPr userDrawn="1"/>
        </p:nvSpPr>
        <p:spPr>
          <a:xfrm>
            <a:off x="0" y="751089"/>
            <a:ext cx="73944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08592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R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394400" y="760415"/>
            <a:ext cx="4035427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96161" y="1960855"/>
            <a:ext cx="4035427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96161" y="3343246"/>
            <a:ext cx="4035427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92243AAD-3F31-A04D-90F7-BEAAF41EED8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02790" y="1122362"/>
            <a:ext cx="1446868" cy="482289"/>
          </a:xfrm>
          <a:prstGeom prst="rect">
            <a:avLst/>
          </a:prstGeom>
        </p:spPr>
      </p:pic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96165" y="4770439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7E099B69-D1EA-5E44-9D99-51D8B791967A}"/>
              </a:ext>
            </a:extLst>
          </p:cNvPr>
          <p:cNvSpPr txBox="1"/>
          <p:nvPr userDrawn="1"/>
        </p:nvSpPr>
        <p:spPr>
          <a:xfrm>
            <a:off x="12638867" y="12701"/>
            <a:ext cx="1998695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l-NL" sz="1000" cap="none" baseline="0" dirty="0">
                <a:solidFill>
                  <a:schemeClr val="accent1"/>
                </a:solidFill>
                <a:latin typeface="+mj-lt"/>
                <a:ea typeface="Arial" charset="0"/>
                <a:cs typeface="Arial" charset="0"/>
              </a:rPr>
              <a:t>Achtergrond foto vervangen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de rechter muisknop,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kies voor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‘Achtergrond opmaken’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‘Opvulling met afbeelding of </a:t>
            </a:r>
            <a:r>
              <a:rPr lang="nl-NL" sz="1000" b="1" cap="none" baseline="0" dirty="0" err="1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bitmappatroon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bestand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 en selecteer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de foto. 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ok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23" name="Rechte verbindingslijn 22">
            <a:extLst>
              <a:ext uri="{FF2B5EF4-FFF2-40B4-BE49-F238E27FC236}">
                <a16:creationId xmlns:a16="http://schemas.microsoft.com/office/drawing/2014/main" id="{5E69F33E-CA13-9341-A03B-A255CB04DBC6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Afbeelding 5">
            <a:extLst>
              <a:ext uri="{FF2B5EF4-FFF2-40B4-BE49-F238E27FC236}">
                <a16:creationId xmlns:a16="http://schemas.microsoft.com/office/drawing/2014/main" id="{1206D3EA-2700-4749-A3B0-6931131602F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2615901" y="2257911"/>
            <a:ext cx="1741923" cy="1879600"/>
          </a:xfrm>
          <a:prstGeom prst="rect">
            <a:avLst/>
          </a:prstGeom>
        </p:spPr>
      </p:pic>
      <p:cxnSp>
        <p:nvCxnSpPr>
          <p:cNvPr id="25" name="Rechte verbindingslijn 24">
            <a:extLst>
              <a:ext uri="{FF2B5EF4-FFF2-40B4-BE49-F238E27FC236}">
                <a16:creationId xmlns:a16="http://schemas.microsoft.com/office/drawing/2014/main" id="{0232CA3D-6958-144D-93E8-0E85AED2AE6B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21ED143B-7200-BC44-9BB4-9759A23C47B1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hthoek 15">
            <a:extLst>
              <a:ext uri="{FF2B5EF4-FFF2-40B4-BE49-F238E27FC236}">
                <a16:creationId xmlns:a16="http://schemas.microsoft.com/office/drawing/2014/main" id="{742FD495-4C4B-C544-ABFD-7E29B93F0BE5}"/>
              </a:ext>
            </a:extLst>
          </p:cNvPr>
          <p:cNvSpPr/>
          <p:nvPr userDrawn="1"/>
        </p:nvSpPr>
        <p:spPr>
          <a:xfrm>
            <a:off x="7394227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459285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eldia (blau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294D9F34-53B6-6A40-B3E6-417F5138DB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29915" y="1115303"/>
            <a:ext cx="1450799" cy="483600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69FC6220-B30D-E745-AA4A-3A72D68A8BF3}"/>
              </a:ext>
            </a:extLst>
          </p:cNvPr>
          <p:cNvSpPr/>
          <p:nvPr userDrawn="1"/>
        </p:nvSpPr>
        <p:spPr>
          <a:xfrm>
            <a:off x="2589303" y="3439134"/>
            <a:ext cx="57600" cy="103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68625" y="3439136"/>
            <a:ext cx="6256339" cy="1026187"/>
          </a:xfrm>
        </p:spPr>
        <p:txBody>
          <a:bodyPr lIns="0" tIns="0" rIns="0" bIns="0" anchor="ctr"/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67037" y="4465322"/>
            <a:ext cx="6268404" cy="777239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rgbClr val="CCCCD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68625" y="5242561"/>
            <a:ext cx="6256339" cy="855027"/>
          </a:xfrm>
        </p:spPr>
        <p:txBody>
          <a:bodyPr lIns="0" tIns="0" rIns="0" bIns="0" anchor="b" anchorCtr="0"/>
          <a:lstStyle>
            <a:lvl1pPr marL="0" indent="0">
              <a:spcAft>
                <a:spcPts val="0"/>
              </a:spcAft>
              <a:buNone/>
              <a:defRPr sz="1600">
                <a:solidFill>
                  <a:srgbClr val="CCCCD6"/>
                </a:solidFill>
              </a:defRPr>
            </a:lvl1pPr>
          </a:lstStyle>
          <a:p>
            <a:r>
              <a:rPr lang="nl-NL" dirty="0"/>
              <a:t>Naam spreker en datum</a:t>
            </a:r>
          </a:p>
          <a:p>
            <a:endParaRPr lang="nl-NL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F0A1CDA6-A59B-C64A-9680-73ABC66F2969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32587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L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61999" y="760415"/>
            <a:ext cx="4035427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3761" y="1960855"/>
            <a:ext cx="4035427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3761" y="3343246"/>
            <a:ext cx="4035427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B143B48E-5154-D64B-9347-1AB82FACEDF4}"/>
              </a:ext>
            </a:extLst>
          </p:cNvPr>
          <p:cNvSpPr/>
          <p:nvPr userDrawn="1"/>
        </p:nvSpPr>
        <p:spPr>
          <a:xfrm>
            <a:off x="761999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3764" y="4770439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4572A06-EDA5-1249-937C-0DD72F82C860}"/>
              </a:ext>
            </a:extLst>
          </p:cNvPr>
          <p:cNvSpPr txBox="1"/>
          <p:nvPr userDrawn="1"/>
        </p:nvSpPr>
        <p:spPr>
          <a:xfrm>
            <a:off x="12638867" y="12701"/>
            <a:ext cx="1998695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l-NL" sz="1000" cap="none" baseline="0" dirty="0">
                <a:solidFill>
                  <a:schemeClr val="accent1"/>
                </a:solidFill>
                <a:latin typeface="+mj-lt"/>
                <a:ea typeface="Arial" charset="0"/>
                <a:cs typeface="Arial" charset="0"/>
              </a:rPr>
              <a:t>Achtergrond foto vervangen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de rechter muisknop,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kies voor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‘Achtergrond opmaken’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‘Opvulling met afbeelding of </a:t>
            </a:r>
            <a:r>
              <a:rPr lang="nl-NL" sz="1000" b="1" cap="none" baseline="0" dirty="0" err="1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bitmappatroon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bestand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 en selecteer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de foto. 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ok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4BB2B8E4-98B6-3C4C-AC91-C90C8D0A795F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121DF7B9-93ED-CD48-A202-2CBFC98F46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615901" y="2257911"/>
            <a:ext cx="1741923" cy="1879600"/>
          </a:xfrm>
          <a:prstGeom prst="rect">
            <a:avLst/>
          </a:prstGeom>
        </p:spPr>
      </p:pic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F82799D4-EC54-BE43-94D6-FD8A04783FDB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ACA0F958-5303-474A-B851-8928A410AC29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Graphic 19">
            <a:extLst>
              <a:ext uri="{FF2B5EF4-FFF2-40B4-BE49-F238E27FC236}">
                <a16:creationId xmlns:a16="http://schemas.microsoft.com/office/drawing/2014/main" id="{52BF1EC6-E8D4-F649-9C5B-B5C82F8EEE0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70695" y="1122362"/>
            <a:ext cx="1446868" cy="48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2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oofdstuk of quot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03BBB6-EA78-CD4D-90B9-F3DCB4001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4225" y="760414"/>
            <a:ext cx="7170739" cy="3704908"/>
          </a:xfrm>
        </p:spPr>
        <p:txBody>
          <a:bodyPr anchor="b"/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0D7F1C8E-EAAD-A940-A514-0C6CF59F2D25}"/>
              </a:ext>
            </a:extLst>
          </p:cNvPr>
          <p:cNvSpPr/>
          <p:nvPr userDrawn="1"/>
        </p:nvSpPr>
        <p:spPr>
          <a:xfrm>
            <a:off x="1645200" y="3501572"/>
            <a:ext cx="57600" cy="12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8C06660-6851-A046-8090-94A09CE3E5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63750" y="4552951"/>
            <a:ext cx="7162591" cy="598170"/>
          </a:xfrm>
        </p:spPr>
        <p:txBody>
          <a:bodyPr lIns="0" tIns="0" rIns="0" bIns="0" anchor="t"/>
          <a:lstStyle>
            <a:lvl1pPr marL="0" indent="0">
              <a:buNone/>
              <a:defRPr sz="2000">
                <a:solidFill>
                  <a:srgbClr val="CCCCD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8ADAAC9-37A4-4D42-A35A-49B76258C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E46543FB-6C56-43F9-885A-5754C10F15A5}" type="datetime1">
              <a:rPr lang="nl-NL" smtClean="0"/>
              <a:t>7-6-2022</a:t>
            </a:fld>
            <a:endParaRPr lang="nl-NL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57361AA-01A9-224A-8D0F-DA17D4D61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12" name="Tijdelijke aanduiding voor dianummer 11">
            <a:extLst>
              <a:ext uri="{FF2B5EF4-FFF2-40B4-BE49-F238E27FC236}">
                <a16:creationId xmlns:a16="http://schemas.microsoft.com/office/drawing/2014/main" id="{2E6134A8-813F-8141-8DCD-A78102730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B8679D4B-C32F-C84B-8EC2-D689FF824B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862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Afbeelding 39">
            <a:extLst>
              <a:ext uri="{FF2B5EF4-FFF2-40B4-BE49-F238E27FC236}">
                <a16:creationId xmlns:a16="http://schemas.microsoft.com/office/drawing/2014/main" id="{D3CF88B8-4672-2744-872E-156DF78390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 rot="10800000">
            <a:off x="477917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1" y="0"/>
            <a:ext cx="4797425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8825" y="769620"/>
            <a:ext cx="3661200" cy="921068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dirty="0"/>
              <a:t>Klik om titel van de agenda toe te voegen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6363" y="752476"/>
            <a:ext cx="6245225" cy="534511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5186363" y="6098400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F70CF39-1C06-E14B-B988-B0A2ED28501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7FAF31-BBB3-44AD-94B0-8CF1182CAA1D}" type="datetime1">
              <a:rPr lang="nl-NL" smtClean="0"/>
              <a:t>7-6-2022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A01ADBF-7E1A-B341-BFD9-51B6B9B7DC9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92657783-DB3F-B04F-9D61-DECE148A9EA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37" name="Rechthoek 36">
            <a:extLst>
              <a:ext uri="{FF2B5EF4-FFF2-40B4-BE49-F238E27FC236}">
                <a16:creationId xmlns:a16="http://schemas.microsoft.com/office/drawing/2014/main" id="{C24D2834-F5D9-ED43-AB62-9844D48DB5F8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38" name="Graphic 37">
            <a:extLst>
              <a:ext uri="{FF2B5EF4-FFF2-40B4-BE49-F238E27FC236}">
                <a16:creationId xmlns:a16="http://schemas.microsoft.com/office/drawing/2014/main" id="{29A0A8DC-450F-8B48-A8D5-EE1E9A4C8BA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grpSp>
        <p:nvGrpSpPr>
          <p:cNvPr id="39" name="Groep 38">
            <a:extLst>
              <a:ext uri="{FF2B5EF4-FFF2-40B4-BE49-F238E27FC236}">
                <a16:creationId xmlns:a16="http://schemas.microsoft.com/office/drawing/2014/main" id="{D1F051F9-12F1-B545-ADE7-1D197B79BAB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1" name="Groep 40">
              <a:extLst>
                <a:ext uri="{FF2B5EF4-FFF2-40B4-BE49-F238E27FC236}">
                  <a16:creationId xmlns:a16="http://schemas.microsoft.com/office/drawing/2014/main" id="{7D27C477-B73E-3C48-ABEE-3707FCB6FD6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0" name="Gebogen verbindingslijn 49">
                <a:extLst>
                  <a:ext uri="{FF2B5EF4-FFF2-40B4-BE49-F238E27FC236}">
                    <a16:creationId xmlns:a16="http://schemas.microsoft.com/office/drawing/2014/main" id="{69F3C1F0-4D9F-924D-B1D6-98F4D0B673DC}"/>
                  </a:ext>
                </a:extLst>
              </p:cNvPr>
              <p:cNvCxnSpPr>
                <a:cxnSpLocks/>
                <a:stCxn id="56" idx="4"/>
                <a:endCxn id="5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609D405E-207E-D042-B670-AA86E51A1DDD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4AF2D1C1-CE63-EE40-B184-D8ADD9DACD34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6BB8B82-BA12-6E47-8FAC-6334FFE589B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B3285B74-60EE-184E-A684-20F69ED92EA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804047C-865D-054B-8A3C-E0C361701C6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6" name="Tekstvak 55">
                <a:extLst>
                  <a:ext uri="{FF2B5EF4-FFF2-40B4-BE49-F238E27FC236}">
                    <a16:creationId xmlns:a16="http://schemas.microsoft.com/office/drawing/2014/main" id="{F10C0B79-C38D-3644-B91A-CF2CE150E2B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8351ABE0-A98F-9A44-B4C1-D72DF82D6A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8" name="Groeperen 38">
                <a:extLst>
                  <a:ext uri="{FF2B5EF4-FFF2-40B4-BE49-F238E27FC236}">
                    <a16:creationId xmlns:a16="http://schemas.microsoft.com/office/drawing/2014/main" id="{E9A2CADA-382E-5546-B1C5-893BA35D5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9" name="Afbeelding 58">
                  <a:extLst>
                    <a:ext uri="{FF2B5EF4-FFF2-40B4-BE49-F238E27FC236}">
                      <a16:creationId xmlns:a16="http://schemas.microsoft.com/office/drawing/2014/main" id="{412FA217-6E3B-6D4F-B67D-498B39FA3055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0" name="Rechte verbindingslijn 59">
                  <a:extLst>
                    <a:ext uri="{FF2B5EF4-FFF2-40B4-BE49-F238E27FC236}">
                      <a16:creationId xmlns:a16="http://schemas.microsoft.com/office/drawing/2014/main" id="{869DB5A5-3CAA-A545-A11D-F5DE2CE454A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1" name="Groeperen 37">
                  <a:extLst>
                    <a:ext uri="{FF2B5EF4-FFF2-40B4-BE49-F238E27FC236}">
                      <a16:creationId xmlns:a16="http://schemas.microsoft.com/office/drawing/2014/main" id="{08286092-08D1-4743-A95C-D68139A1564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2" name="Rechthoek 61">
                    <a:extLst>
                      <a:ext uri="{FF2B5EF4-FFF2-40B4-BE49-F238E27FC236}">
                        <a16:creationId xmlns:a16="http://schemas.microsoft.com/office/drawing/2014/main" id="{9BA16425-0BFB-DA41-956F-BF9A01B5F09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3" name="Rechthoek 62">
                    <a:extLst>
                      <a:ext uri="{FF2B5EF4-FFF2-40B4-BE49-F238E27FC236}">
                        <a16:creationId xmlns:a16="http://schemas.microsoft.com/office/drawing/2014/main" id="{0B1E510E-9C48-2045-B2D0-F5614318860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4" name="Gebogen verbindingslijn 55">
                    <a:extLst>
                      <a:ext uri="{FF2B5EF4-FFF2-40B4-BE49-F238E27FC236}">
                        <a16:creationId xmlns:a16="http://schemas.microsoft.com/office/drawing/2014/main" id="{8EEE49A4-0C7A-6844-BA88-8A26E27297C6}"/>
                      </a:ext>
                    </a:extLst>
                  </p:cNvPr>
                  <p:cNvCxnSpPr>
                    <a:cxnSpLocks/>
                    <a:stCxn id="49" idx="0"/>
                    <a:endCxn id="62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Gebogen verbindingslijn 57">
                    <a:extLst>
                      <a:ext uri="{FF2B5EF4-FFF2-40B4-BE49-F238E27FC236}">
                        <a16:creationId xmlns:a16="http://schemas.microsoft.com/office/drawing/2014/main" id="{303E80CC-7DE3-7342-8CB4-BA07ABB2E1A8}"/>
                      </a:ext>
                    </a:extLst>
                  </p:cNvPr>
                  <p:cNvCxnSpPr>
                    <a:cxnSpLocks/>
                    <a:stCxn id="47" idx="0"/>
                    <a:endCxn id="63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1" name="Tekstvak 90">
                    <a:extLst>
                      <a:ext uri="{FF2B5EF4-FFF2-40B4-BE49-F238E27FC236}">
                        <a16:creationId xmlns:a16="http://schemas.microsoft.com/office/drawing/2014/main" id="{626FD36B-3E01-A444-BF66-8DEE642EE313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2" name="Afbeelding 91">
                    <a:extLst>
                      <a:ext uri="{FF2B5EF4-FFF2-40B4-BE49-F238E27FC236}">
                        <a16:creationId xmlns:a16="http://schemas.microsoft.com/office/drawing/2014/main" id="{C3DF3F39-593B-C547-ADCD-ACDC406CEA6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2" name="Rechthoek 41">
              <a:extLst>
                <a:ext uri="{FF2B5EF4-FFF2-40B4-BE49-F238E27FC236}">
                  <a16:creationId xmlns:a16="http://schemas.microsoft.com/office/drawing/2014/main" id="{BC64EDA8-C2CC-1242-BD66-D700F7FA8A16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DB0AB44E-6D68-834C-A1E2-498410D70B1C}"/>
                </a:ext>
              </a:extLst>
            </p:cNvPr>
            <p:cNvCxnSpPr>
              <a:stCxn id="53" idx="4"/>
              <a:endCxn id="5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D6A887D4-BF1E-4242-9F32-73753668FD5E}"/>
                </a:ext>
              </a:extLst>
            </p:cNvPr>
            <p:cNvCxnSpPr>
              <a:cxnSpLocks/>
              <a:stCxn id="54" idx="4"/>
              <a:endCxn id="5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242F001C-D422-E14F-A097-E708587E28E8}"/>
                </a:ext>
              </a:extLst>
            </p:cNvPr>
            <p:cNvCxnSpPr>
              <a:cxnSpLocks/>
              <a:stCxn id="57" idx="4"/>
              <a:endCxn id="5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E44C0E74-DC60-B54D-AA3E-6AC6AB3B399C}"/>
                </a:ext>
              </a:extLst>
            </p:cNvPr>
            <p:cNvCxnSpPr>
              <a:cxnSpLocks/>
              <a:stCxn id="55" idx="4"/>
              <a:endCxn id="5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93DB2F3-29DE-5D4C-BE74-56833B8367C5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29C69F3A-7476-2D4A-9B10-D6996C8665D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9" name="Ovaal 48">
              <a:extLst>
                <a:ext uri="{FF2B5EF4-FFF2-40B4-BE49-F238E27FC236}">
                  <a16:creationId xmlns:a16="http://schemas.microsoft.com/office/drawing/2014/main" id="{6F6FF4C6-7133-4042-8003-D9CE750479BC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104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, 2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4" y="6097588"/>
            <a:ext cx="846613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B6355CFC-7499-844E-93F2-3FA3D4ED01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1709217"/>
            <a:ext cx="4038600" cy="4388369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B8319848-D940-634D-A74C-0CA929E3A6E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80014" y="1709216"/>
            <a:ext cx="4044951" cy="4388371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0" name="Tijdelijke aanduiding voor datum 39">
            <a:extLst>
              <a:ext uri="{FF2B5EF4-FFF2-40B4-BE49-F238E27FC236}">
                <a16:creationId xmlns:a16="http://schemas.microsoft.com/office/drawing/2014/main" id="{C5EE1F82-B68F-D545-BF3D-A1C8076F2297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3DC0EF4-4011-47C0-B4DC-AF1B69DFC940}" type="datetime1">
              <a:rPr lang="nl-NL" smtClean="0"/>
              <a:t>7-6-2022</a:t>
            </a:fld>
            <a:endParaRPr lang="nl-NL" dirty="0"/>
          </a:p>
        </p:txBody>
      </p:sp>
      <p:sp>
        <p:nvSpPr>
          <p:cNvPr id="41" name="Tijdelijke aanduiding voor voettekst 40">
            <a:extLst>
              <a:ext uri="{FF2B5EF4-FFF2-40B4-BE49-F238E27FC236}">
                <a16:creationId xmlns:a16="http://schemas.microsoft.com/office/drawing/2014/main" id="{C061FAE1-5805-774B-84C2-5D717700532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42" name="Tijdelijke aanduiding voor dianummer 41">
            <a:extLst>
              <a:ext uri="{FF2B5EF4-FFF2-40B4-BE49-F238E27FC236}">
                <a16:creationId xmlns:a16="http://schemas.microsoft.com/office/drawing/2014/main" id="{82D459FB-4197-544B-9F44-4ADAFDD4D84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grpSp>
        <p:nvGrpSpPr>
          <p:cNvPr id="34" name="Groep 33">
            <a:extLst>
              <a:ext uri="{FF2B5EF4-FFF2-40B4-BE49-F238E27FC236}">
                <a16:creationId xmlns:a16="http://schemas.microsoft.com/office/drawing/2014/main" id="{0FEFCB7D-0386-374B-8CF9-D11CEA89655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5" name="Groep 34">
              <a:extLst>
                <a:ext uri="{FF2B5EF4-FFF2-40B4-BE49-F238E27FC236}">
                  <a16:creationId xmlns:a16="http://schemas.microsoft.com/office/drawing/2014/main" id="{02BF14FD-B4B3-AD4B-A5C5-33B118DF349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92F0F746-1D48-6B46-AB9C-8980F09126BE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2BE7409D-F7E8-AF45-B6F2-66AFCA9BF15E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AEA19154-05AD-1649-8D05-302F4C80A8E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61AF8B08-DA26-EF49-8C82-DB40E2C434D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2EF3B0AB-A722-D04C-A67F-4E4E563DC0C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75A098AB-1F11-444D-B050-972521BC26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9DC3B474-5E5E-224F-8EFD-9BAFDB48C75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6D5DCD2D-1FBD-8C42-AADE-23CDC84BB33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3450A598-1148-1542-BE5E-B0EC34DC0090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30A69FB8-173B-1241-B60D-906C08F35C7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72B03FB8-7B6E-834B-92EB-1DE06E4AF990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56BF2FEE-A401-7140-A6D6-36A627B31F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E1A3DD4-B651-7F4E-8F8D-A4E795FAF73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A24F87F-C133-B944-9167-CB1B89B8F28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2743D93-0A70-8445-8E16-370240C7DDBC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606647CC-6DD2-CB41-9E72-482528E05AD4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E4B44752-C27D-7145-A712-53ABD52017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8F3AF025-74BE-8F41-A1E9-4A5D28BFB645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6" name="Rechthoek 35">
              <a:extLst>
                <a:ext uri="{FF2B5EF4-FFF2-40B4-BE49-F238E27FC236}">
                  <a16:creationId xmlns:a16="http://schemas.microsoft.com/office/drawing/2014/main" id="{0DC2F010-DF47-C04A-9BC0-2FD8D46EE5FB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B4E7C384-0F1E-CB46-A716-5D8ACD979AE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DF695625-597E-5A44-9BF3-AEEACEC1A9A1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C16FB169-6BDA-FA48-88EA-15240A40E672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BA4B082B-B695-694E-943D-25D06FC0BD7B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4E342D18-F842-3044-9748-2AFDF925D7CF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62B64C77-C65E-EA45-AC5A-6C3446EE5CB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AC71A38C-D50E-634D-8B60-F102B4AFA8EA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7659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093576-3310-6A4D-A3AB-E36C9308C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827" y="1700013"/>
            <a:ext cx="10674000" cy="4388369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07E12AD-0A98-9B43-9CC3-7310AE95C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1A62-6A68-4748-9D7A-630D44983E1D}" type="datetime1">
              <a:rPr lang="nl-NL" smtClean="0"/>
              <a:t>7-6-2022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C960657-6AEC-1842-BDAD-304A3428D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0E04FD5-E728-B64F-82C3-4112F18AE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4" y="6097588"/>
            <a:ext cx="10674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ep 32">
            <a:extLst>
              <a:ext uri="{FF2B5EF4-FFF2-40B4-BE49-F238E27FC236}">
                <a16:creationId xmlns:a16="http://schemas.microsoft.com/office/drawing/2014/main" id="{E74CAB9F-B849-6F4F-81FD-A7896C41031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C13CA603-EF09-8344-8EBC-78A86A1163C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3" name="Gebogen verbindingslijn 42">
                <a:extLst>
                  <a:ext uri="{FF2B5EF4-FFF2-40B4-BE49-F238E27FC236}">
                    <a16:creationId xmlns:a16="http://schemas.microsoft.com/office/drawing/2014/main" id="{C020EA95-3C6E-FC42-9898-394D500DD4BA}"/>
                  </a:ext>
                </a:extLst>
              </p:cNvPr>
              <p:cNvCxnSpPr>
                <a:cxnSpLocks/>
                <a:stCxn id="49" idx="4"/>
                <a:endCxn id="4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kstvak 43">
                <a:extLst>
                  <a:ext uri="{FF2B5EF4-FFF2-40B4-BE49-F238E27FC236}">
                    <a16:creationId xmlns:a16="http://schemas.microsoft.com/office/drawing/2014/main" id="{156A3929-3E1A-0D4B-A4E3-7310CB7E6B69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5" name="Tekstvak 44">
                <a:extLst>
                  <a:ext uri="{FF2B5EF4-FFF2-40B4-BE49-F238E27FC236}">
                    <a16:creationId xmlns:a16="http://schemas.microsoft.com/office/drawing/2014/main" id="{863B773E-F95A-3847-B6CA-05444E72E62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46" name="Tekstvak 45">
                <a:extLst>
                  <a:ext uri="{FF2B5EF4-FFF2-40B4-BE49-F238E27FC236}">
                    <a16:creationId xmlns:a16="http://schemas.microsoft.com/office/drawing/2014/main" id="{02ADE993-E88F-C74E-B693-7460F8FF2A7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47" name="Tekstvak 46">
                <a:extLst>
                  <a:ext uri="{FF2B5EF4-FFF2-40B4-BE49-F238E27FC236}">
                    <a16:creationId xmlns:a16="http://schemas.microsoft.com/office/drawing/2014/main" id="{2508C165-210F-9C43-B9FC-289D162AF32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F17D6696-70EC-5242-834C-3904B20551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DFCB0F47-A0AF-3147-A1B9-E566E38CA0A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D6B875AD-1F35-2C42-AF39-30852D38108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1" name="Groeperen 38">
                <a:extLst>
                  <a:ext uri="{FF2B5EF4-FFF2-40B4-BE49-F238E27FC236}">
                    <a16:creationId xmlns:a16="http://schemas.microsoft.com/office/drawing/2014/main" id="{A413461B-1393-FC46-8B84-5730137E35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2" name="Afbeelding 51">
                  <a:extLst>
                    <a:ext uri="{FF2B5EF4-FFF2-40B4-BE49-F238E27FC236}">
                      <a16:creationId xmlns:a16="http://schemas.microsoft.com/office/drawing/2014/main" id="{28315337-0329-E443-9017-3670402E265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3" name="Rechte verbindingslijn 52">
                  <a:extLst>
                    <a:ext uri="{FF2B5EF4-FFF2-40B4-BE49-F238E27FC236}">
                      <a16:creationId xmlns:a16="http://schemas.microsoft.com/office/drawing/2014/main" id="{1290E2B8-DA4D-9943-A826-78110D1CF259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4" name="Groeperen 37">
                  <a:extLst>
                    <a:ext uri="{FF2B5EF4-FFF2-40B4-BE49-F238E27FC236}">
                      <a16:creationId xmlns:a16="http://schemas.microsoft.com/office/drawing/2014/main" id="{F7D612FD-613A-2647-AA34-2AAFFF1926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5" name="Rechthoek 54">
                    <a:extLst>
                      <a:ext uri="{FF2B5EF4-FFF2-40B4-BE49-F238E27FC236}">
                        <a16:creationId xmlns:a16="http://schemas.microsoft.com/office/drawing/2014/main" id="{18C0E1C8-930B-8842-BC9E-5B89F633C5A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56" name="Rechthoek 55">
                    <a:extLst>
                      <a:ext uri="{FF2B5EF4-FFF2-40B4-BE49-F238E27FC236}">
                        <a16:creationId xmlns:a16="http://schemas.microsoft.com/office/drawing/2014/main" id="{ACF9F891-56B1-B247-BBBA-A6D6FDA85C4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57" name="Gebogen verbindingslijn 55">
                    <a:extLst>
                      <a:ext uri="{FF2B5EF4-FFF2-40B4-BE49-F238E27FC236}">
                        <a16:creationId xmlns:a16="http://schemas.microsoft.com/office/drawing/2014/main" id="{5A1DDDD8-CD99-DB4D-BF28-3B54B95BA99B}"/>
                      </a:ext>
                    </a:extLst>
                  </p:cNvPr>
                  <p:cNvCxnSpPr>
                    <a:cxnSpLocks/>
                    <a:stCxn id="42" idx="0"/>
                    <a:endCxn id="5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Gebogen verbindingslijn 57">
                    <a:extLst>
                      <a:ext uri="{FF2B5EF4-FFF2-40B4-BE49-F238E27FC236}">
                        <a16:creationId xmlns:a16="http://schemas.microsoft.com/office/drawing/2014/main" id="{6F711D85-B957-9548-8824-D1382015485C}"/>
                      </a:ext>
                    </a:extLst>
                  </p:cNvPr>
                  <p:cNvCxnSpPr>
                    <a:cxnSpLocks/>
                    <a:stCxn id="40" idx="0"/>
                    <a:endCxn id="5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4" name="Tekstvak 83">
                    <a:extLst>
                      <a:ext uri="{FF2B5EF4-FFF2-40B4-BE49-F238E27FC236}">
                        <a16:creationId xmlns:a16="http://schemas.microsoft.com/office/drawing/2014/main" id="{740ED1D3-13FA-CB4B-86BA-44FB50D93892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5" name="Afbeelding 84">
                    <a:extLst>
                      <a:ext uri="{FF2B5EF4-FFF2-40B4-BE49-F238E27FC236}">
                        <a16:creationId xmlns:a16="http://schemas.microsoft.com/office/drawing/2014/main" id="{14870E6A-2AE6-D647-9956-4A7B902DD949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5" name="Rechthoek 34">
              <a:extLst>
                <a:ext uri="{FF2B5EF4-FFF2-40B4-BE49-F238E27FC236}">
                  <a16:creationId xmlns:a16="http://schemas.microsoft.com/office/drawing/2014/main" id="{5445A0FE-36DA-764E-ACFF-6BEF5552303F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6" name="Rechte verbindingslijn 35">
              <a:extLst>
                <a:ext uri="{FF2B5EF4-FFF2-40B4-BE49-F238E27FC236}">
                  <a16:creationId xmlns:a16="http://schemas.microsoft.com/office/drawing/2014/main" id="{3EDE1322-5623-D745-97D1-06891FDE92EA}"/>
                </a:ext>
              </a:extLst>
            </p:cNvPr>
            <p:cNvCxnSpPr>
              <a:stCxn id="46" idx="4"/>
              <a:endCxn id="4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DBEFFC2A-B6FA-C340-AC9D-A49F9D903318}"/>
                </a:ext>
              </a:extLst>
            </p:cNvPr>
            <p:cNvCxnSpPr>
              <a:cxnSpLocks/>
              <a:stCxn id="47" idx="4"/>
              <a:endCxn id="5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852A6C58-7A43-404D-9BC9-8918AFE27B63}"/>
                </a:ext>
              </a:extLst>
            </p:cNvPr>
            <p:cNvCxnSpPr>
              <a:cxnSpLocks/>
              <a:stCxn id="50" idx="4"/>
              <a:endCxn id="4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6F80E7E3-6BD7-6545-99AD-AB04F16CFCCD}"/>
                </a:ext>
              </a:extLst>
            </p:cNvPr>
            <p:cNvCxnSpPr>
              <a:cxnSpLocks/>
              <a:stCxn id="48" idx="4"/>
              <a:endCxn id="4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al 39">
              <a:extLst>
                <a:ext uri="{FF2B5EF4-FFF2-40B4-BE49-F238E27FC236}">
                  <a16:creationId xmlns:a16="http://schemas.microsoft.com/office/drawing/2014/main" id="{1750B988-4D07-AA4E-9517-977B8D2B21F6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1" name="Rechthoek 40">
              <a:extLst>
                <a:ext uri="{FF2B5EF4-FFF2-40B4-BE49-F238E27FC236}">
                  <a16:creationId xmlns:a16="http://schemas.microsoft.com/office/drawing/2014/main" id="{C58A0D73-BBBC-BE43-AFF6-92FB7762E1FE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2" name="Ovaal 41">
              <a:extLst>
                <a:ext uri="{FF2B5EF4-FFF2-40B4-BE49-F238E27FC236}">
                  <a16:creationId xmlns:a16="http://schemas.microsoft.com/office/drawing/2014/main" id="{F880797E-A6F1-B04B-A070-7E07FC1B4D6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55168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w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4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284FA-F4B2-4B87-9CDB-1DD43153C7FD}" type="datetime1">
              <a:rPr lang="nl-NL" smtClean="0"/>
              <a:t>7-6-2022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1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6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2"/>
            <a:ext cx="900000" cy="299995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2029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51E07F3F-700F-974C-A1F4-2A3066A33BDA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46B8B9E5-47AB-114B-9AE7-5EE6FFD72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10672763" cy="92106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905A7E9-8CF4-9747-8F15-FF18D2BBB5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1" y="2024065"/>
            <a:ext cx="10669588" cy="40643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5E3A338-9FC0-BB41-9595-FC52685BFA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02788" y="6249602"/>
            <a:ext cx="9547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9876C9F0-6C44-44C5-A393-9E5D803C8456}" type="datetime1">
              <a:rPr lang="nl-NL" smtClean="0"/>
              <a:t>7-6-2022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95F6D7-BEAB-C548-97F0-603DBE7648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77201" y="6249602"/>
            <a:ext cx="491891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696A20-724C-0B4A-9113-ED68753D46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14660" y="6249602"/>
            <a:ext cx="81692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DB61943F-E1DA-AA4B-B246-7B834C0F1C73}"/>
              </a:ext>
            </a:extLst>
          </p:cNvPr>
          <p:cNvSpPr/>
          <p:nvPr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114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49" r:id="rId3"/>
    <p:sldLayoutId id="2147483679" r:id="rId4"/>
    <p:sldLayoutId id="2147483651" r:id="rId5"/>
    <p:sldLayoutId id="2147483674" r:id="rId6"/>
    <p:sldLayoutId id="2147483675" r:id="rId7"/>
    <p:sldLayoutId id="2147483660" r:id="rId8"/>
    <p:sldLayoutId id="2147483666" r:id="rId9"/>
    <p:sldLayoutId id="2147483687" r:id="rId10"/>
    <p:sldLayoutId id="2147483680" r:id="rId11"/>
    <p:sldLayoutId id="2147483669" r:id="rId12"/>
    <p:sldLayoutId id="2147483670" r:id="rId13"/>
    <p:sldLayoutId id="2147483671" r:id="rId14"/>
    <p:sldLayoutId id="2147483672" r:id="rId15"/>
    <p:sldLayoutId id="2147483652" r:id="rId16"/>
    <p:sldLayoutId id="2147483673" r:id="rId17"/>
    <p:sldLayoutId id="2147483656" r:id="rId18"/>
    <p:sldLayoutId id="2147483681" r:id="rId19"/>
    <p:sldLayoutId id="2147483682" r:id="rId20"/>
    <p:sldLayoutId id="2147483654" r:id="rId21"/>
    <p:sldLayoutId id="2147483655" r:id="rId22"/>
    <p:sldLayoutId id="2147483684" r:id="rId23"/>
    <p:sldLayoutId id="2147483683" r:id="rId24"/>
    <p:sldLayoutId id="2147483668" r:id="rId25"/>
    <p:sldLayoutId id="2147483685" r:id="rId26"/>
    <p:sldLayoutId id="2147483678" r:id="rId27"/>
    <p:sldLayoutId id="2147483686" r:id="rId28"/>
    <p:sldLayoutId id="2147483676" r:id="rId29"/>
    <p:sldLayoutId id="2147483739" r:id="rId3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1463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1"/>
        </a:buClr>
        <a:buSzPct val="90000"/>
        <a:buFont typeface="Zapf Dingbats"/>
        <a:buChar char="❯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90538" indent="-219075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DB6216"/>
        </a:buClr>
        <a:buSzPct val="100000"/>
        <a:buFont typeface="Systeemlettertype"/>
        <a:buChar char="›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0000"/>
        </a:lnSpc>
        <a:spcBef>
          <a:spcPts val="600"/>
        </a:spcBef>
        <a:buClrTx/>
        <a:buFont typeface="Systeemlettertype"/>
        <a:buChar char="​"/>
        <a:tabLst/>
        <a:defRPr sz="2000" b="1" kern="1200">
          <a:solidFill>
            <a:schemeClr val="tx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Font typeface="Systeemlettertype"/>
        <a:buChar char="​"/>
        <a:tabLst/>
        <a:defRPr sz="2000" kern="1200" cap="all" baseline="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buClrTx/>
        <a:buFont typeface="Systeemlettertype"/>
        <a:buChar char="​"/>
        <a:tabLst/>
        <a:defRPr sz="16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79" userDrawn="1">
          <p15:clr>
            <a:srgbClr val="F26B43"/>
          </p15:clr>
        </p15:guide>
        <p15:guide id="2" pos="478" userDrawn="1">
          <p15:clr>
            <a:srgbClr val="F26B43"/>
          </p15:clr>
        </p15:guide>
        <p15:guide id="4" orient="horz" pos="3841" userDrawn="1">
          <p15:clr>
            <a:srgbClr val="F26B43"/>
          </p15:clr>
        </p15:guide>
        <p15:guide id="6" pos="1870" userDrawn="1">
          <p15:clr>
            <a:srgbClr val="F26B43"/>
          </p15:clr>
        </p15:guide>
        <p15:guide id="7" pos="3022" userDrawn="1">
          <p15:clr>
            <a:srgbClr val="F26B43"/>
          </p15:clr>
        </p15:guide>
        <p15:guide id="8" pos="3263" userDrawn="1">
          <p15:clr>
            <a:srgbClr val="F26B43"/>
          </p15:clr>
        </p15:guide>
        <p15:guide id="9" pos="4407" userDrawn="1">
          <p15:clr>
            <a:srgbClr val="F26B43"/>
          </p15:clr>
        </p15:guide>
        <p15:guide id="10" pos="4659" userDrawn="1">
          <p15:clr>
            <a:srgbClr val="F26B43"/>
          </p15:clr>
        </p15:guide>
        <p15:guide id="11" pos="5811" userDrawn="1">
          <p15:clr>
            <a:srgbClr val="F26B43"/>
          </p15:clr>
        </p15:guide>
        <p15:guide id="12" pos="6049" userDrawn="1">
          <p15:clr>
            <a:srgbClr val="F26B43"/>
          </p15:clr>
        </p15:guide>
        <p15:guide id="13" pos="7201" userDrawn="1">
          <p15:clr>
            <a:srgbClr val="F26B43"/>
          </p15:clr>
        </p15:guide>
        <p15:guide id="14" pos="1630" userDrawn="1">
          <p15:clr>
            <a:srgbClr val="F26B43"/>
          </p15:clr>
        </p15:guide>
        <p15:guide id="15" orient="horz" pos="127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58827" y="1700013"/>
            <a:ext cx="10674000" cy="4388369"/>
          </a:xfrm>
        </p:spPr>
        <p:txBody>
          <a:bodyPr/>
          <a:lstStyle/>
          <a:p>
            <a:pPr marL="0" indent="0" algn="ctr">
              <a:buNone/>
            </a:pPr>
            <a:endParaRPr lang="en-GB" sz="5400" b="1" i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GB" sz="5400" b="1" i="1" dirty="0">
                <a:solidFill>
                  <a:schemeClr val="tx1"/>
                </a:solidFill>
              </a:rPr>
              <a:t>Report to 187</a:t>
            </a:r>
            <a:r>
              <a:rPr lang="en-GB" sz="5400" b="1" i="1" baseline="30000" dirty="0">
                <a:solidFill>
                  <a:schemeClr val="tx1"/>
                </a:solidFill>
              </a:rPr>
              <a:t>th</a:t>
            </a:r>
            <a:r>
              <a:rPr lang="en-GB" sz="5400" b="1" i="1" dirty="0">
                <a:solidFill>
                  <a:schemeClr val="tx1"/>
                </a:solidFill>
              </a:rPr>
              <a:t> WP.29 session</a:t>
            </a:r>
            <a:br>
              <a:rPr lang="en-GB" sz="5400" b="1" i="1" dirty="0">
                <a:solidFill>
                  <a:schemeClr val="tx1"/>
                </a:solidFill>
              </a:rPr>
            </a:br>
            <a:r>
              <a:rPr lang="en-GB" sz="5400" b="1" i="1" dirty="0">
                <a:solidFill>
                  <a:schemeClr val="tx1"/>
                </a:solidFill>
              </a:rPr>
              <a:t>from</a:t>
            </a:r>
            <a:br>
              <a:rPr lang="en-GB" sz="5400" b="1" i="1" dirty="0">
                <a:solidFill>
                  <a:schemeClr val="tx1"/>
                </a:solidFill>
              </a:rPr>
            </a:br>
            <a:r>
              <a:rPr lang="en-GB" sz="5400" b="1" i="1" dirty="0">
                <a:solidFill>
                  <a:schemeClr val="tx1"/>
                </a:solidFill>
              </a:rPr>
              <a:t>the 44</a:t>
            </a:r>
            <a:r>
              <a:rPr lang="en-GB" sz="5400" b="1" i="1" baseline="30000" dirty="0">
                <a:solidFill>
                  <a:schemeClr val="tx1"/>
                </a:solidFill>
              </a:rPr>
              <a:t>th</a:t>
            </a:r>
            <a:r>
              <a:rPr lang="en-GB" sz="5400" b="1" i="1" dirty="0">
                <a:solidFill>
                  <a:schemeClr val="tx1"/>
                </a:solidFill>
              </a:rPr>
              <a:t> IWG on DETA meeting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921068"/>
          </a:xfrm>
        </p:spPr>
        <p:txBody>
          <a:bodyPr/>
          <a:lstStyle/>
          <a:p>
            <a:r>
              <a:rPr lang="en-GB" sz="1600" b="0" dirty="0"/>
              <a:t>Transmitted by the IWG on DETA				informal document WP.29-187-XX</a:t>
            </a:r>
            <a:br>
              <a:rPr lang="en-GB" sz="1600" b="0" dirty="0"/>
            </a:br>
            <a:r>
              <a:rPr lang="en-GB" sz="1600" b="0" dirty="0"/>
              <a:t>							187</a:t>
            </a:r>
            <a:r>
              <a:rPr lang="en-GB" sz="1600" b="0" baseline="30000" dirty="0"/>
              <a:t>th</a:t>
            </a:r>
            <a:r>
              <a:rPr lang="en-GB" sz="1600" b="0" dirty="0"/>
              <a:t> WP.29, agenda item 4.5</a:t>
            </a:r>
            <a:br>
              <a:rPr lang="en-GB" sz="1600" b="0" dirty="0"/>
            </a:br>
            <a:r>
              <a:rPr lang="en-GB" sz="1600" b="0" dirty="0"/>
              <a:t>							(document DETA-44-07e)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1</a:t>
            </a:fld>
            <a:endParaRPr lang="nl-NL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85A65D1A-EABD-420F-A6D8-DBD1EFFCF309}"/>
              </a:ext>
            </a:extLst>
          </p:cNvPr>
          <p:cNvSpPr/>
          <p:nvPr/>
        </p:nvSpPr>
        <p:spPr>
          <a:xfrm>
            <a:off x="1049516" y="5020370"/>
            <a:ext cx="10234367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br>
              <a:rPr lang="en-US" dirty="0"/>
            </a:br>
            <a:br>
              <a:rPr lang="en-US" dirty="0"/>
            </a:br>
            <a:r>
              <a:rPr lang="en-US" sz="1400" dirty="0"/>
              <a:t> DETA:</a:t>
            </a:r>
            <a:r>
              <a:rPr lang="en-US" dirty="0"/>
              <a:t> </a:t>
            </a:r>
            <a:r>
              <a:rPr lang="en-US" sz="1400" dirty="0"/>
              <a:t>The secure internet database for exchanging approval documentation between the Contracting Parties of the </a:t>
            </a:r>
            <a:br>
              <a:rPr lang="en-US" sz="1400" dirty="0"/>
            </a:br>
            <a:r>
              <a:rPr lang="en-US" sz="1400" dirty="0"/>
              <a:t>1958 Agreement, as required to be established by the UNECE, according to Revision 3 of this Agreement.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E97DF28-8F29-467C-BE3C-38F67805CC05}"/>
              </a:ext>
            </a:extLst>
          </p:cNvPr>
          <p:cNvSpPr txBox="1"/>
          <p:nvPr/>
        </p:nvSpPr>
        <p:spPr>
          <a:xfrm rot="-1800000">
            <a:off x="1168940" y="2551837"/>
            <a:ext cx="985411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3600" b="1" dirty="0">
                <a:solidFill>
                  <a:srgbClr val="E46B1E"/>
                </a:solidFill>
              </a:rPr>
              <a:t>This document is to be discussed and amended during the IWG on DETA session </a:t>
            </a:r>
            <a:r>
              <a:rPr lang="en-GB" sz="3600" b="1">
                <a:solidFill>
                  <a:srgbClr val="E46B1E"/>
                </a:solidFill>
              </a:rPr>
              <a:t>of  June </a:t>
            </a:r>
            <a:r>
              <a:rPr lang="en-GB" sz="3600" b="1" dirty="0">
                <a:solidFill>
                  <a:srgbClr val="E46B1E"/>
                </a:solidFill>
              </a:rPr>
              <a:t>before submitting to WP.29.</a:t>
            </a:r>
          </a:p>
        </p:txBody>
      </p:sp>
    </p:spTree>
    <p:extLst>
      <p:ext uri="{BB962C8B-B14F-4D97-AF65-F5344CB8AC3E}">
        <p14:creationId xmlns:p14="http://schemas.microsoft.com/office/powerpoint/2010/main" val="3978021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358219" y="1517716"/>
            <a:ext cx="11689237" cy="5015053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>
                <a:solidFill>
                  <a:schemeClr val="tx1"/>
                </a:solidFill>
              </a:rPr>
              <a:t>DETA is still under development but</a:t>
            </a:r>
            <a:r>
              <a:rPr lang="en-GB" sz="3200" b="1" dirty="0">
                <a:solidFill>
                  <a:schemeClr val="tx1"/>
                </a:solidFill>
              </a:rPr>
              <a:t> since May 2019 </a:t>
            </a:r>
            <a:r>
              <a:rPr lang="en-US" sz="3200" b="1" dirty="0">
                <a:solidFill>
                  <a:schemeClr val="tx1"/>
                </a:solidFill>
              </a:rPr>
              <a:t>ready </a:t>
            </a:r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>
                <a:solidFill>
                  <a:schemeClr val="tx1"/>
                </a:solidFill>
              </a:rPr>
              <a:t>to be used for it base purpose: </a:t>
            </a:r>
            <a:br>
              <a:rPr lang="en-US" sz="3200" b="1" dirty="0">
                <a:solidFill>
                  <a:schemeClr val="tx1"/>
                </a:solidFill>
              </a:rPr>
            </a:br>
            <a:endParaRPr lang="en-US" sz="2800" b="1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</a:rPr>
              <a:t>34 Contracting Parties </a:t>
            </a:r>
            <a:r>
              <a:rPr lang="en-US" sz="2800" dirty="0">
                <a:solidFill>
                  <a:schemeClr val="tx1"/>
                </a:solidFill>
              </a:rPr>
              <a:t>have notified their DETA Focal Point</a:t>
            </a:r>
            <a:endParaRPr lang="en-US" sz="2800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App</a:t>
            </a:r>
            <a:r>
              <a:rPr lang="en-US" sz="2800" dirty="0">
                <a:solidFill>
                  <a:srgbClr val="FF0000"/>
                </a:solidFill>
              </a:rPr>
              <a:t>. </a:t>
            </a:r>
            <a:r>
              <a:rPr lang="en-US" sz="3200" dirty="0">
                <a:solidFill>
                  <a:srgbClr val="FF0000"/>
                </a:solidFill>
              </a:rPr>
              <a:t>22600 approvals </a:t>
            </a:r>
            <a:r>
              <a:rPr lang="en-US" sz="2800" dirty="0">
                <a:solidFill>
                  <a:schemeClr val="tx1"/>
                </a:solidFill>
              </a:rPr>
              <a:t>uploaded  </a:t>
            </a:r>
            <a:r>
              <a:rPr lang="en-US" sz="2800" dirty="0">
                <a:solidFill>
                  <a:srgbClr val="FF0000"/>
                </a:solidFill>
              </a:rPr>
              <a:t>(+5000) </a:t>
            </a:r>
            <a:r>
              <a:rPr lang="en-US" sz="2800" dirty="0">
                <a:solidFill>
                  <a:schemeClr val="tx1"/>
                </a:solidFill>
              </a:rPr>
              <a:t>by 15 TAA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App</a:t>
            </a:r>
            <a:r>
              <a:rPr lang="en-US" sz="3200" dirty="0">
                <a:solidFill>
                  <a:schemeClr val="tx1"/>
                </a:solidFill>
              </a:rPr>
              <a:t>. 5600 </a:t>
            </a:r>
            <a:r>
              <a:rPr lang="en-US" sz="2800" dirty="0">
                <a:solidFill>
                  <a:schemeClr val="tx1"/>
                </a:solidFill>
              </a:rPr>
              <a:t>manufacturers are uploaded and could be selected by TAA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13 manufacturers have access to DETA (only to their own approvals)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(manufacturer’s access is to be requested via their approval authority and to be forwarded to the DETA Administrator)</a:t>
            </a:r>
          </a:p>
          <a:p>
            <a:pPr marL="0" indent="0">
              <a:buNone/>
            </a:pPr>
            <a:endParaRPr lang="en-US" sz="32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280967"/>
          </a:xfrm>
        </p:spPr>
        <p:txBody>
          <a:bodyPr/>
          <a:lstStyle/>
          <a:p>
            <a:r>
              <a:rPr lang="en-GB" sz="2800" dirty="0"/>
              <a:t>DETA - State of play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9272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425450" y="1050587"/>
            <a:ext cx="11863152" cy="4388369"/>
          </a:xfrm>
        </p:spPr>
        <p:txBody>
          <a:bodyPr/>
          <a:lstStyle/>
          <a:p>
            <a:pPr marL="0" indent="0">
              <a:buNone/>
            </a:pPr>
            <a:endParaRPr lang="en-US" sz="16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/>
                </a:solidFill>
              </a:rPr>
              <a:t>Contracting and implementation </a:t>
            </a:r>
            <a:r>
              <a:rPr lang="en-US" sz="2800" b="1" dirty="0">
                <a:solidFill>
                  <a:srgbClr val="FF0000"/>
                </a:solidFill>
              </a:rPr>
              <a:t>U</a:t>
            </a:r>
            <a:r>
              <a:rPr lang="en-US" sz="2800" b="1" dirty="0">
                <a:solidFill>
                  <a:schemeClr val="tx1"/>
                </a:solidFill>
              </a:rPr>
              <a:t>nique </a:t>
            </a:r>
            <a:r>
              <a:rPr lang="en-US" sz="2800" b="1" dirty="0">
                <a:solidFill>
                  <a:srgbClr val="FF0000"/>
                </a:solidFill>
              </a:rPr>
              <a:t>I</a:t>
            </a:r>
            <a:r>
              <a:rPr lang="en-US" sz="2800" b="1" dirty="0">
                <a:solidFill>
                  <a:schemeClr val="tx1"/>
                </a:solidFill>
              </a:rPr>
              <a:t>dentifier </a:t>
            </a:r>
            <a:br>
              <a:rPr lang="en-US" sz="2800" b="1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rgbClr val="FF0000"/>
                </a:solidFill>
                <a:sym typeface="Wingdings" panose="05000000000000000000" pitchFamily="2" charset="2"/>
              </a:rPr>
              <a:t>  </a:t>
            </a:r>
            <a:r>
              <a:rPr lang="en-US" sz="2800" dirty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US" sz="2800" dirty="0">
                <a:solidFill>
                  <a:schemeClr val="tx1"/>
                </a:solidFill>
              </a:rPr>
              <a:t> contract for financial participation of industry is ready for signature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tx1"/>
                </a:solidFill>
              </a:rPr>
              <a:t>	</a:t>
            </a:r>
            <a:r>
              <a:rPr lang="en-US" sz="2800" dirty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US" sz="2800" dirty="0">
                <a:solidFill>
                  <a:srgbClr val="FF0000"/>
                </a:solidFill>
              </a:rPr>
              <a:t> last fine tuning of specification is ongoing 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FF0000"/>
                </a:solidFill>
              </a:rPr>
              <a:t>	</a:t>
            </a:r>
            <a:r>
              <a:rPr lang="en-US" sz="2800" dirty="0">
                <a:solidFill>
                  <a:srgbClr val="FF0000"/>
                </a:solidFill>
                <a:sym typeface="Wingdings" panose="05000000000000000000" pitchFamily="2" charset="2"/>
              </a:rPr>
              <a:t> awaiting the offer from the software supplier</a:t>
            </a:r>
            <a:endParaRPr lang="en-US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000000"/>
                </a:solidFill>
              </a:rPr>
              <a:t>Mass Upload Functionality </a:t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FF0000"/>
                </a:solidFill>
              </a:rPr>
              <a:t>  </a:t>
            </a:r>
            <a:r>
              <a:rPr lang="en-US" sz="2800" dirty="0">
                <a:solidFill>
                  <a:srgbClr val="FF0000"/>
                </a:solidFill>
                <a:sym typeface="Wingdings" panose="05000000000000000000" pitchFamily="2" charset="2"/>
              </a:rPr>
              <a:t> starting of test phase estimated in August</a:t>
            </a:r>
            <a:endParaRPr lang="en-US" sz="180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/>
                </a:solidFill>
              </a:rPr>
              <a:t>Q &amp; A catalogue on the </a:t>
            </a:r>
            <a:r>
              <a:rPr lang="en-US" sz="2800" b="1" dirty="0">
                <a:solidFill>
                  <a:srgbClr val="FF0000"/>
                </a:solidFill>
              </a:rPr>
              <a:t>UI</a:t>
            </a:r>
            <a:br>
              <a:rPr lang="en-US" sz="2800" b="1" dirty="0">
                <a:solidFill>
                  <a:srgbClr val="FF0000"/>
                </a:solidFill>
              </a:rPr>
            </a:br>
            <a:r>
              <a:rPr lang="en-US" sz="2800" b="1" dirty="0">
                <a:solidFill>
                  <a:srgbClr val="FF0000"/>
                </a:solidFill>
              </a:rPr>
              <a:t>  </a:t>
            </a:r>
            <a:r>
              <a:rPr lang="en-US" sz="2800" dirty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US" sz="2800" dirty="0">
                <a:solidFill>
                  <a:srgbClr val="FF0000"/>
                </a:solidFill>
              </a:rPr>
              <a:t> first draft will be issued at the next IWG DETA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280967"/>
          </a:xfrm>
        </p:spPr>
        <p:txBody>
          <a:bodyPr/>
          <a:lstStyle/>
          <a:p>
            <a:r>
              <a:rPr lang="en-GB" sz="2800" dirty="0"/>
              <a:t>DETA - State of play – Developments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6494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134224" y="1286091"/>
            <a:ext cx="12318584" cy="4899568"/>
          </a:xfrm>
        </p:spPr>
        <p:txBody>
          <a:bodyPr/>
          <a:lstStyle/>
          <a:p>
            <a:pPr marL="0" indent="0">
              <a:buNone/>
            </a:pPr>
            <a:r>
              <a:rPr lang="en-GB" sz="3200" b="1" dirty="0"/>
              <a:t>   Extension of scope DETA following WP.29/AC.2 assignment</a:t>
            </a:r>
          </a:p>
          <a:p>
            <a:pPr marL="271463" lvl="1" indent="0">
              <a:buNone/>
            </a:pPr>
            <a:endParaRPr lang="en-GB" sz="1800" b="1" dirty="0"/>
          </a:p>
          <a:p>
            <a:pPr marL="271463" lvl="1" indent="0">
              <a:buNone/>
            </a:pPr>
            <a:r>
              <a:rPr lang="en-US" sz="2800" dirty="0">
                <a:solidFill>
                  <a:schemeClr val="tx1"/>
                </a:solidFill>
                <a:sym typeface="Wingdings" panose="05000000000000000000" pitchFamily="2" charset="2"/>
              </a:rPr>
              <a:t> Access to CS related information by the CPs of the 1998 </a:t>
            </a:r>
            <a:r>
              <a:rPr lang="en-US" sz="60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en-US" sz="2800" dirty="0">
                <a:solidFill>
                  <a:schemeClr val="tx1"/>
                </a:solidFill>
                <a:sym typeface="Wingdings" panose="05000000000000000000" pitchFamily="2" charset="2"/>
              </a:rPr>
              <a:t>Agreement </a:t>
            </a:r>
            <a:r>
              <a:rPr lang="en-US" sz="2800" dirty="0">
                <a:solidFill>
                  <a:srgbClr val="FF0000"/>
                </a:solidFill>
                <a:sym typeface="Wingdings" panose="05000000000000000000" pitchFamily="2" charset="2"/>
              </a:rPr>
              <a:t>			</a:t>
            </a:r>
            <a:r>
              <a:rPr lang="en-US" sz="2800" dirty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GRVA  </a:t>
            </a:r>
            <a:r>
              <a:rPr lang="de-DE" sz="2800" dirty="0">
                <a:solidFill>
                  <a:schemeClr val="bg1">
                    <a:lumMod val="75000"/>
                  </a:schemeClr>
                </a:solidFill>
              </a:rPr>
              <a:t>IWG CS/OTA</a:t>
            </a:r>
            <a:r>
              <a:rPr lang="en-US" sz="2800" dirty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 </a:t>
            </a:r>
          </a:p>
          <a:p>
            <a:pPr marL="271463" lvl="1" indent="0">
              <a:buNone/>
            </a:pPr>
            <a:r>
              <a:rPr lang="en-US" sz="2800" dirty="0">
                <a:solidFill>
                  <a:srgbClr val="00B050"/>
                </a:solidFill>
                <a:sym typeface="Wingdings" panose="05000000000000000000" pitchFamily="2" charset="2"/>
              </a:rPr>
              <a:t>		 </a:t>
            </a:r>
          </a:p>
          <a:p>
            <a:pPr marL="271463" lvl="1" indent="0">
              <a:buNone/>
            </a:pPr>
            <a:r>
              <a:rPr lang="en-US" sz="2800" dirty="0">
                <a:solidFill>
                  <a:schemeClr val="tx1"/>
                </a:solidFill>
                <a:sym typeface="Wingdings" panose="05000000000000000000" pitchFamily="2" charset="2"/>
              </a:rPr>
              <a:t> Access in the course of PTI (1997 Agreement) </a:t>
            </a:r>
          </a:p>
          <a:p>
            <a:pPr marL="271463" lvl="1" indent="0">
              <a:buNone/>
            </a:pPr>
            <a:r>
              <a:rPr lang="en-US" sz="2800" dirty="0">
                <a:solidFill>
                  <a:srgbClr val="FF0000"/>
                </a:solidFill>
                <a:sym typeface="Wingdings" panose="05000000000000000000" pitchFamily="2" charset="2"/>
              </a:rPr>
              <a:t>		 …</a:t>
            </a:r>
            <a:r>
              <a:rPr lang="en-US" sz="2800" dirty="0" err="1">
                <a:solidFill>
                  <a:srgbClr val="FF0000"/>
                </a:solidFill>
                <a:sym typeface="Wingdings" panose="05000000000000000000" pitchFamily="2" charset="2"/>
              </a:rPr>
              <a:t>tbd</a:t>
            </a:r>
            <a:r>
              <a:rPr lang="en-US" sz="2800" dirty="0">
                <a:solidFill>
                  <a:srgbClr val="FF0000"/>
                </a:solidFill>
                <a:sym typeface="Wingdings" panose="05000000000000000000" pitchFamily="2" charset="2"/>
              </a:rPr>
              <a:t> during IWG…….</a:t>
            </a:r>
          </a:p>
          <a:p>
            <a:pPr marL="271463" lvl="1" indent="0">
              <a:buNone/>
            </a:pPr>
            <a:r>
              <a:rPr lang="en-US" sz="2800" dirty="0">
                <a:solidFill>
                  <a:srgbClr val="FF0000"/>
                </a:solidFill>
                <a:sym typeface="Wingdings" panose="05000000000000000000" pitchFamily="2" charset="2"/>
              </a:rPr>
              <a:t>		 </a:t>
            </a:r>
            <a:r>
              <a:rPr lang="en-US" sz="2800" dirty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taking into account the necessary confidentiality of DETA</a:t>
            </a:r>
          </a:p>
          <a:p>
            <a:pPr marL="271463" lvl="1" indent="0">
              <a:buNone/>
            </a:pPr>
            <a:endParaRPr lang="en-US" sz="2800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271463" lvl="1" indent="0">
              <a:buNone/>
            </a:pPr>
            <a:endParaRPr lang="en-US" sz="280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851400" lvl="5" indent="0">
              <a:buNone/>
            </a:pPr>
            <a:br>
              <a:rPr lang="en-GB" sz="1600" dirty="0"/>
            </a:br>
            <a:endParaRPr lang="en-US" sz="28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endParaRPr lang="en-US" sz="32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280967"/>
          </a:xfrm>
        </p:spPr>
        <p:txBody>
          <a:bodyPr/>
          <a:lstStyle/>
          <a:p>
            <a:r>
              <a:rPr lang="en-GB" sz="2800" dirty="0"/>
              <a:t>State of play – Extension of scope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74318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402755" y="1296601"/>
            <a:ext cx="11697077" cy="4510806"/>
          </a:xfrm>
        </p:spPr>
        <p:txBody>
          <a:bodyPr/>
          <a:lstStyle/>
          <a:p>
            <a:pPr marL="0" lvl="0" indent="0">
              <a:buClr>
                <a:srgbClr val="E36B1E"/>
              </a:buClr>
              <a:buNone/>
            </a:pPr>
            <a:r>
              <a:rPr lang="en-GB" sz="3200" b="1" dirty="0">
                <a:solidFill>
                  <a:schemeClr val="tx1"/>
                </a:solidFill>
              </a:rPr>
              <a:t>Feedback from GRs with regard to the UI</a:t>
            </a:r>
          </a:p>
          <a:p>
            <a:pPr marL="896938" indent="-355600">
              <a:buClr>
                <a:srgbClr val="E36B1E"/>
              </a:buClr>
              <a:buNone/>
            </a:pPr>
            <a:r>
              <a:rPr lang="en-US" sz="2800" b="1" dirty="0">
                <a:solidFill>
                  <a:srgbClr val="FF0000"/>
                </a:solidFill>
                <a:sym typeface="Wingdings" panose="05000000000000000000" pitchFamily="2" charset="2"/>
              </a:rPr>
              <a:t> Ongoing, new presentation </a:t>
            </a:r>
            <a:r>
              <a:rPr lang="en-US" sz="2800" b="1" dirty="0" err="1">
                <a:solidFill>
                  <a:srgbClr val="FF0000"/>
                </a:solidFill>
                <a:sym typeface="Wingdings" panose="05000000000000000000" pitchFamily="2" charset="2"/>
              </a:rPr>
              <a:t>finalised</a:t>
            </a:r>
            <a:r>
              <a:rPr lang="en-US" sz="2800" b="1" dirty="0">
                <a:solidFill>
                  <a:srgbClr val="FF0000"/>
                </a:solidFill>
                <a:sym typeface="Wingdings" panose="05000000000000000000" pitchFamily="2" charset="2"/>
              </a:rPr>
              <a:t> to clarify that:</a:t>
            </a:r>
          </a:p>
          <a:p>
            <a:pPr marL="1349375" indent="-457200">
              <a:buClr>
                <a:srgbClr val="E36B1E"/>
              </a:buClr>
              <a:buFont typeface="Arial" panose="020B0604020202020204" pitchFamily="34" charset="0"/>
              <a:buChar char="•"/>
              <a:tabLst>
                <a:tab pos="1252538" algn="l"/>
              </a:tabLst>
            </a:pPr>
            <a:r>
              <a:rPr lang="en-US" sz="2800" dirty="0">
                <a:solidFill>
                  <a:schemeClr val="tx1"/>
                </a:solidFill>
                <a:sym typeface="Wingdings" panose="05000000000000000000" pitchFamily="2" charset="2"/>
              </a:rPr>
              <a:t>UI </a:t>
            </a:r>
            <a:r>
              <a:rPr lang="en-US" sz="2800" u="sng" dirty="0">
                <a:solidFill>
                  <a:schemeClr val="tx1"/>
                </a:solidFill>
                <a:sym typeface="Wingdings" panose="05000000000000000000" pitchFamily="2" charset="2"/>
              </a:rPr>
              <a:t>by default</a:t>
            </a:r>
            <a:r>
              <a:rPr lang="en-US" sz="2800" dirty="0">
                <a:solidFill>
                  <a:schemeClr val="tx1"/>
                </a:solidFill>
                <a:sym typeface="Wingdings" panose="05000000000000000000" pitchFamily="2" charset="2"/>
              </a:rPr>
              <a:t> applies to all UN Regulations under the 58 Agreement unless individual UN Regulations specify otherwise</a:t>
            </a:r>
          </a:p>
          <a:p>
            <a:pPr marL="1349375" indent="-457200">
              <a:buClr>
                <a:srgbClr val="E36B1E"/>
              </a:buClr>
              <a:buFont typeface="Arial" panose="020B0604020202020204" pitchFamily="34" charset="0"/>
              <a:buChar char="•"/>
              <a:tabLst>
                <a:tab pos="1252538" algn="l"/>
              </a:tabLst>
            </a:pPr>
            <a:r>
              <a:rPr lang="en-US" sz="2800" dirty="0">
                <a:solidFill>
                  <a:schemeClr val="tx1"/>
                </a:solidFill>
                <a:sym typeface="Wingdings" panose="05000000000000000000" pitchFamily="2" charset="2"/>
              </a:rPr>
              <a:t>For each UN Regulation where UI would not specifically be prohibited, the respective GRs should:</a:t>
            </a:r>
          </a:p>
          <a:p>
            <a:pPr marL="1704975" lvl="1" indent="-285750">
              <a:buClr>
                <a:srgbClr val="E36B1E"/>
              </a:buClr>
              <a:buFont typeface="Wingdings" panose="05000000000000000000" pitchFamily="2" charset="2"/>
              <a:buChar char="ü"/>
            </a:pPr>
            <a:r>
              <a:rPr lang="en-US" sz="2800" dirty="0">
                <a:solidFill>
                  <a:schemeClr val="tx1"/>
                </a:solidFill>
                <a:sym typeface="Wingdings" panose="05000000000000000000" pitchFamily="2" charset="2"/>
              </a:rPr>
              <a:t>Identify which part(s) of the current marking </a:t>
            </a:r>
            <a:r>
              <a:rPr lang="en-US" sz="2800" dirty="0">
                <a:solidFill>
                  <a:srgbClr val="FF0000"/>
                </a:solidFill>
                <a:sym typeface="Wingdings" panose="05000000000000000000" pitchFamily="2" charset="2"/>
              </a:rPr>
              <a:t>(approval and additional markings)</a:t>
            </a:r>
            <a:r>
              <a:rPr lang="en-US" sz="2800" dirty="0">
                <a:solidFill>
                  <a:schemeClr val="tx1"/>
                </a:solidFill>
                <a:sym typeface="Wingdings" panose="05000000000000000000" pitchFamily="2" charset="2"/>
              </a:rPr>
              <a:t> should remain on the product, if at all</a:t>
            </a:r>
          </a:p>
          <a:p>
            <a:pPr marL="1704975" lvl="1" indent="-285750">
              <a:buClr>
                <a:srgbClr val="E36B1E"/>
              </a:buClr>
              <a:buFont typeface="Wingdings" panose="05000000000000000000" pitchFamily="2" charset="2"/>
              <a:buChar char="ü"/>
            </a:pPr>
            <a:r>
              <a:rPr lang="en-US" sz="2800" dirty="0">
                <a:solidFill>
                  <a:schemeClr val="tx1"/>
                </a:solidFill>
                <a:sym typeface="Wingdings" panose="05000000000000000000" pitchFamily="2" charset="2"/>
              </a:rPr>
              <a:t>Identify, </a:t>
            </a:r>
            <a:r>
              <a:rPr lang="en-US" sz="2800" dirty="0">
                <a:solidFill>
                  <a:srgbClr val="FF0000"/>
                </a:solidFill>
                <a:sym typeface="Wingdings" panose="05000000000000000000" pitchFamily="2" charset="2"/>
              </a:rPr>
              <a:t>if a summary document is necessary and </a:t>
            </a:r>
            <a:r>
              <a:rPr lang="en-US" sz="2800" dirty="0">
                <a:solidFill>
                  <a:schemeClr val="tx1"/>
                </a:solidFill>
                <a:sym typeface="Wingdings" panose="05000000000000000000" pitchFamily="2" charset="2"/>
              </a:rPr>
              <a:t>which part(s) of the current marking should be transferred to the Summary Document</a:t>
            </a:r>
          </a:p>
          <a:p>
            <a:pPr marL="719138" lvl="1" indent="0">
              <a:buClr>
                <a:srgbClr val="E36B1E"/>
              </a:buClr>
              <a:buNone/>
            </a:pPr>
            <a:endParaRPr lang="en-US" sz="1800" b="1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896938" lvl="1" indent="-355600">
              <a:buClr>
                <a:srgbClr val="E36B1E"/>
              </a:buClr>
              <a:buSzPct val="90000"/>
              <a:buNone/>
            </a:pPr>
            <a:r>
              <a:rPr lang="en-US" sz="1800" b="1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endParaRPr lang="en-US" sz="1800" b="1" dirty="0">
              <a:solidFill>
                <a:schemeClr val="tx1"/>
              </a:solidFill>
            </a:endParaRPr>
          </a:p>
          <a:p>
            <a:pPr lvl="0">
              <a:buClr>
                <a:srgbClr val="E36B1E"/>
              </a:buClr>
              <a:buFont typeface="Arial" panose="020B0604020202020204" pitchFamily="34" charset="0"/>
              <a:buChar char="•"/>
            </a:pPr>
            <a:endParaRPr lang="en-US" sz="1800" b="1" dirty="0">
              <a:solidFill>
                <a:schemeClr val="tx1"/>
              </a:solidFill>
            </a:endParaRPr>
          </a:p>
          <a:p>
            <a:pPr lvl="0">
              <a:buClr>
                <a:srgbClr val="E36B1E"/>
              </a:buClr>
              <a:buFont typeface="Arial" panose="020B0604020202020204" pitchFamily="34" charset="0"/>
              <a:buChar char="•"/>
            </a:pPr>
            <a:endParaRPr lang="en-US" sz="1800" b="1" dirty="0">
              <a:solidFill>
                <a:schemeClr val="tx1"/>
              </a:solidFill>
            </a:endParaRPr>
          </a:p>
          <a:p>
            <a:pPr lvl="0">
              <a:buClr>
                <a:srgbClr val="E36B1E"/>
              </a:buClr>
              <a:buFont typeface="Arial" panose="020B0604020202020204" pitchFamily="34" charset="0"/>
              <a:buChar char="•"/>
            </a:pPr>
            <a:endParaRPr lang="en-US" sz="1800" b="1" dirty="0">
              <a:solidFill>
                <a:schemeClr val="tx1"/>
              </a:solidFill>
            </a:endParaRPr>
          </a:p>
          <a:p>
            <a:pPr marL="0" lvl="0" indent="0">
              <a:buClr>
                <a:srgbClr val="E36B1E"/>
              </a:buClr>
              <a:buNone/>
            </a:pPr>
            <a:r>
              <a:rPr lang="en-US" sz="1800" b="1" dirty="0">
                <a:solidFill>
                  <a:schemeClr val="tx1"/>
                </a:solidFill>
              </a:rPr>
              <a:t>  </a:t>
            </a:r>
            <a:br>
              <a:rPr lang="en-US" sz="1800" b="1" dirty="0">
                <a:solidFill>
                  <a:schemeClr val="tx1"/>
                </a:solidFill>
              </a:rPr>
            </a:br>
            <a:r>
              <a:rPr lang="en-US" sz="1800" b="1" dirty="0">
                <a:solidFill>
                  <a:schemeClr val="tx1"/>
                </a:solidFill>
              </a:rPr>
              <a:t> </a:t>
            </a:r>
          </a:p>
          <a:p>
            <a:pPr lvl="4">
              <a:buClr>
                <a:srgbClr val="E36B1E"/>
              </a:buClr>
              <a:buNone/>
            </a:pPr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280967"/>
          </a:xfrm>
        </p:spPr>
        <p:txBody>
          <a:bodyPr/>
          <a:lstStyle/>
          <a:p>
            <a:r>
              <a:rPr lang="en-GB" sz="2800" dirty="0"/>
              <a:t>State of play – Presentations to GRs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5C2CF4-0E80-7A46-8F96-EE1F0D78FA73}" type="slidenum">
              <a:rPr kumimoji="0" lang="nl-NL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nl-NL" sz="10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55823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367748" y="1395220"/>
            <a:ext cx="11424859" cy="5315681"/>
          </a:xfrm>
        </p:spPr>
        <p:txBody>
          <a:bodyPr/>
          <a:lstStyle/>
          <a:p>
            <a:pPr marL="0" indent="0">
              <a:buNone/>
            </a:pPr>
            <a:r>
              <a:rPr lang="nl-NL" sz="3200" b="1" dirty="0">
                <a:solidFill>
                  <a:schemeClr val="tx1"/>
                </a:solidFill>
              </a:rPr>
              <a:t>WP.29 is requested to consider:</a:t>
            </a:r>
            <a:br>
              <a:rPr lang="nl-NL" sz="3200" b="1" dirty="0">
                <a:solidFill>
                  <a:schemeClr val="tx1"/>
                </a:solidFill>
              </a:rPr>
            </a:br>
            <a:endParaRPr lang="en-US" sz="16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</a:rPr>
              <a:t>Working doc </a:t>
            </a:r>
            <a:r>
              <a:rPr lang="en-US" sz="3200" dirty="0">
                <a:solidFill>
                  <a:schemeClr val="bg1">
                    <a:lumMod val="75000"/>
                  </a:schemeClr>
                </a:solidFill>
              </a:rPr>
              <a:t>(WP.29-185-13 </a:t>
            </a:r>
            <a:r>
              <a:rPr lang="en-US" sz="3200" dirty="0">
                <a:solidFill>
                  <a:srgbClr val="FF0000"/>
                </a:solidFill>
              </a:rPr>
              <a:t>new No?</a:t>
            </a:r>
            <a:r>
              <a:rPr lang="en-US" sz="3200" dirty="0">
                <a:solidFill>
                  <a:srgbClr val="FF0000"/>
                </a:solidFill>
                <a:highlight>
                  <a:srgbClr val="000000"/>
                </a:highlight>
              </a:rPr>
              <a:t>)</a:t>
            </a:r>
            <a:r>
              <a:rPr lang="en-US" sz="3200" dirty="0">
                <a:solidFill>
                  <a:srgbClr val="FF0000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amending the guidelines for the UI module (‘product definition’)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rgbClr val="FF0000"/>
                </a:solidFill>
              </a:rPr>
              <a:t>tbd</a:t>
            </a:r>
            <a:r>
              <a:rPr lang="en-US" sz="3200" dirty="0">
                <a:solidFill>
                  <a:srgbClr val="FF0000"/>
                </a:solidFill>
              </a:rPr>
              <a:t> during IWG </a:t>
            </a:r>
          </a:p>
          <a:p>
            <a:pPr marL="0" indent="0">
              <a:buNone/>
            </a:pPr>
            <a:br>
              <a:rPr lang="en-US" sz="3200" dirty="0">
                <a:solidFill>
                  <a:schemeClr val="tx1"/>
                </a:solidFill>
              </a:rPr>
            </a:br>
            <a:endParaRPr lang="nl-NL" sz="3200" dirty="0">
              <a:solidFill>
                <a:srgbClr val="FF0000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280967"/>
          </a:xfrm>
        </p:spPr>
        <p:txBody>
          <a:bodyPr/>
          <a:lstStyle/>
          <a:p>
            <a:r>
              <a:rPr lang="en-GB" sz="2800" dirty="0"/>
              <a:t>Questions to WP.29</a:t>
            </a:r>
            <a:endParaRPr lang="en-GB" sz="2400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0408006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Aangepast 2">
      <a:dk1>
        <a:srgbClr val="000000"/>
      </a:dk1>
      <a:lt1>
        <a:srgbClr val="FFFFFF"/>
      </a:lt1>
      <a:dk2>
        <a:srgbClr val="000047"/>
      </a:dk2>
      <a:lt2>
        <a:srgbClr val="F2F2F5"/>
      </a:lt2>
      <a:accent1>
        <a:srgbClr val="E36B1E"/>
      </a:accent1>
      <a:accent2>
        <a:srgbClr val="000033"/>
      </a:accent2>
      <a:accent3>
        <a:srgbClr val="006633"/>
      </a:accent3>
      <a:accent4>
        <a:srgbClr val="CC0000"/>
      </a:accent4>
      <a:accent5>
        <a:srgbClr val="990033"/>
      </a:accent5>
      <a:accent6>
        <a:srgbClr val="9999CC"/>
      </a:accent6>
      <a:hlink>
        <a:srgbClr val="E36B1E"/>
      </a:hlink>
      <a:folHlink>
        <a:srgbClr val="9D9D9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18089 RDW - werkdocument v9" id="{93DCA243-EE64-E94E-9BF9-63A9C1D49041}" vid="{B6920BA2-BE88-944D-8241-2E7395DCDD76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527</Words>
  <Application>Microsoft Office PowerPoint</Application>
  <PresentationFormat>Breitbild</PresentationFormat>
  <Paragraphs>60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3" baseType="lpstr">
      <vt:lpstr>Arial</vt:lpstr>
      <vt:lpstr>Calibri</vt:lpstr>
      <vt:lpstr>Systeemlettertype</vt:lpstr>
      <vt:lpstr>Times New Roman</vt:lpstr>
      <vt:lpstr>Wingdings</vt:lpstr>
      <vt:lpstr>Zapf Dingbats</vt:lpstr>
      <vt:lpstr>Blank</vt:lpstr>
      <vt:lpstr>Transmitted by the IWG on DETA    informal document WP.29-187-XX        187th WP.29, agenda item 4.5        (document DETA-44-07e)</vt:lpstr>
      <vt:lpstr>DETA - State of play</vt:lpstr>
      <vt:lpstr>DETA - State of play – Developments</vt:lpstr>
      <vt:lpstr>State of play – Extension of scope</vt:lpstr>
      <vt:lpstr>State of play – Presentations to GRs</vt:lpstr>
      <vt:lpstr>Questions to WP.29</vt:lpstr>
    </vt:vector>
  </TitlesOfParts>
  <Company>RDW Voertuiginformatie en -toelating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Guiting, Tim</dc:creator>
  <cp:lastModifiedBy>Paeslack, Sven</cp:lastModifiedBy>
  <cp:revision>197</cp:revision>
  <cp:lastPrinted>2022-03-07T10:07:25Z</cp:lastPrinted>
  <dcterms:created xsi:type="dcterms:W3CDTF">2019-02-28T13:58:20Z</dcterms:created>
  <dcterms:modified xsi:type="dcterms:W3CDTF">2022-06-08T12:45:11Z</dcterms:modified>
</cp:coreProperties>
</file>