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87" d="100"/>
          <a:sy n="87" d="100"/>
        </p:scale>
        <p:origin x="389"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0E13B769-954E-4107-BDE5-0F028C246CF9}" type="datetimeFigureOut">
              <a:rPr lang="de-DE" smtClean="0"/>
              <a:t>14.06.2022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2015617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E13B769-954E-4107-BDE5-0F028C246CF9}" type="datetimeFigureOut">
              <a:rPr lang="de-DE" smtClean="0"/>
              <a:t>14.06.2022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24577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E13B769-954E-4107-BDE5-0F028C246CF9}" type="datetimeFigureOut">
              <a:rPr lang="de-DE" smtClean="0"/>
              <a:t>14.06.2022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76289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E13B769-954E-4107-BDE5-0F028C246CF9}" type="datetimeFigureOut">
              <a:rPr lang="de-DE" smtClean="0"/>
              <a:t>14.06.2022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249623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0E13B769-954E-4107-BDE5-0F028C246CF9}" type="datetimeFigureOut">
              <a:rPr lang="de-DE" smtClean="0"/>
              <a:t>14.06.2022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2606171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0E13B769-954E-4107-BDE5-0F028C246CF9}" type="datetimeFigureOut">
              <a:rPr lang="de-DE" smtClean="0"/>
              <a:t>14.06.2022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157719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13B769-954E-4107-BDE5-0F028C246CF9}" type="datetimeFigureOut">
              <a:rPr lang="de-DE" smtClean="0"/>
              <a:t>14.06.2022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079466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E13B769-954E-4107-BDE5-0F028C246CF9}" type="datetimeFigureOut">
              <a:rPr lang="de-DE" smtClean="0"/>
              <a:t>14.06.2022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586400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E13B769-954E-4107-BDE5-0F028C246CF9}" type="datetimeFigureOut">
              <a:rPr lang="de-DE" smtClean="0"/>
              <a:t>14.06.2022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2718735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0E13B769-954E-4107-BDE5-0F028C246CF9}" type="datetimeFigureOut">
              <a:rPr lang="de-DE" smtClean="0"/>
              <a:t>14.06.2022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3568099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0E13B769-954E-4107-BDE5-0F028C246CF9}" type="datetimeFigureOut">
              <a:rPr lang="de-DE" smtClean="0"/>
              <a:t>14.06.2022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3181BDD-0B51-439A-A1A5-7B0D1C2D323F}" type="slidenum">
              <a:rPr lang="de-DE" smtClean="0"/>
              <a:t>‹#›</a:t>
            </a:fld>
            <a:endParaRPr lang="de-DE"/>
          </a:p>
        </p:txBody>
      </p:sp>
    </p:spTree>
    <p:extLst>
      <p:ext uri="{BB962C8B-B14F-4D97-AF65-F5344CB8AC3E}">
        <p14:creationId xmlns:p14="http://schemas.microsoft.com/office/powerpoint/2010/main" val="1336746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13B769-954E-4107-BDE5-0F028C246CF9}" type="datetimeFigureOut">
              <a:rPr lang="de-DE" smtClean="0"/>
              <a:t>14.06.2022</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181BDD-0B51-439A-A1A5-7B0D1C2D323F}" type="slidenum">
              <a:rPr lang="de-DE" smtClean="0"/>
              <a:t>‹#›</a:t>
            </a:fld>
            <a:endParaRPr lang="de-DE"/>
          </a:p>
        </p:txBody>
      </p:sp>
    </p:spTree>
    <p:extLst>
      <p:ext uri="{BB962C8B-B14F-4D97-AF65-F5344CB8AC3E}">
        <p14:creationId xmlns:p14="http://schemas.microsoft.com/office/powerpoint/2010/main" val="2798380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3421" y="1094581"/>
            <a:ext cx="11560864" cy="695924"/>
          </a:xfrm>
        </p:spPr>
        <p:txBody>
          <a:bodyPr>
            <a:normAutofit/>
          </a:bodyPr>
          <a:lstStyle/>
          <a:p>
            <a:pPr algn="ctr"/>
            <a:r>
              <a:rPr lang="en-US" sz="4000" dirty="0"/>
              <a:t>Raising Issue Related to Transitional Provisions in GRSP</a:t>
            </a:r>
            <a:endParaRPr lang="en-GB" sz="4000" dirty="0"/>
          </a:p>
        </p:txBody>
      </p:sp>
      <p:sp>
        <p:nvSpPr>
          <p:cNvPr id="3" name="Inhaltsplatzhalter 2"/>
          <p:cNvSpPr>
            <a:spLocks noGrp="1"/>
          </p:cNvSpPr>
          <p:nvPr>
            <p:ph idx="1"/>
          </p:nvPr>
        </p:nvSpPr>
        <p:spPr>
          <a:xfrm>
            <a:off x="365643" y="2122709"/>
            <a:ext cx="11560865" cy="4280765"/>
          </a:xfrm>
        </p:spPr>
        <p:txBody>
          <a:bodyPr>
            <a:normAutofit/>
          </a:bodyPr>
          <a:lstStyle/>
          <a:p>
            <a:pPr marL="0" indent="0">
              <a:buNone/>
            </a:pPr>
            <a:r>
              <a:rPr lang="en-US" altLang="ja-JP" b="1" dirty="0">
                <a:latin typeface="Times New Roman" panose="02020603050405020304" pitchFamily="18" charset="0"/>
                <a:cs typeface="Times New Roman" panose="02020603050405020304" pitchFamily="18" charset="0"/>
              </a:rPr>
              <a:t>Report of the 71th GRSP (9–13 May 2022)</a:t>
            </a:r>
          </a:p>
          <a:p>
            <a:pPr marL="0" indent="0">
              <a:buNone/>
            </a:pPr>
            <a:endParaRPr lang="en-GB" sz="1100" dirty="0">
              <a:latin typeface="Times New Roman" panose="02020603050405020304" pitchFamily="18" charset="0"/>
              <a:cs typeface="Times New Roman" panose="02020603050405020304" pitchFamily="18" charset="0"/>
            </a:endParaRPr>
          </a:p>
          <a:p>
            <a:pPr marL="0" indent="0">
              <a:buNone/>
            </a:pPr>
            <a:r>
              <a:rPr lang="en-US" altLang="ja-JP" dirty="0">
                <a:latin typeface="Times New Roman" panose="02020603050405020304" pitchFamily="18" charset="0"/>
                <a:cs typeface="Times New Roman" panose="02020603050405020304" pitchFamily="18" charset="0"/>
              </a:rPr>
              <a:t>22. …. Moreover, GRSP agreed that the GRSP Chair would seek guidance at the WP.29 June 2022 session, highlighting the May 2022 session of GRSP, concerning the interpretation of the acceptance of type approvals to the preceding series of amendments (singular or plural) to be mentioned in transitional provisions of UN Regulations in general. In the meantime, GRSP agreed that the expert of Japan (Ambassador of IWVTA to GRSP) would inform the meeting of IWVTA IWG about this issue prior to the June 2022 session of WP.29</a:t>
            </a:r>
            <a:r>
              <a:rPr lang="en-US" altLang="ja-JP" dirty="0" smtClean="0">
                <a:latin typeface="Times New Roman" panose="02020603050405020304" pitchFamily="18" charset="0"/>
                <a:cs typeface="Times New Roman" panose="02020603050405020304" pitchFamily="18" charset="0"/>
              </a:rPr>
              <a:t>.</a:t>
            </a:r>
            <a:endParaRPr lang="en-GB" dirty="0"/>
          </a:p>
        </p:txBody>
      </p:sp>
      <p:sp>
        <p:nvSpPr>
          <p:cNvPr id="4" name="テキスト ボックス 3"/>
          <p:cNvSpPr txBox="1"/>
          <p:nvPr/>
        </p:nvSpPr>
        <p:spPr>
          <a:xfrm>
            <a:off x="527538" y="228600"/>
            <a:ext cx="4114800" cy="369332"/>
          </a:xfrm>
          <a:prstGeom prst="rect">
            <a:avLst/>
          </a:prstGeom>
          <a:noFill/>
        </p:spPr>
        <p:txBody>
          <a:bodyPr wrap="square" rtlCol="0">
            <a:spAutoFit/>
          </a:bodyPr>
          <a:lstStyle/>
          <a:p>
            <a:r>
              <a:rPr kumimoji="1" lang="en-US" altLang="ja-JP" dirty="0" smtClean="0"/>
              <a:t>Transmitted by IWVTA-GRSP Ambassador</a:t>
            </a:r>
            <a:endParaRPr kumimoji="1" lang="ja-JP" altLang="en-US" dirty="0"/>
          </a:p>
        </p:txBody>
      </p:sp>
      <p:sp>
        <p:nvSpPr>
          <p:cNvPr id="5" name="テキスト ボックス 4"/>
          <p:cNvSpPr txBox="1"/>
          <p:nvPr/>
        </p:nvSpPr>
        <p:spPr>
          <a:xfrm>
            <a:off x="9952892" y="255840"/>
            <a:ext cx="1450730" cy="369332"/>
          </a:xfrm>
          <a:prstGeom prst="rect">
            <a:avLst/>
          </a:prstGeom>
          <a:noFill/>
        </p:spPr>
        <p:txBody>
          <a:bodyPr wrap="square" rtlCol="0">
            <a:spAutoFit/>
          </a:bodyPr>
          <a:lstStyle/>
          <a:p>
            <a:r>
              <a:rPr kumimoji="1" lang="en-US" altLang="ja-JP" dirty="0" smtClean="0"/>
              <a:t>IWVTA-39-07</a:t>
            </a:r>
            <a:endParaRPr kumimoji="1" lang="ja-JP" altLang="en-US" dirty="0"/>
          </a:p>
        </p:txBody>
      </p:sp>
    </p:spTree>
    <p:extLst>
      <p:ext uri="{BB962C8B-B14F-4D97-AF65-F5344CB8AC3E}">
        <p14:creationId xmlns:p14="http://schemas.microsoft.com/office/powerpoint/2010/main" val="40343905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121</Words>
  <Application>Microsoft Office PowerPoint</Application>
  <PresentationFormat>ワイド画面</PresentationFormat>
  <Paragraphs>6</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游ゴシック</vt:lpstr>
      <vt:lpstr>Arial</vt:lpstr>
      <vt:lpstr>Calibri</vt:lpstr>
      <vt:lpstr>Calibri Light</vt:lpstr>
      <vt:lpstr>Times New Roman</vt:lpstr>
      <vt:lpstr>Office</vt:lpstr>
      <vt:lpstr>Raising Issue Related to Transitional Provisions in GRSP</vt:lpstr>
    </vt:vector>
  </TitlesOfParts>
  <Company>Volkswagen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DETA / UI presentation to GRPE 85 (Jan 22)</dc:title>
  <dc:creator>Draft</dc:creator>
  <cp:lastModifiedBy>Oshita, Ryuzo/大下 隆三</cp:lastModifiedBy>
  <cp:revision>20</cp:revision>
  <dcterms:created xsi:type="dcterms:W3CDTF">2022-01-17T14:49:59Z</dcterms:created>
  <dcterms:modified xsi:type="dcterms:W3CDTF">2022-06-14T06:45:42Z</dcterms:modified>
</cp:coreProperties>
</file>