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notesSlides/notesSlide7.xml" ContentType="application/vnd.openxmlformats-officedocument.presentationml.notesSlide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2"/>
  </p:sldMasterIdLst>
  <p:notesMasterIdLst>
    <p:notesMasterId r:id="rId11"/>
  </p:notesMasterIdLst>
  <p:handoutMasterIdLst>
    <p:handoutMasterId r:id="rId12"/>
  </p:handoutMasterIdLst>
  <p:sldIdLst>
    <p:sldId id="256" r:id="rId3"/>
    <p:sldId id="685" r:id="rId4"/>
    <p:sldId id="842" r:id="rId5"/>
    <p:sldId id="843" r:id="rId6"/>
    <p:sldId id="762" r:id="rId7"/>
    <p:sldId id="848" r:id="rId8"/>
    <p:sldId id="847" r:id="rId9"/>
    <p:sldId id="417" r:id="rId10"/>
  </p:sldIdLst>
  <p:sldSz cx="12192000" cy="6858000"/>
  <p:notesSz cx="6858000" cy="9144000"/>
  <p:custDataLst>
    <p:tags r:id="rId13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FFFFFF"/>
    <a:srgbClr val="CCFFCC"/>
    <a:srgbClr val="F8F8F8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934E11-AEDA-4AB9-BC7D-BF37CB5C1F0D}" v="21176" dt="2022-04-21T15:44:29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71" autoAdjust="0"/>
  </p:normalViewPr>
  <p:slideViewPr>
    <p:cSldViewPr>
      <p:cViewPr varScale="1">
        <p:scale>
          <a:sx n="159" d="100"/>
          <a:sy n="159" d="100"/>
        </p:scale>
        <p:origin x="2430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804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EDEEB-833C-42BB-8678-D937F93AD633}" type="datetimeFigureOut">
              <a:rPr lang="de-DE" smtClean="0"/>
              <a:t>21.04.2022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48CAF-6161-4BBA-B546-329FDDD0B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9184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3DBB0473-ED6C-4E1A-9762-E81DF49C2CA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err="1"/>
              <a:t>Textmasterformat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C66D9F2B-5E54-4A14-9CD5-BB615536ED8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70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9F2B-5E54-4A14-9CD5-BB615536ED8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050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71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349375" y="1098550"/>
            <a:ext cx="12339638" cy="69421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08321" y="8351733"/>
            <a:ext cx="12324973" cy="3381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2293-32A4-4699-BFF7-D6A38CA7012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300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9F2B-5E54-4A14-9CD5-BB615536ED8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981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5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349375" y="1098550"/>
            <a:ext cx="12339638" cy="69421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08321" y="8351733"/>
            <a:ext cx="12324973" cy="3381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2293-32A4-4699-BFF7-D6A38CA7012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852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809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963738" y="665163"/>
            <a:ext cx="13906501" cy="78232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523864" y="9147202"/>
            <a:ext cx="8931796" cy="2898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2293-32A4-4699-BFF7-D6A38CA70125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7648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89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832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899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161344EC-6F72-434D-B557-4801975A0BE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86548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161344EC-6F72-434D-B557-4801975A0B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879356"/>
            <a:ext cx="11449050" cy="215444"/>
          </a:xfrm>
        </p:spPr>
        <p:txBody>
          <a:bodyPr anchor="b">
            <a:spAutoFit/>
          </a:bodyPr>
          <a:lstStyle>
            <a:lvl1pPr rtl="0"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dirty="0"/>
              <a:t>Quelle &amp; </a:t>
            </a:r>
            <a:r>
              <a:rPr lang="en-US" dirty="0" err="1"/>
              <a:t>Fußnote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55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221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0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75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427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906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442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54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65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fld id="{FADA0A57-23B4-4D71-8F3F-4EB5B8565AE2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700C0DA9-A578-47D0-AE0C-EE9A7D46AEC4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2555D4F-20AA-4A13-8C73-3FE1DE9815B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328521990"/>
              </p:ext>
            </p:extLst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17" imgW="400" imgH="396" progId="TCLayout.ActiveDocument.1">
                  <p:embed/>
                </p:oleObj>
              </mc:Choice>
              <mc:Fallback>
                <p:oleObj name="think-cell Folie" r:id="rId17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2555D4F-20AA-4A13-8C73-3FE1DE9815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368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7.sv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3.emf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4.png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7.sv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tags" Target="../tags/tag125.xml"/><Relationship Id="rId21" Type="http://schemas.openxmlformats.org/officeDocument/2006/relationships/tags" Target="../tags/tag29.xml"/><Relationship Id="rId42" Type="http://schemas.openxmlformats.org/officeDocument/2006/relationships/tags" Target="../tags/tag50.xml"/><Relationship Id="rId63" Type="http://schemas.openxmlformats.org/officeDocument/2006/relationships/tags" Target="../tags/tag71.xml"/><Relationship Id="rId84" Type="http://schemas.openxmlformats.org/officeDocument/2006/relationships/tags" Target="../tags/tag92.xml"/><Relationship Id="rId138" Type="http://schemas.openxmlformats.org/officeDocument/2006/relationships/tags" Target="../tags/tag146.xml"/><Relationship Id="rId159" Type="http://schemas.openxmlformats.org/officeDocument/2006/relationships/tags" Target="../tags/tag167.xml"/><Relationship Id="rId170" Type="http://schemas.openxmlformats.org/officeDocument/2006/relationships/tags" Target="../tags/tag178.xml"/><Relationship Id="rId191" Type="http://schemas.openxmlformats.org/officeDocument/2006/relationships/tags" Target="../tags/tag199.xml"/><Relationship Id="rId205" Type="http://schemas.openxmlformats.org/officeDocument/2006/relationships/tags" Target="../tags/tag213.xml"/><Relationship Id="rId107" Type="http://schemas.openxmlformats.org/officeDocument/2006/relationships/tags" Target="../tags/tag115.xml"/><Relationship Id="rId11" Type="http://schemas.openxmlformats.org/officeDocument/2006/relationships/tags" Target="../tags/tag19.xml"/><Relationship Id="rId32" Type="http://schemas.openxmlformats.org/officeDocument/2006/relationships/tags" Target="../tags/tag40.xml"/><Relationship Id="rId53" Type="http://schemas.openxmlformats.org/officeDocument/2006/relationships/tags" Target="../tags/tag61.xml"/><Relationship Id="rId74" Type="http://schemas.openxmlformats.org/officeDocument/2006/relationships/tags" Target="../tags/tag82.xml"/><Relationship Id="rId128" Type="http://schemas.openxmlformats.org/officeDocument/2006/relationships/tags" Target="../tags/tag136.xml"/><Relationship Id="rId149" Type="http://schemas.openxmlformats.org/officeDocument/2006/relationships/tags" Target="../tags/tag157.xml"/><Relationship Id="rId5" Type="http://schemas.openxmlformats.org/officeDocument/2006/relationships/tags" Target="../tags/tag13.xml"/><Relationship Id="rId90" Type="http://schemas.openxmlformats.org/officeDocument/2006/relationships/tags" Target="../tags/tag98.xml"/><Relationship Id="rId95" Type="http://schemas.openxmlformats.org/officeDocument/2006/relationships/tags" Target="../tags/tag103.xml"/><Relationship Id="rId160" Type="http://schemas.openxmlformats.org/officeDocument/2006/relationships/tags" Target="../tags/tag168.xml"/><Relationship Id="rId165" Type="http://schemas.openxmlformats.org/officeDocument/2006/relationships/tags" Target="../tags/tag173.xml"/><Relationship Id="rId181" Type="http://schemas.openxmlformats.org/officeDocument/2006/relationships/tags" Target="../tags/tag189.xml"/><Relationship Id="rId186" Type="http://schemas.openxmlformats.org/officeDocument/2006/relationships/tags" Target="../tags/tag194.xml"/><Relationship Id="rId216" Type="http://schemas.openxmlformats.org/officeDocument/2006/relationships/image" Target="../media/image22.png"/><Relationship Id="rId211" Type="http://schemas.openxmlformats.org/officeDocument/2006/relationships/image" Target="../media/image1.emf"/><Relationship Id="rId22" Type="http://schemas.openxmlformats.org/officeDocument/2006/relationships/tags" Target="../tags/tag30.xml"/><Relationship Id="rId27" Type="http://schemas.openxmlformats.org/officeDocument/2006/relationships/tags" Target="../tags/tag35.xml"/><Relationship Id="rId43" Type="http://schemas.openxmlformats.org/officeDocument/2006/relationships/tags" Target="../tags/tag51.xml"/><Relationship Id="rId48" Type="http://schemas.openxmlformats.org/officeDocument/2006/relationships/tags" Target="../tags/tag56.xml"/><Relationship Id="rId64" Type="http://schemas.openxmlformats.org/officeDocument/2006/relationships/tags" Target="../tags/tag72.xml"/><Relationship Id="rId69" Type="http://schemas.openxmlformats.org/officeDocument/2006/relationships/tags" Target="../tags/tag77.xml"/><Relationship Id="rId113" Type="http://schemas.openxmlformats.org/officeDocument/2006/relationships/tags" Target="../tags/tag121.xml"/><Relationship Id="rId118" Type="http://schemas.openxmlformats.org/officeDocument/2006/relationships/tags" Target="../tags/tag126.xml"/><Relationship Id="rId134" Type="http://schemas.openxmlformats.org/officeDocument/2006/relationships/tags" Target="../tags/tag142.xml"/><Relationship Id="rId139" Type="http://schemas.openxmlformats.org/officeDocument/2006/relationships/tags" Target="../tags/tag147.xml"/><Relationship Id="rId80" Type="http://schemas.openxmlformats.org/officeDocument/2006/relationships/tags" Target="../tags/tag88.xml"/><Relationship Id="rId85" Type="http://schemas.openxmlformats.org/officeDocument/2006/relationships/tags" Target="../tags/tag93.xml"/><Relationship Id="rId150" Type="http://schemas.openxmlformats.org/officeDocument/2006/relationships/tags" Target="../tags/tag158.xml"/><Relationship Id="rId155" Type="http://schemas.openxmlformats.org/officeDocument/2006/relationships/tags" Target="../tags/tag163.xml"/><Relationship Id="rId171" Type="http://schemas.openxmlformats.org/officeDocument/2006/relationships/tags" Target="../tags/tag179.xml"/><Relationship Id="rId176" Type="http://schemas.openxmlformats.org/officeDocument/2006/relationships/tags" Target="../tags/tag184.xml"/><Relationship Id="rId192" Type="http://schemas.openxmlformats.org/officeDocument/2006/relationships/tags" Target="../tags/tag200.xml"/><Relationship Id="rId197" Type="http://schemas.openxmlformats.org/officeDocument/2006/relationships/tags" Target="../tags/tag205.xml"/><Relationship Id="rId206" Type="http://schemas.openxmlformats.org/officeDocument/2006/relationships/tags" Target="../tags/tag214.xml"/><Relationship Id="rId201" Type="http://schemas.openxmlformats.org/officeDocument/2006/relationships/tags" Target="../tags/tag209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33" Type="http://schemas.openxmlformats.org/officeDocument/2006/relationships/tags" Target="../tags/tag41.xml"/><Relationship Id="rId38" Type="http://schemas.openxmlformats.org/officeDocument/2006/relationships/tags" Target="../tags/tag46.xml"/><Relationship Id="rId59" Type="http://schemas.openxmlformats.org/officeDocument/2006/relationships/tags" Target="../tags/tag67.xml"/><Relationship Id="rId103" Type="http://schemas.openxmlformats.org/officeDocument/2006/relationships/tags" Target="../tags/tag111.xml"/><Relationship Id="rId108" Type="http://schemas.openxmlformats.org/officeDocument/2006/relationships/tags" Target="../tags/tag116.xml"/><Relationship Id="rId124" Type="http://schemas.openxmlformats.org/officeDocument/2006/relationships/tags" Target="../tags/tag132.xml"/><Relationship Id="rId129" Type="http://schemas.openxmlformats.org/officeDocument/2006/relationships/tags" Target="../tags/tag137.xml"/><Relationship Id="rId54" Type="http://schemas.openxmlformats.org/officeDocument/2006/relationships/tags" Target="../tags/tag62.xml"/><Relationship Id="rId70" Type="http://schemas.openxmlformats.org/officeDocument/2006/relationships/tags" Target="../tags/tag78.xml"/><Relationship Id="rId75" Type="http://schemas.openxmlformats.org/officeDocument/2006/relationships/tags" Target="../tags/tag83.xml"/><Relationship Id="rId91" Type="http://schemas.openxmlformats.org/officeDocument/2006/relationships/tags" Target="../tags/tag99.xml"/><Relationship Id="rId96" Type="http://schemas.openxmlformats.org/officeDocument/2006/relationships/tags" Target="../tags/tag104.xml"/><Relationship Id="rId140" Type="http://schemas.openxmlformats.org/officeDocument/2006/relationships/tags" Target="../tags/tag148.xml"/><Relationship Id="rId145" Type="http://schemas.openxmlformats.org/officeDocument/2006/relationships/tags" Target="../tags/tag153.xml"/><Relationship Id="rId161" Type="http://schemas.openxmlformats.org/officeDocument/2006/relationships/tags" Target="../tags/tag169.xml"/><Relationship Id="rId166" Type="http://schemas.openxmlformats.org/officeDocument/2006/relationships/tags" Target="../tags/tag174.xml"/><Relationship Id="rId182" Type="http://schemas.openxmlformats.org/officeDocument/2006/relationships/tags" Target="../tags/tag190.xml"/><Relationship Id="rId187" Type="http://schemas.openxmlformats.org/officeDocument/2006/relationships/tags" Target="../tags/tag195.xml"/><Relationship Id="rId217" Type="http://schemas.openxmlformats.org/officeDocument/2006/relationships/image" Target="../media/image23.svg"/><Relationship Id="rId1" Type="http://schemas.openxmlformats.org/officeDocument/2006/relationships/vmlDrawing" Target="../drawings/vmlDrawing9.vml"/><Relationship Id="rId6" Type="http://schemas.openxmlformats.org/officeDocument/2006/relationships/tags" Target="../tags/tag14.xml"/><Relationship Id="rId212" Type="http://schemas.openxmlformats.org/officeDocument/2006/relationships/image" Target="../media/image18.png"/><Relationship Id="rId23" Type="http://schemas.openxmlformats.org/officeDocument/2006/relationships/tags" Target="../tags/tag31.xml"/><Relationship Id="rId28" Type="http://schemas.openxmlformats.org/officeDocument/2006/relationships/tags" Target="../tags/tag36.xml"/><Relationship Id="rId49" Type="http://schemas.openxmlformats.org/officeDocument/2006/relationships/tags" Target="../tags/tag57.xml"/><Relationship Id="rId114" Type="http://schemas.openxmlformats.org/officeDocument/2006/relationships/tags" Target="../tags/tag122.xml"/><Relationship Id="rId119" Type="http://schemas.openxmlformats.org/officeDocument/2006/relationships/tags" Target="../tags/tag127.xml"/><Relationship Id="rId44" Type="http://schemas.openxmlformats.org/officeDocument/2006/relationships/tags" Target="../tags/tag52.xml"/><Relationship Id="rId60" Type="http://schemas.openxmlformats.org/officeDocument/2006/relationships/tags" Target="../tags/tag68.xml"/><Relationship Id="rId65" Type="http://schemas.openxmlformats.org/officeDocument/2006/relationships/tags" Target="../tags/tag73.xml"/><Relationship Id="rId81" Type="http://schemas.openxmlformats.org/officeDocument/2006/relationships/tags" Target="../tags/tag89.xml"/><Relationship Id="rId86" Type="http://schemas.openxmlformats.org/officeDocument/2006/relationships/tags" Target="../tags/tag94.xml"/><Relationship Id="rId130" Type="http://schemas.openxmlformats.org/officeDocument/2006/relationships/tags" Target="../tags/tag138.xml"/><Relationship Id="rId135" Type="http://schemas.openxmlformats.org/officeDocument/2006/relationships/tags" Target="../tags/tag143.xml"/><Relationship Id="rId151" Type="http://schemas.openxmlformats.org/officeDocument/2006/relationships/tags" Target="../tags/tag159.xml"/><Relationship Id="rId156" Type="http://schemas.openxmlformats.org/officeDocument/2006/relationships/tags" Target="../tags/tag164.xml"/><Relationship Id="rId177" Type="http://schemas.openxmlformats.org/officeDocument/2006/relationships/tags" Target="../tags/tag185.xml"/><Relationship Id="rId198" Type="http://schemas.openxmlformats.org/officeDocument/2006/relationships/tags" Target="../tags/tag206.xml"/><Relationship Id="rId172" Type="http://schemas.openxmlformats.org/officeDocument/2006/relationships/tags" Target="../tags/tag180.xml"/><Relationship Id="rId193" Type="http://schemas.openxmlformats.org/officeDocument/2006/relationships/tags" Target="../tags/tag201.xml"/><Relationship Id="rId202" Type="http://schemas.openxmlformats.org/officeDocument/2006/relationships/tags" Target="../tags/tag210.xml"/><Relationship Id="rId207" Type="http://schemas.openxmlformats.org/officeDocument/2006/relationships/tags" Target="../tags/tag215.xml"/><Relationship Id="rId13" Type="http://schemas.openxmlformats.org/officeDocument/2006/relationships/tags" Target="../tags/tag21.xml"/><Relationship Id="rId18" Type="http://schemas.openxmlformats.org/officeDocument/2006/relationships/tags" Target="../tags/tag26.xml"/><Relationship Id="rId39" Type="http://schemas.openxmlformats.org/officeDocument/2006/relationships/tags" Target="../tags/tag47.xml"/><Relationship Id="rId109" Type="http://schemas.openxmlformats.org/officeDocument/2006/relationships/tags" Target="../tags/tag117.xml"/><Relationship Id="rId34" Type="http://schemas.openxmlformats.org/officeDocument/2006/relationships/tags" Target="../tags/tag42.xml"/><Relationship Id="rId50" Type="http://schemas.openxmlformats.org/officeDocument/2006/relationships/tags" Target="../tags/tag58.xml"/><Relationship Id="rId55" Type="http://schemas.openxmlformats.org/officeDocument/2006/relationships/tags" Target="../tags/tag63.xml"/><Relationship Id="rId76" Type="http://schemas.openxmlformats.org/officeDocument/2006/relationships/tags" Target="../tags/tag84.xml"/><Relationship Id="rId97" Type="http://schemas.openxmlformats.org/officeDocument/2006/relationships/tags" Target="../tags/tag105.xml"/><Relationship Id="rId104" Type="http://schemas.openxmlformats.org/officeDocument/2006/relationships/tags" Target="../tags/tag112.xml"/><Relationship Id="rId120" Type="http://schemas.openxmlformats.org/officeDocument/2006/relationships/tags" Target="../tags/tag128.xml"/><Relationship Id="rId125" Type="http://schemas.openxmlformats.org/officeDocument/2006/relationships/tags" Target="../tags/tag133.xml"/><Relationship Id="rId141" Type="http://schemas.openxmlformats.org/officeDocument/2006/relationships/tags" Target="../tags/tag149.xml"/><Relationship Id="rId146" Type="http://schemas.openxmlformats.org/officeDocument/2006/relationships/tags" Target="../tags/tag154.xml"/><Relationship Id="rId167" Type="http://schemas.openxmlformats.org/officeDocument/2006/relationships/tags" Target="../tags/tag175.xml"/><Relationship Id="rId188" Type="http://schemas.openxmlformats.org/officeDocument/2006/relationships/tags" Target="../tags/tag196.xml"/><Relationship Id="rId7" Type="http://schemas.openxmlformats.org/officeDocument/2006/relationships/tags" Target="../tags/tag15.xml"/><Relationship Id="rId71" Type="http://schemas.openxmlformats.org/officeDocument/2006/relationships/tags" Target="../tags/tag79.xml"/><Relationship Id="rId92" Type="http://schemas.openxmlformats.org/officeDocument/2006/relationships/tags" Target="../tags/tag100.xml"/><Relationship Id="rId162" Type="http://schemas.openxmlformats.org/officeDocument/2006/relationships/tags" Target="../tags/tag170.xml"/><Relationship Id="rId183" Type="http://schemas.openxmlformats.org/officeDocument/2006/relationships/tags" Target="../tags/tag191.xml"/><Relationship Id="rId213" Type="http://schemas.openxmlformats.org/officeDocument/2006/relationships/image" Target="../media/image19.svg"/><Relationship Id="rId218" Type="http://schemas.openxmlformats.org/officeDocument/2006/relationships/image" Target="../media/image24.png"/><Relationship Id="rId2" Type="http://schemas.openxmlformats.org/officeDocument/2006/relationships/tags" Target="../tags/tag10.xml"/><Relationship Id="rId29" Type="http://schemas.openxmlformats.org/officeDocument/2006/relationships/tags" Target="../tags/tag37.xml"/><Relationship Id="rId24" Type="http://schemas.openxmlformats.org/officeDocument/2006/relationships/tags" Target="../tags/tag32.xml"/><Relationship Id="rId40" Type="http://schemas.openxmlformats.org/officeDocument/2006/relationships/tags" Target="../tags/tag48.xml"/><Relationship Id="rId45" Type="http://schemas.openxmlformats.org/officeDocument/2006/relationships/tags" Target="../tags/tag53.xml"/><Relationship Id="rId66" Type="http://schemas.openxmlformats.org/officeDocument/2006/relationships/tags" Target="../tags/tag74.xml"/><Relationship Id="rId87" Type="http://schemas.openxmlformats.org/officeDocument/2006/relationships/tags" Target="../tags/tag95.xml"/><Relationship Id="rId110" Type="http://schemas.openxmlformats.org/officeDocument/2006/relationships/tags" Target="../tags/tag118.xml"/><Relationship Id="rId115" Type="http://schemas.openxmlformats.org/officeDocument/2006/relationships/tags" Target="../tags/tag123.xml"/><Relationship Id="rId131" Type="http://schemas.openxmlformats.org/officeDocument/2006/relationships/tags" Target="../tags/tag139.xml"/><Relationship Id="rId136" Type="http://schemas.openxmlformats.org/officeDocument/2006/relationships/tags" Target="../tags/tag144.xml"/><Relationship Id="rId157" Type="http://schemas.openxmlformats.org/officeDocument/2006/relationships/tags" Target="../tags/tag165.xml"/><Relationship Id="rId178" Type="http://schemas.openxmlformats.org/officeDocument/2006/relationships/tags" Target="../tags/tag186.xml"/><Relationship Id="rId61" Type="http://schemas.openxmlformats.org/officeDocument/2006/relationships/tags" Target="../tags/tag69.xml"/><Relationship Id="rId82" Type="http://schemas.openxmlformats.org/officeDocument/2006/relationships/tags" Target="../tags/tag90.xml"/><Relationship Id="rId152" Type="http://schemas.openxmlformats.org/officeDocument/2006/relationships/tags" Target="../tags/tag160.xml"/><Relationship Id="rId173" Type="http://schemas.openxmlformats.org/officeDocument/2006/relationships/tags" Target="../tags/tag181.xml"/><Relationship Id="rId194" Type="http://schemas.openxmlformats.org/officeDocument/2006/relationships/tags" Target="../tags/tag202.xml"/><Relationship Id="rId199" Type="http://schemas.openxmlformats.org/officeDocument/2006/relationships/tags" Target="../tags/tag207.xml"/><Relationship Id="rId203" Type="http://schemas.openxmlformats.org/officeDocument/2006/relationships/tags" Target="../tags/tag211.xml"/><Relationship Id="rId208" Type="http://schemas.openxmlformats.org/officeDocument/2006/relationships/slideLayout" Target="../slideLayouts/slideLayout6.xml"/><Relationship Id="rId19" Type="http://schemas.openxmlformats.org/officeDocument/2006/relationships/tags" Target="../tags/tag27.xml"/><Relationship Id="rId14" Type="http://schemas.openxmlformats.org/officeDocument/2006/relationships/tags" Target="../tags/tag22.xml"/><Relationship Id="rId30" Type="http://schemas.openxmlformats.org/officeDocument/2006/relationships/tags" Target="../tags/tag38.xml"/><Relationship Id="rId35" Type="http://schemas.openxmlformats.org/officeDocument/2006/relationships/tags" Target="../tags/tag43.xml"/><Relationship Id="rId56" Type="http://schemas.openxmlformats.org/officeDocument/2006/relationships/tags" Target="../tags/tag64.xml"/><Relationship Id="rId77" Type="http://schemas.openxmlformats.org/officeDocument/2006/relationships/tags" Target="../tags/tag85.xml"/><Relationship Id="rId100" Type="http://schemas.openxmlformats.org/officeDocument/2006/relationships/tags" Target="../tags/tag108.xml"/><Relationship Id="rId105" Type="http://schemas.openxmlformats.org/officeDocument/2006/relationships/tags" Target="../tags/tag113.xml"/><Relationship Id="rId126" Type="http://schemas.openxmlformats.org/officeDocument/2006/relationships/tags" Target="../tags/tag134.xml"/><Relationship Id="rId147" Type="http://schemas.openxmlformats.org/officeDocument/2006/relationships/tags" Target="../tags/tag155.xml"/><Relationship Id="rId168" Type="http://schemas.openxmlformats.org/officeDocument/2006/relationships/tags" Target="../tags/tag176.xml"/><Relationship Id="rId8" Type="http://schemas.openxmlformats.org/officeDocument/2006/relationships/tags" Target="../tags/tag16.xml"/><Relationship Id="rId51" Type="http://schemas.openxmlformats.org/officeDocument/2006/relationships/tags" Target="../tags/tag59.xml"/><Relationship Id="rId72" Type="http://schemas.openxmlformats.org/officeDocument/2006/relationships/tags" Target="../tags/tag80.xml"/><Relationship Id="rId93" Type="http://schemas.openxmlformats.org/officeDocument/2006/relationships/tags" Target="../tags/tag101.xml"/><Relationship Id="rId98" Type="http://schemas.openxmlformats.org/officeDocument/2006/relationships/tags" Target="../tags/tag106.xml"/><Relationship Id="rId121" Type="http://schemas.openxmlformats.org/officeDocument/2006/relationships/tags" Target="../tags/tag129.xml"/><Relationship Id="rId142" Type="http://schemas.openxmlformats.org/officeDocument/2006/relationships/tags" Target="../tags/tag150.xml"/><Relationship Id="rId163" Type="http://schemas.openxmlformats.org/officeDocument/2006/relationships/tags" Target="../tags/tag171.xml"/><Relationship Id="rId184" Type="http://schemas.openxmlformats.org/officeDocument/2006/relationships/tags" Target="../tags/tag192.xml"/><Relationship Id="rId189" Type="http://schemas.openxmlformats.org/officeDocument/2006/relationships/tags" Target="../tags/tag197.xml"/><Relationship Id="rId219" Type="http://schemas.openxmlformats.org/officeDocument/2006/relationships/image" Target="../media/image25.png"/><Relationship Id="rId3" Type="http://schemas.openxmlformats.org/officeDocument/2006/relationships/tags" Target="../tags/tag11.xml"/><Relationship Id="rId214" Type="http://schemas.openxmlformats.org/officeDocument/2006/relationships/image" Target="../media/image20.png"/><Relationship Id="rId25" Type="http://schemas.openxmlformats.org/officeDocument/2006/relationships/tags" Target="../tags/tag33.xml"/><Relationship Id="rId46" Type="http://schemas.openxmlformats.org/officeDocument/2006/relationships/tags" Target="../tags/tag54.xml"/><Relationship Id="rId67" Type="http://schemas.openxmlformats.org/officeDocument/2006/relationships/tags" Target="../tags/tag75.xml"/><Relationship Id="rId116" Type="http://schemas.openxmlformats.org/officeDocument/2006/relationships/tags" Target="../tags/tag124.xml"/><Relationship Id="rId137" Type="http://schemas.openxmlformats.org/officeDocument/2006/relationships/tags" Target="../tags/tag145.xml"/><Relationship Id="rId158" Type="http://schemas.openxmlformats.org/officeDocument/2006/relationships/tags" Target="../tags/tag166.xml"/><Relationship Id="rId20" Type="http://schemas.openxmlformats.org/officeDocument/2006/relationships/tags" Target="../tags/tag28.xml"/><Relationship Id="rId41" Type="http://schemas.openxmlformats.org/officeDocument/2006/relationships/tags" Target="../tags/tag49.xml"/><Relationship Id="rId62" Type="http://schemas.openxmlformats.org/officeDocument/2006/relationships/tags" Target="../tags/tag70.xml"/><Relationship Id="rId83" Type="http://schemas.openxmlformats.org/officeDocument/2006/relationships/tags" Target="../tags/tag91.xml"/><Relationship Id="rId88" Type="http://schemas.openxmlformats.org/officeDocument/2006/relationships/tags" Target="../tags/tag96.xml"/><Relationship Id="rId111" Type="http://schemas.openxmlformats.org/officeDocument/2006/relationships/tags" Target="../tags/tag119.xml"/><Relationship Id="rId132" Type="http://schemas.openxmlformats.org/officeDocument/2006/relationships/tags" Target="../tags/tag140.xml"/><Relationship Id="rId153" Type="http://schemas.openxmlformats.org/officeDocument/2006/relationships/tags" Target="../tags/tag161.xml"/><Relationship Id="rId174" Type="http://schemas.openxmlformats.org/officeDocument/2006/relationships/tags" Target="../tags/tag182.xml"/><Relationship Id="rId179" Type="http://schemas.openxmlformats.org/officeDocument/2006/relationships/tags" Target="../tags/tag187.xml"/><Relationship Id="rId195" Type="http://schemas.openxmlformats.org/officeDocument/2006/relationships/tags" Target="../tags/tag203.xml"/><Relationship Id="rId209" Type="http://schemas.openxmlformats.org/officeDocument/2006/relationships/notesSlide" Target="../notesSlides/notesSlide7.xml"/><Relationship Id="rId190" Type="http://schemas.openxmlformats.org/officeDocument/2006/relationships/tags" Target="../tags/tag198.xml"/><Relationship Id="rId204" Type="http://schemas.openxmlformats.org/officeDocument/2006/relationships/tags" Target="../tags/tag212.xml"/><Relationship Id="rId15" Type="http://schemas.openxmlformats.org/officeDocument/2006/relationships/tags" Target="../tags/tag23.xml"/><Relationship Id="rId36" Type="http://schemas.openxmlformats.org/officeDocument/2006/relationships/tags" Target="../tags/tag44.xml"/><Relationship Id="rId57" Type="http://schemas.openxmlformats.org/officeDocument/2006/relationships/tags" Target="../tags/tag65.xml"/><Relationship Id="rId106" Type="http://schemas.openxmlformats.org/officeDocument/2006/relationships/tags" Target="../tags/tag114.xml"/><Relationship Id="rId127" Type="http://schemas.openxmlformats.org/officeDocument/2006/relationships/tags" Target="../tags/tag135.xml"/><Relationship Id="rId10" Type="http://schemas.openxmlformats.org/officeDocument/2006/relationships/tags" Target="../tags/tag18.xml"/><Relationship Id="rId31" Type="http://schemas.openxmlformats.org/officeDocument/2006/relationships/tags" Target="../tags/tag39.xml"/><Relationship Id="rId52" Type="http://schemas.openxmlformats.org/officeDocument/2006/relationships/tags" Target="../tags/tag60.xml"/><Relationship Id="rId73" Type="http://schemas.openxmlformats.org/officeDocument/2006/relationships/tags" Target="../tags/tag81.xml"/><Relationship Id="rId78" Type="http://schemas.openxmlformats.org/officeDocument/2006/relationships/tags" Target="../tags/tag86.xml"/><Relationship Id="rId94" Type="http://schemas.openxmlformats.org/officeDocument/2006/relationships/tags" Target="../tags/tag102.xml"/><Relationship Id="rId99" Type="http://schemas.openxmlformats.org/officeDocument/2006/relationships/tags" Target="../tags/tag107.xml"/><Relationship Id="rId101" Type="http://schemas.openxmlformats.org/officeDocument/2006/relationships/tags" Target="../tags/tag109.xml"/><Relationship Id="rId122" Type="http://schemas.openxmlformats.org/officeDocument/2006/relationships/tags" Target="../tags/tag130.xml"/><Relationship Id="rId143" Type="http://schemas.openxmlformats.org/officeDocument/2006/relationships/tags" Target="../tags/tag151.xml"/><Relationship Id="rId148" Type="http://schemas.openxmlformats.org/officeDocument/2006/relationships/tags" Target="../tags/tag156.xml"/><Relationship Id="rId164" Type="http://schemas.openxmlformats.org/officeDocument/2006/relationships/tags" Target="../tags/tag172.xml"/><Relationship Id="rId169" Type="http://schemas.openxmlformats.org/officeDocument/2006/relationships/tags" Target="../tags/tag177.xml"/><Relationship Id="rId185" Type="http://schemas.openxmlformats.org/officeDocument/2006/relationships/tags" Target="../tags/tag193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80" Type="http://schemas.openxmlformats.org/officeDocument/2006/relationships/tags" Target="../tags/tag188.xml"/><Relationship Id="rId210" Type="http://schemas.openxmlformats.org/officeDocument/2006/relationships/oleObject" Target="../embeddings/oleObject9.bin"/><Relationship Id="rId215" Type="http://schemas.openxmlformats.org/officeDocument/2006/relationships/image" Target="../media/image21.svg"/><Relationship Id="rId26" Type="http://schemas.openxmlformats.org/officeDocument/2006/relationships/tags" Target="../tags/tag34.xml"/><Relationship Id="rId47" Type="http://schemas.openxmlformats.org/officeDocument/2006/relationships/tags" Target="../tags/tag55.xml"/><Relationship Id="rId68" Type="http://schemas.openxmlformats.org/officeDocument/2006/relationships/tags" Target="../tags/tag76.xml"/><Relationship Id="rId89" Type="http://schemas.openxmlformats.org/officeDocument/2006/relationships/tags" Target="../tags/tag97.xml"/><Relationship Id="rId112" Type="http://schemas.openxmlformats.org/officeDocument/2006/relationships/tags" Target="../tags/tag120.xml"/><Relationship Id="rId133" Type="http://schemas.openxmlformats.org/officeDocument/2006/relationships/tags" Target="../tags/tag141.xml"/><Relationship Id="rId154" Type="http://schemas.openxmlformats.org/officeDocument/2006/relationships/tags" Target="../tags/tag162.xml"/><Relationship Id="rId175" Type="http://schemas.openxmlformats.org/officeDocument/2006/relationships/tags" Target="../tags/tag183.xml"/><Relationship Id="rId196" Type="http://schemas.openxmlformats.org/officeDocument/2006/relationships/tags" Target="../tags/tag204.xml"/><Relationship Id="rId200" Type="http://schemas.openxmlformats.org/officeDocument/2006/relationships/tags" Target="../tags/tag208.xml"/><Relationship Id="rId16" Type="http://schemas.openxmlformats.org/officeDocument/2006/relationships/tags" Target="../tags/tag24.xml"/><Relationship Id="rId37" Type="http://schemas.openxmlformats.org/officeDocument/2006/relationships/tags" Target="../tags/tag45.xml"/><Relationship Id="rId58" Type="http://schemas.openxmlformats.org/officeDocument/2006/relationships/tags" Target="../tags/tag66.xml"/><Relationship Id="rId79" Type="http://schemas.openxmlformats.org/officeDocument/2006/relationships/tags" Target="../tags/tag87.xml"/><Relationship Id="rId102" Type="http://schemas.openxmlformats.org/officeDocument/2006/relationships/tags" Target="../tags/tag110.xml"/><Relationship Id="rId123" Type="http://schemas.openxmlformats.org/officeDocument/2006/relationships/tags" Target="../tags/tag131.xml"/><Relationship Id="rId144" Type="http://schemas.openxmlformats.org/officeDocument/2006/relationships/tags" Target="../tags/tag15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217.xml"/><Relationship Id="rId7" Type="http://schemas.openxmlformats.org/officeDocument/2006/relationships/image" Target="../media/image12.emf"/><Relationship Id="rId12" Type="http://schemas.openxmlformats.org/officeDocument/2006/relationships/image" Target="../media/image30.svg"/><Relationship Id="rId2" Type="http://schemas.openxmlformats.org/officeDocument/2006/relationships/tags" Target="../tags/tag21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9.png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28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DE6B397-C689-45E1-82FB-5FC354390BE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93108538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DE6B397-C689-45E1-82FB-5FC354390B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US" dirty="0"/>
              <a:t>Subgroup </a:t>
            </a:r>
            <a:r>
              <a:rPr lang="en-US" dirty="0" err="1"/>
              <a:t>Crossmatrix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Quo </a:t>
            </a:r>
            <a:r>
              <a:rPr lang="en-US" dirty="0" err="1"/>
              <a:t>vadis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50408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9216FD28-A7E9-4D1B-8F18-651DF76351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88367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9216FD28-A7E9-4D1B-8F18-651DF76351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AED741ED-28A7-458C-8917-75C7FBBE1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Quo </a:t>
            </a:r>
            <a:r>
              <a:rPr lang="en-US" dirty="0" err="1"/>
              <a:t>vadis</a:t>
            </a:r>
            <a:r>
              <a:rPr lang="en-US" dirty="0"/>
              <a:t>?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2582D9F6-6D04-4B1A-983E-7C1775284503}"/>
              </a:ext>
            </a:extLst>
          </p:cNvPr>
          <p:cNvCxnSpPr/>
          <p:nvPr/>
        </p:nvCxnSpPr>
        <p:spPr>
          <a:xfrm>
            <a:off x="6095851" y="3827757"/>
            <a:ext cx="0" cy="2049169"/>
          </a:xfrm>
          <a:prstGeom prst="straightConnector1">
            <a:avLst/>
          </a:prstGeom>
          <a:ln w="12700" cap="rnd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2883CD4F-DFC1-45EB-AE88-318C0D67699D}"/>
              </a:ext>
            </a:extLst>
          </p:cNvPr>
          <p:cNvCxnSpPr/>
          <p:nvPr/>
        </p:nvCxnSpPr>
        <p:spPr>
          <a:xfrm>
            <a:off x="6095851" y="1418588"/>
            <a:ext cx="0" cy="2049169"/>
          </a:xfrm>
          <a:prstGeom prst="straightConnector1">
            <a:avLst/>
          </a:prstGeom>
          <a:ln w="12700" cap="rnd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90D1C3DF-A392-41D0-BCA9-FD1C504C4739}"/>
              </a:ext>
            </a:extLst>
          </p:cNvPr>
          <p:cNvCxnSpPr/>
          <p:nvPr/>
        </p:nvCxnSpPr>
        <p:spPr>
          <a:xfrm>
            <a:off x="1774825" y="3636040"/>
            <a:ext cx="4141027" cy="0"/>
          </a:xfrm>
          <a:prstGeom prst="straightConnector1">
            <a:avLst/>
          </a:prstGeom>
          <a:ln w="12700" cap="rnd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530E7826-F734-44F9-93A0-CA4AEEFE5F1D}"/>
              </a:ext>
            </a:extLst>
          </p:cNvPr>
          <p:cNvCxnSpPr/>
          <p:nvPr/>
        </p:nvCxnSpPr>
        <p:spPr>
          <a:xfrm>
            <a:off x="6275852" y="3636040"/>
            <a:ext cx="4141027" cy="0"/>
          </a:xfrm>
          <a:prstGeom prst="straightConnector1">
            <a:avLst/>
          </a:prstGeom>
          <a:ln w="12700" cap="rnd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2707E8FE-E4CD-4C49-B339-3D86A25523F4}"/>
              </a:ext>
            </a:extLst>
          </p:cNvPr>
          <p:cNvGrpSpPr/>
          <p:nvPr/>
        </p:nvGrpSpPr>
        <p:grpSpPr>
          <a:xfrm>
            <a:off x="1774824" y="1418588"/>
            <a:ext cx="4141019" cy="2049169"/>
            <a:chOff x="1774824" y="1418588"/>
            <a:chExt cx="4141019" cy="2049169"/>
          </a:xfrm>
        </p:grpSpPr>
        <p:sp>
          <p:nvSpPr>
            <p:cNvPr id="9" name="Textplatzhalter 5">
              <a:extLst>
                <a:ext uri="{FF2B5EF4-FFF2-40B4-BE49-F238E27FC236}">
                  <a16:creationId xmlns:a16="http://schemas.microsoft.com/office/drawing/2014/main" id="{91184C2E-E5F0-47A4-BFC1-E2EE7A07EF47}"/>
                </a:ext>
              </a:extLst>
            </p:cNvPr>
            <p:cNvSpPr txBox="1">
              <a:spLocks/>
            </p:cNvSpPr>
            <p:nvPr/>
          </p:nvSpPr>
          <p:spPr>
            <a:xfrm>
              <a:off x="1774825" y="1418588"/>
              <a:ext cx="958846" cy="423192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>
                  <a:solidFill>
                    <a:schemeClr val="accent6"/>
                  </a:solidFill>
                </a:rPr>
                <a:t>01</a:t>
              </a:r>
            </a:p>
          </p:txBody>
        </p:sp>
        <p:sp>
          <p:nvSpPr>
            <p:cNvPr id="10" name="Textplatzhalter 5">
              <a:extLst>
                <a:ext uri="{FF2B5EF4-FFF2-40B4-BE49-F238E27FC236}">
                  <a16:creationId xmlns:a16="http://schemas.microsoft.com/office/drawing/2014/main" id="{DEB7F82B-F336-4B93-8AEE-F60541B6597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4824" y="1814544"/>
              <a:ext cx="4141019" cy="608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3600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Initial situation / context</a:t>
              </a:r>
            </a:p>
          </p:txBody>
        </p:sp>
        <p:sp>
          <p:nvSpPr>
            <p:cNvPr id="11" name="Textplatzhalter 5">
              <a:extLst>
                <a:ext uri="{FF2B5EF4-FFF2-40B4-BE49-F238E27FC236}">
                  <a16:creationId xmlns:a16="http://schemas.microsoft.com/office/drawing/2014/main" id="{E62025A0-B767-4ECB-8890-F4E5DA28A45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4824" y="2458615"/>
              <a:ext cx="4141019" cy="1009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3600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different models/ different simulation approaches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different composition of fleet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different scenarios / different market situation</a:t>
              </a:r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B4E7E489-7B9A-48A3-94D9-BBBD1D4444E2}"/>
              </a:ext>
            </a:extLst>
          </p:cNvPr>
          <p:cNvGrpSpPr/>
          <p:nvPr/>
        </p:nvGrpSpPr>
        <p:grpSpPr>
          <a:xfrm>
            <a:off x="6270624" y="1418588"/>
            <a:ext cx="4141019" cy="2049169"/>
            <a:chOff x="1774824" y="1418588"/>
            <a:chExt cx="4141019" cy="2049169"/>
          </a:xfrm>
        </p:grpSpPr>
        <p:sp>
          <p:nvSpPr>
            <p:cNvPr id="13" name="Textplatzhalter 5">
              <a:extLst>
                <a:ext uri="{FF2B5EF4-FFF2-40B4-BE49-F238E27FC236}">
                  <a16:creationId xmlns:a16="http://schemas.microsoft.com/office/drawing/2014/main" id="{51809A83-B310-4ED5-9A45-76267E59814C}"/>
                </a:ext>
              </a:extLst>
            </p:cNvPr>
            <p:cNvSpPr txBox="1">
              <a:spLocks/>
            </p:cNvSpPr>
            <p:nvPr/>
          </p:nvSpPr>
          <p:spPr>
            <a:xfrm>
              <a:off x="1774825" y="1418588"/>
              <a:ext cx="958846" cy="423192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>
                  <a:solidFill>
                    <a:schemeClr val="accent6"/>
                  </a:solidFill>
                </a:rPr>
                <a:t>02</a:t>
              </a:r>
            </a:p>
          </p:txBody>
        </p:sp>
        <p:sp>
          <p:nvSpPr>
            <p:cNvPr id="14" name="Textplatzhalter 5">
              <a:extLst>
                <a:ext uri="{FF2B5EF4-FFF2-40B4-BE49-F238E27FC236}">
                  <a16:creationId xmlns:a16="http://schemas.microsoft.com/office/drawing/2014/main" id="{F9E4CE6C-EC25-4DF4-904E-36B85EE0DEB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4824" y="1814544"/>
              <a:ext cx="4141019" cy="608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3600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Objectives and Output</a:t>
              </a:r>
            </a:p>
          </p:txBody>
        </p:sp>
        <p:sp>
          <p:nvSpPr>
            <p:cNvPr id="15" name="Textplatzhalter 5">
              <a:extLst>
                <a:ext uri="{FF2B5EF4-FFF2-40B4-BE49-F238E27FC236}">
                  <a16:creationId xmlns:a16="http://schemas.microsoft.com/office/drawing/2014/main" id="{61D1F855-8EEB-476B-8187-947F81307AE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4824" y="2458615"/>
              <a:ext cx="4141019" cy="1009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3600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by standard scenarios:</a:t>
              </a:r>
            </a:p>
            <a:p>
              <a:pPr marL="465750" lvl="1" indent="-285750">
                <a:lnSpc>
                  <a:spcPct val="100000"/>
                </a:lnSpc>
              </a:pPr>
              <a:r>
                <a:rPr lang="en-US" sz="1400" dirty="0"/>
                <a:t>Make studies/simulations comparable</a:t>
              </a:r>
            </a:p>
            <a:p>
              <a:pPr marL="465750" lvl="1" indent="-285750">
                <a:lnSpc>
                  <a:spcPct val="100000"/>
                </a:lnSpc>
              </a:pPr>
              <a:r>
                <a:rPr lang="en-US" sz="1400" dirty="0"/>
                <a:t>Show the impact of proposed measures</a:t>
              </a:r>
            </a:p>
            <a:p>
              <a:pPr marL="465750" lvl="1" indent="-285750">
                <a:lnSpc>
                  <a:spcPct val="100000"/>
                </a:lnSpc>
              </a:pPr>
              <a:r>
                <a:rPr lang="en-US" sz="1400" dirty="0"/>
                <a:t>Improve simulation inputs/models</a:t>
              </a: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EE4093A6-AEDB-4A2A-B99B-A00EDE106876}"/>
              </a:ext>
            </a:extLst>
          </p:cNvPr>
          <p:cNvGrpSpPr/>
          <p:nvPr/>
        </p:nvGrpSpPr>
        <p:grpSpPr>
          <a:xfrm>
            <a:off x="1774824" y="3799838"/>
            <a:ext cx="4141019" cy="2049169"/>
            <a:chOff x="1774824" y="1418588"/>
            <a:chExt cx="4141019" cy="2049169"/>
          </a:xfrm>
        </p:grpSpPr>
        <p:sp>
          <p:nvSpPr>
            <p:cNvPr id="17" name="Textplatzhalter 5">
              <a:extLst>
                <a:ext uri="{FF2B5EF4-FFF2-40B4-BE49-F238E27FC236}">
                  <a16:creationId xmlns:a16="http://schemas.microsoft.com/office/drawing/2014/main" id="{7444B28C-8985-48BF-9C9C-BBAC7949FA97}"/>
                </a:ext>
              </a:extLst>
            </p:cNvPr>
            <p:cNvSpPr txBox="1">
              <a:spLocks/>
            </p:cNvSpPr>
            <p:nvPr/>
          </p:nvSpPr>
          <p:spPr>
            <a:xfrm>
              <a:off x="1774825" y="1418588"/>
              <a:ext cx="958846" cy="423192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>
                  <a:solidFill>
                    <a:schemeClr val="accent6"/>
                  </a:solidFill>
                </a:rPr>
                <a:t>03</a:t>
              </a:r>
            </a:p>
          </p:txBody>
        </p:sp>
        <p:sp>
          <p:nvSpPr>
            <p:cNvPr id="18" name="Textplatzhalter 5">
              <a:extLst>
                <a:ext uri="{FF2B5EF4-FFF2-40B4-BE49-F238E27FC236}">
                  <a16:creationId xmlns:a16="http://schemas.microsoft.com/office/drawing/2014/main" id="{479F309D-F722-4700-AD46-ABD2F41EABE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4824" y="1814544"/>
              <a:ext cx="4141019" cy="608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3600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Contents and methods (How?)</a:t>
              </a:r>
            </a:p>
          </p:txBody>
        </p:sp>
        <p:sp>
          <p:nvSpPr>
            <p:cNvPr id="19" name="Textplatzhalter 5">
              <a:extLst>
                <a:ext uri="{FF2B5EF4-FFF2-40B4-BE49-F238E27FC236}">
                  <a16:creationId xmlns:a16="http://schemas.microsoft.com/office/drawing/2014/main" id="{5AE1B683-3A87-4E0D-A1E9-5DDA90BFEFF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4824" y="2458615"/>
              <a:ext cx="4141019" cy="1009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3600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err="1"/>
                <a:t>Crossmatrix</a:t>
              </a:r>
              <a:r>
                <a:rPr lang="en-US" sz="1400" dirty="0"/>
                <a:t>, what ever it means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Use standard scenarios for comparability and impact assessment</a:t>
              </a:r>
            </a:p>
            <a:p>
              <a:endParaRPr lang="en-US" sz="1400" dirty="0"/>
            </a:p>
            <a:p>
              <a:endParaRPr lang="en-US" sz="1400" dirty="0"/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0EDE204-6B7B-4D02-BE0F-F18B44EB0ABA}"/>
              </a:ext>
            </a:extLst>
          </p:cNvPr>
          <p:cNvGrpSpPr/>
          <p:nvPr/>
        </p:nvGrpSpPr>
        <p:grpSpPr>
          <a:xfrm>
            <a:off x="6270624" y="3799838"/>
            <a:ext cx="4141019" cy="2049169"/>
            <a:chOff x="1774824" y="1418588"/>
            <a:chExt cx="4141019" cy="2049169"/>
          </a:xfrm>
        </p:grpSpPr>
        <p:sp>
          <p:nvSpPr>
            <p:cNvPr id="21" name="Textplatzhalter 5">
              <a:extLst>
                <a:ext uri="{FF2B5EF4-FFF2-40B4-BE49-F238E27FC236}">
                  <a16:creationId xmlns:a16="http://schemas.microsoft.com/office/drawing/2014/main" id="{10D2D25B-5997-4D12-B74B-0E2B6F7DEF31}"/>
                </a:ext>
              </a:extLst>
            </p:cNvPr>
            <p:cNvSpPr txBox="1">
              <a:spLocks/>
            </p:cNvSpPr>
            <p:nvPr/>
          </p:nvSpPr>
          <p:spPr>
            <a:xfrm>
              <a:off x="1774825" y="1418588"/>
              <a:ext cx="958846" cy="423192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>
                  <a:solidFill>
                    <a:schemeClr val="accent6"/>
                  </a:solidFill>
                </a:rPr>
                <a:t>04</a:t>
              </a:r>
            </a:p>
          </p:txBody>
        </p:sp>
        <p:sp>
          <p:nvSpPr>
            <p:cNvPr id="22" name="Textplatzhalter 5">
              <a:extLst>
                <a:ext uri="{FF2B5EF4-FFF2-40B4-BE49-F238E27FC236}">
                  <a16:creationId xmlns:a16="http://schemas.microsoft.com/office/drawing/2014/main" id="{138E6830-542E-4180-8BB7-AC72DD93A4E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4824" y="1814544"/>
              <a:ext cx="4141019" cy="608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3600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Next steps</a:t>
              </a:r>
            </a:p>
          </p:txBody>
        </p:sp>
        <p:sp>
          <p:nvSpPr>
            <p:cNvPr id="23" name="Textplatzhalter 5">
              <a:extLst>
                <a:ext uri="{FF2B5EF4-FFF2-40B4-BE49-F238E27FC236}">
                  <a16:creationId xmlns:a16="http://schemas.microsoft.com/office/drawing/2014/main" id="{054D6E24-F0F9-4A60-B9A3-CC447D6571D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4824" y="2458615"/>
              <a:ext cx="4141019" cy="1009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3600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Define standard scenarios with improved input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Calculate  these standards as a base for an impact assessment (calculated)</a:t>
              </a:r>
            </a:p>
          </p:txBody>
        </p:sp>
      </p:grpSp>
      <p:pic>
        <p:nvPicPr>
          <p:cNvPr id="44" name="Graphic 4">
            <a:extLst>
              <a:ext uri="{FF2B5EF4-FFF2-40B4-BE49-F238E27FC236}">
                <a16:creationId xmlns:a16="http://schemas.microsoft.com/office/drawing/2014/main" id="{DF8425BF-D87E-4D02-9D7C-CC41680B51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962112" y="1440434"/>
            <a:ext cx="427688" cy="427688"/>
          </a:xfrm>
          <a:prstGeom prst="rect">
            <a:avLst/>
          </a:prstGeom>
        </p:spPr>
      </p:pic>
      <p:pic>
        <p:nvPicPr>
          <p:cNvPr id="45" name="Graphic 4">
            <a:extLst>
              <a:ext uri="{FF2B5EF4-FFF2-40B4-BE49-F238E27FC236}">
                <a16:creationId xmlns:a16="http://schemas.microsoft.com/office/drawing/2014/main" id="{C1C087D7-8363-4DE9-8B2D-4F4CCFD80F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66312" y="3821685"/>
            <a:ext cx="427688" cy="427688"/>
          </a:xfrm>
          <a:prstGeom prst="rect">
            <a:avLst/>
          </a:prstGeom>
        </p:spPr>
      </p:pic>
      <p:pic>
        <p:nvPicPr>
          <p:cNvPr id="46" name="Graphic 4">
            <a:extLst>
              <a:ext uri="{FF2B5EF4-FFF2-40B4-BE49-F238E27FC236}">
                <a16:creationId xmlns:a16="http://schemas.microsoft.com/office/drawing/2014/main" id="{5B5D2951-C02F-43C8-B1DE-3176AC0FD17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962002" y="3821794"/>
            <a:ext cx="427688" cy="427688"/>
          </a:xfrm>
          <a:prstGeom prst="rect">
            <a:avLst/>
          </a:prstGeom>
        </p:spPr>
      </p:pic>
      <p:pic>
        <p:nvPicPr>
          <p:cNvPr id="47" name="Graphic 4">
            <a:extLst>
              <a:ext uri="{FF2B5EF4-FFF2-40B4-BE49-F238E27FC236}">
                <a16:creationId xmlns:a16="http://schemas.microsoft.com/office/drawing/2014/main" id="{AD38574F-7EE9-4040-A276-A2CEE867FAA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466312" y="1440434"/>
            <a:ext cx="427688" cy="42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2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14323141"/>
              </p:ext>
            </p:extLst>
          </p:nvPr>
        </p:nvGraphicFramePr>
        <p:xfrm>
          <a:off x="1144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16" name="Objekt 1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 Several Steps needed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ADA585D-5448-4B03-9C55-A8B38CC348A9}"/>
              </a:ext>
            </a:extLst>
          </p:cNvPr>
          <p:cNvGrpSpPr/>
          <p:nvPr/>
        </p:nvGrpSpPr>
        <p:grpSpPr>
          <a:xfrm>
            <a:off x="1656974" y="1416628"/>
            <a:ext cx="3242884" cy="4408977"/>
            <a:chOff x="1656974" y="1416628"/>
            <a:chExt cx="3242884" cy="4408977"/>
          </a:xfrm>
        </p:grpSpPr>
        <p:sp>
          <p:nvSpPr>
            <p:cNvPr id="68" name="Rechteck 67"/>
            <p:cNvSpPr/>
            <p:nvPr/>
          </p:nvSpPr>
          <p:spPr>
            <a:xfrm>
              <a:off x="1656975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01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95" name="Textplatzhalter 5"/>
            <p:cNvSpPr txBox="1">
              <a:spLocks/>
            </p:cNvSpPr>
            <p:nvPr/>
          </p:nvSpPr>
          <p:spPr>
            <a:xfrm>
              <a:off x="1656974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Fleet</a:t>
              </a:r>
            </a:p>
          </p:txBody>
        </p:sp>
        <p:sp>
          <p:nvSpPr>
            <p:cNvPr id="99" name="Textplatzhalter 5"/>
            <p:cNvSpPr txBox="1">
              <a:spLocks/>
            </p:cNvSpPr>
            <p:nvPr/>
          </p:nvSpPr>
          <p:spPr>
            <a:xfrm>
              <a:off x="1656976" y="2514442"/>
              <a:ext cx="3242882" cy="246221"/>
            </a:xfrm>
            <a:prstGeom prst="rect">
              <a:avLst/>
            </a:prstGeom>
            <a:solidFill>
              <a:schemeClr val="accent6"/>
            </a:solidFill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Data </a:t>
              </a:r>
              <a:r>
                <a:rPr lang="en-US" b="1" i="1" dirty="0" err="1">
                  <a:solidFill>
                    <a:schemeClr val="bg1"/>
                  </a:solidFill>
                </a:rPr>
                <a:t>Aquisition</a:t>
              </a:r>
              <a:r>
                <a:rPr lang="en-US" b="1" i="1" dirty="0">
                  <a:solidFill>
                    <a:schemeClr val="bg1"/>
                  </a:solidFill>
                </a:rPr>
                <a:t>/Data Definition</a:t>
              </a:r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B24C93D-06E5-4CB2-A852-327FDEFBD907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2299228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sp>
          <p:nvSpPr>
            <p:cNvPr id="35" name="Textplatzhalter 5">
              <a:extLst>
                <a:ext uri="{FF2B5EF4-FFF2-40B4-BE49-F238E27FC236}">
                  <a16:creationId xmlns:a16="http://schemas.microsoft.com/office/drawing/2014/main" id="{C83CD650-F862-4E09-BB26-ECA6C03274A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656976" y="5138512"/>
              <a:ext cx="1549441" cy="687093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Fleet composition</a:t>
              </a:r>
            </a:p>
          </p:txBody>
        </p:sp>
        <p:sp>
          <p:nvSpPr>
            <p:cNvPr id="38" name="Textplatzhalter 2">
              <a:extLst>
                <a:ext uri="{FF2B5EF4-FFF2-40B4-BE49-F238E27FC236}">
                  <a16:creationId xmlns:a16="http://schemas.microsoft.com/office/drawing/2014/main" id="{B02E719D-3CEB-4110-8D8F-D775A406DFE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656976" y="2900788"/>
              <a:ext cx="1549441" cy="1806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Noise level  </a:t>
              </a:r>
              <a:br>
                <a:rPr lang="en-US" sz="1200" dirty="0"/>
              </a:br>
              <a:r>
                <a:rPr lang="en-US" sz="1200" dirty="0"/>
                <a:t>(vehicle &amp; tyres)</a:t>
              </a:r>
            </a:p>
            <a:p>
              <a:pPr lvl="1"/>
              <a:r>
                <a:rPr lang="en-US" sz="1200" dirty="0"/>
                <a:t>% LDV/HDV/MC</a:t>
              </a:r>
            </a:p>
            <a:p>
              <a:pPr lvl="1"/>
              <a:r>
                <a:rPr lang="en-US" sz="1200" dirty="0"/>
                <a:t>% BEVs/Tamp.</a:t>
              </a:r>
            </a:p>
            <a:p>
              <a:pPr lvl="1"/>
              <a:r>
                <a:rPr lang="en-US" sz="1200" dirty="0"/>
                <a:t>% AVAS/TRW/ RWS</a:t>
              </a:r>
            </a:p>
            <a:p>
              <a:pPr lvl="1"/>
              <a:r>
                <a:rPr lang="en-US" sz="1200" dirty="0"/>
                <a:t>…</a:t>
              </a:r>
            </a:p>
            <a:p>
              <a:pPr lvl="1"/>
              <a:endParaRPr lang="en-US" sz="1200" dirty="0"/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F4BCD423-478D-41F0-8D6C-A39C2A65F2D4}"/>
                </a:ext>
              </a:extLst>
            </p:cNvPr>
            <p:cNvCxnSpPr/>
            <p:nvPr/>
          </p:nvCxnSpPr>
          <p:spPr>
            <a:xfrm>
              <a:off x="1656976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95D1547-65C0-41E1-8FF1-1704E7D5F187}"/>
              </a:ext>
            </a:extLst>
          </p:cNvPr>
          <p:cNvGrpSpPr/>
          <p:nvPr/>
        </p:nvGrpSpPr>
        <p:grpSpPr>
          <a:xfrm>
            <a:off x="3350417" y="1416628"/>
            <a:ext cx="1694407" cy="4387946"/>
            <a:chOff x="3350417" y="1416628"/>
            <a:chExt cx="1694407" cy="4387946"/>
          </a:xfrm>
        </p:grpSpPr>
        <p:sp>
          <p:nvSpPr>
            <p:cNvPr id="69" name="Rechteck 68"/>
            <p:cNvSpPr/>
            <p:nvPr/>
          </p:nvSpPr>
          <p:spPr>
            <a:xfrm>
              <a:off x="3350900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02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77" name="Textplatzhalter 2"/>
            <p:cNvSpPr txBox="1">
              <a:spLocks/>
            </p:cNvSpPr>
            <p:nvPr/>
          </p:nvSpPr>
          <p:spPr>
            <a:xfrm>
              <a:off x="3350417" y="2900788"/>
              <a:ext cx="1549441" cy="201593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200"/>
                </a:spcBef>
                <a:spcAft>
                  <a:spcPts val="0"/>
                </a:spcAft>
                <a:buFont typeface="Wingdings" pitchFamily="2" charset="2"/>
                <a:buChar char="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200"/>
                </a:spcBef>
                <a:spcAft>
                  <a:spcPts val="0"/>
                </a:spcAft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Wingdings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Lanes/Surfaces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Speed Limits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Traffic volume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Level of service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Observer position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Observer number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#Single events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…</a:t>
              </a:r>
            </a:p>
          </p:txBody>
        </p:sp>
        <p:sp>
          <p:nvSpPr>
            <p:cNvPr id="96" name="Textplatzhalter 5"/>
            <p:cNvSpPr txBox="1">
              <a:spLocks/>
            </p:cNvSpPr>
            <p:nvPr/>
          </p:nvSpPr>
          <p:spPr>
            <a:xfrm>
              <a:off x="3350899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Road</a:t>
              </a:r>
            </a:p>
          </p:txBody>
        </p:sp>
        <p:sp>
          <p:nvSpPr>
            <p:cNvPr id="42" name="Textplatzhalter 5">
              <a:extLst>
                <a:ext uri="{FF2B5EF4-FFF2-40B4-BE49-F238E27FC236}">
                  <a16:creationId xmlns:a16="http://schemas.microsoft.com/office/drawing/2014/main" id="{D597F473-DD89-4850-90C2-072135D4E57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50417" y="5138512"/>
              <a:ext cx="1549441" cy="666062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Road Scenarios</a:t>
              </a:r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7491CDA6-DE48-4CA9-96D6-3C2527D41E18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3992669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58988F09-1824-4024-9200-61842C2237F2}"/>
                </a:ext>
              </a:extLst>
            </p:cNvPr>
            <p:cNvCxnSpPr/>
            <p:nvPr/>
          </p:nvCxnSpPr>
          <p:spPr>
            <a:xfrm>
              <a:off x="3350417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392C657-F738-49EB-A7EE-584645642CD6}"/>
              </a:ext>
            </a:extLst>
          </p:cNvPr>
          <p:cNvGrpSpPr/>
          <p:nvPr/>
        </p:nvGrpSpPr>
        <p:grpSpPr>
          <a:xfrm>
            <a:off x="371473" y="2507724"/>
            <a:ext cx="1060074" cy="3317881"/>
            <a:chOff x="371473" y="2507724"/>
            <a:chExt cx="1060074" cy="3317881"/>
          </a:xfrm>
        </p:grpSpPr>
        <p:sp>
          <p:nvSpPr>
            <p:cNvPr id="34" name="Textplatzhalter 2">
              <a:extLst>
                <a:ext uri="{FF2B5EF4-FFF2-40B4-BE49-F238E27FC236}">
                  <a16:creationId xmlns:a16="http://schemas.microsoft.com/office/drawing/2014/main" id="{1B5403FF-4EF9-4540-8825-D7A80E9F26C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71473" y="2507724"/>
              <a:ext cx="489749" cy="270843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b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/>
                <a:t>Phase</a:t>
              </a:r>
            </a:p>
          </p:txBody>
        </p: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7F913152-FB8E-4A69-A28E-5069E985EA3B}"/>
                </a:ext>
              </a:extLst>
            </p:cNvPr>
            <p:cNvCxnSpPr/>
            <p:nvPr/>
          </p:nvCxnSpPr>
          <p:spPr>
            <a:xfrm>
              <a:off x="371473" y="2780594"/>
              <a:ext cx="1060072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platzhalter 2">
              <a:extLst>
                <a:ext uri="{FF2B5EF4-FFF2-40B4-BE49-F238E27FC236}">
                  <a16:creationId xmlns:a16="http://schemas.microsoft.com/office/drawing/2014/main" id="{C03341DA-ABAE-440F-8BFB-7E4248A696C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71475" y="5229206"/>
              <a:ext cx="1060072" cy="5963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Result</a:t>
              </a:r>
            </a:p>
          </p:txBody>
        </p:sp>
        <p:sp>
          <p:nvSpPr>
            <p:cNvPr id="53" name="Textplatzhalter 2">
              <a:extLst>
                <a:ext uri="{FF2B5EF4-FFF2-40B4-BE49-F238E27FC236}">
                  <a16:creationId xmlns:a16="http://schemas.microsoft.com/office/drawing/2014/main" id="{DB07D740-6CE1-4472-B295-779EC4498D4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71473" y="2900788"/>
              <a:ext cx="660502" cy="54168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/>
                <a:t>Main input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F60668F-E6D2-4CD9-A9D6-DC3A43AB51AB}"/>
              </a:ext>
            </a:extLst>
          </p:cNvPr>
          <p:cNvGrpSpPr/>
          <p:nvPr/>
        </p:nvGrpSpPr>
        <p:grpSpPr>
          <a:xfrm>
            <a:off x="5043858" y="1416628"/>
            <a:ext cx="3242882" cy="4387946"/>
            <a:chOff x="5043858" y="1416628"/>
            <a:chExt cx="3242882" cy="4387946"/>
          </a:xfrm>
        </p:grpSpPr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7ED982A5-0555-4629-A386-E74509D98FDC}"/>
                </a:ext>
              </a:extLst>
            </p:cNvPr>
            <p:cNvSpPr/>
            <p:nvPr/>
          </p:nvSpPr>
          <p:spPr>
            <a:xfrm>
              <a:off x="5044825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03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48" name="Textplatzhalter 5">
              <a:extLst>
                <a:ext uri="{FF2B5EF4-FFF2-40B4-BE49-F238E27FC236}">
                  <a16:creationId xmlns:a16="http://schemas.microsoft.com/office/drawing/2014/main" id="{6C497681-9050-48CE-8B65-87D86BB236DB}"/>
                </a:ext>
              </a:extLst>
            </p:cNvPr>
            <p:cNvSpPr txBox="1">
              <a:spLocks/>
            </p:cNvSpPr>
            <p:nvPr/>
          </p:nvSpPr>
          <p:spPr>
            <a:xfrm>
              <a:off x="5044824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Traffic</a:t>
              </a:r>
            </a:p>
          </p:txBody>
        </p:sp>
        <p:sp>
          <p:nvSpPr>
            <p:cNvPr id="52" name="Textplatzhalter 2">
              <a:extLst>
                <a:ext uri="{FF2B5EF4-FFF2-40B4-BE49-F238E27FC236}">
                  <a16:creationId xmlns:a16="http://schemas.microsoft.com/office/drawing/2014/main" id="{7C5E8DEF-2A43-4656-8F3F-3C72B710AB4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043858" y="2900788"/>
              <a:ext cx="1549441" cy="483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Fleet data</a:t>
              </a:r>
            </a:p>
            <a:p>
              <a:pPr lvl="1"/>
              <a:r>
                <a:rPr lang="en-US" sz="1200" dirty="0"/>
                <a:t>Road data</a:t>
              </a:r>
            </a:p>
          </p:txBody>
        </p:sp>
        <p:sp>
          <p:nvSpPr>
            <p:cNvPr id="54" name="Textplatzhalter 5">
              <a:extLst>
                <a:ext uri="{FF2B5EF4-FFF2-40B4-BE49-F238E27FC236}">
                  <a16:creationId xmlns:a16="http://schemas.microsoft.com/office/drawing/2014/main" id="{AE458EE4-693C-4056-9E3C-BA164D9823E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043858" y="2507726"/>
              <a:ext cx="3242882" cy="246221"/>
            </a:xfrm>
            <a:prstGeom prst="rect">
              <a:avLst/>
            </a:prstGeom>
            <a:solidFill>
              <a:schemeClr val="accent6"/>
            </a:solidFill>
          </p:spPr>
          <p:txBody>
            <a:bodyPr vert="horz" wrap="square" lIns="0" tIns="0" rIns="0" bIns="0" rtlCol="0">
              <a:spAutoFit/>
            </a:bodyPr>
            <a:lstStyle>
              <a:defPPr>
                <a:defRPr lang="de-DE"/>
              </a:defPPr>
              <a:lvl1pPr indent="0" algn="ctr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b="1" i="1">
                  <a:solidFill>
                    <a:schemeClr val="bg1"/>
                  </a:solidFill>
                </a:defRPr>
              </a:lvl1pPr>
              <a:lvl2pPr marL="144000" indent="-1440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/>
              </a:lvl2pPr>
              <a:lvl3pPr marL="288000" indent="-1440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/>
              </a:lvl3pPr>
              <a:lvl4pPr marL="432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4pPr>
              <a:lvl5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5pPr>
              <a:lvl6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6pPr>
              <a:lvl7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baseline="0"/>
              </a:lvl7pPr>
              <a:lvl8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8pPr>
              <a:lvl9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baseline="0"/>
              </a:lvl9pPr>
            </a:lstStyle>
            <a:p>
              <a:r>
                <a:rPr lang="en-US" dirty="0"/>
                <a:t>Simulation / Calculation</a:t>
              </a:r>
            </a:p>
          </p:txBody>
        </p:sp>
        <p:sp>
          <p:nvSpPr>
            <p:cNvPr id="56" name="Textplatzhalter 5">
              <a:extLst>
                <a:ext uri="{FF2B5EF4-FFF2-40B4-BE49-F238E27FC236}">
                  <a16:creationId xmlns:a16="http://schemas.microsoft.com/office/drawing/2014/main" id="{93ACB180-00BE-4253-B40E-032177C2C19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043858" y="5138512"/>
              <a:ext cx="1549441" cy="666062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Traffic Flow</a:t>
              </a:r>
              <a:br>
                <a:rPr lang="en-US" sz="1600" b="1" dirty="0">
                  <a:solidFill>
                    <a:srgbClr val="00B050"/>
                  </a:solidFill>
                </a:rPr>
              </a:b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061F03F4-447C-4758-9071-5EB25A89C573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5686110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CD53F861-89FF-4676-A3B3-A8E3C86AD3DA}"/>
                </a:ext>
              </a:extLst>
            </p:cNvPr>
            <p:cNvCxnSpPr/>
            <p:nvPr/>
          </p:nvCxnSpPr>
          <p:spPr>
            <a:xfrm>
              <a:off x="5043858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814241-83B2-409D-ABD7-D8ED67B29B11}"/>
              </a:ext>
            </a:extLst>
          </p:cNvPr>
          <p:cNvGrpSpPr/>
          <p:nvPr/>
        </p:nvGrpSpPr>
        <p:grpSpPr>
          <a:xfrm>
            <a:off x="6737299" y="1416628"/>
            <a:ext cx="1695375" cy="4408977"/>
            <a:chOff x="6737299" y="1416628"/>
            <a:chExt cx="1695375" cy="4408977"/>
          </a:xfrm>
        </p:grpSpPr>
        <p:sp>
          <p:nvSpPr>
            <p:cNvPr id="70" name="Rechteck 69"/>
            <p:cNvSpPr/>
            <p:nvPr/>
          </p:nvSpPr>
          <p:spPr>
            <a:xfrm>
              <a:off x="6738750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04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97" name="Textplatzhalter 5"/>
            <p:cNvSpPr txBox="1">
              <a:spLocks/>
            </p:cNvSpPr>
            <p:nvPr/>
          </p:nvSpPr>
          <p:spPr>
            <a:xfrm>
              <a:off x="6738749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Noise</a:t>
              </a:r>
            </a:p>
          </p:txBody>
        </p:sp>
        <p:sp>
          <p:nvSpPr>
            <p:cNvPr id="39" name="Textplatzhalter 2">
              <a:extLst>
                <a:ext uri="{FF2B5EF4-FFF2-40B4-BE49-F238E27FC236}">
                  <a16:creationId xmlns:a16="http://schemas.microsoft.com/office/drawing/2014/main" id="{68A51752-F2FB-4CE3-B947-6DCEA2E00A5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737299" y="2900788"/>
              <a:ext cx="1549441" cy="1169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traffic flow</a:t>
              </a:r>
            </a:p>
            <a:p>
              <a:pPr lvl="1"/>
              <a:r>
                <a:rPr lang="en-US" sz="1200" dirty="0"/>
                <a:t>Fleet data </a:t>
              </a:r>
              <a:br>
                <a:rPr lang="en-US" sz="1200" dirty="0"/>
              </a:br>
              <a:r>
                <a:rPr lang="en-US" sz="1200" dirty="0"/>
                <a:t>(noise levels)</a:t>
              </a:r>
            </a:p>
            <a:p>
              <a:pPr lvl="1"/>
              <a:r>
                <a:rPr lang="en-US" sz="1200" dirty="0"/>
                <a:t>Road data (observer position)</a:t>
              </a:r>
            </a:p>
          </p:txBody>
        </p:sp>
        <p:sp>
          <p:nvSpPr>
            <p:cNvPr id="41" name="Textplatzhalter 5">
              <a:extLst>
                <a:ext uri="{FF2B5EF4-FFF2-40B4-BE49-F238E27FC236}">
                  <a16:creationId xmlns:a16="http://schemas.microsoft.com/office/drawing/2014/main" id="{5CB638CF-30EC-48C7-84CC-05395062CA9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737299" y="5138512"/>
              <a:ext cx="1549441" cy="687093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Noise level of traffic flow</a:t>
              </a: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A770C78A-A080-4CDF-B16A-AB12DB570C2C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7379551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9781CDC8-4036-419B-9445-DDA11E043533}"/>
                </a:ext>
              </a:extLst>
            </p:cNvPr>
            <p:cNvCxnSpPr/>
            <p:nvPr/>
          </p:nvCxnSpPr>
          <p:spPr>
            <a:xfrm>
              <a:off x="6737299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E4B212-E364-4C99-A5E3-5B301DBCE32B}"/>
              </a:ext>
            </a:extLst>
          </p:cNvPr>
          <p:cNvGrpSpPr/>
          <p:nvPr/>
        </p:nvGrpSpPr>
        <p:grpSpPr>
          <a:xfrm>
            <a:off x="10124180" y="1416628"/>
            <a:ext cx="1696344" cy="4408977"/>
            <a:chOff x="10124180" y="1416628"/>
            <a:chExt cx="1696344" cy="4408977"/>
          </a:xfrm>
        </p:grpSpPr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7FC8C152-4CF3-46E8-9BDC-EEEF376EBBF2}"/>
                </a:ext>
              </a:extLst>
            </p:cNvPr>
            <p:cNvSpPr/>
            <p:nvPr/>
          </p:nvSpPr>
          <p:spPr>
            <a:xfrm>
              <a:off x="10126599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06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71" name="Textplatzhalter 5">
              <a:extLst>
                <a:ext uri="{FF2B5EF4-FFF2-40B4-BE49-F238E27FC236}">
                  <a16:creationId xmlns:a16="http://schemas.microsoft.com/office/drawing/2014/main" id="{3167BE87-877B-4B6B-A693-935E3FD91339}"/>
                </a:ext>
              </a:extLst>
            </p:cNvPr>
            <p:cNvSpPr txBox="1">
              <a:spLocks/>
            </p:cNvSpPr>
            <p:nvPr/>
          </p:nvSpPr>
          <p:spPr>
            <a:xfrm>
              <a:off x="10126599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Costs</a:t>
              </a:r>
            </a:p>
          </p:txBody>
        </p:sp>
        <p:sp>
          <p:nvSpPr>
            <p:cNvPr id="72" name="Textplatzhalter 2">
              <a:extLst>
                <a:ext uri="{FF2B5EF4-FFF2-40B4-BE49-F238E27FC236}">
                  <a16:creationId xmlns:a16="http://schemas.microsoft.com/office/drawing/2014/main" id="{B20D84DA-19FB-4CFE-8889-B1F3537148B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124180" y="2900788"/>
              <a:ext cx="1549441" cy="1449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Number of people affected</a:t>
              </a:r>
            </a:p>
            <a:p>
              <a:pPr lvl="1"/>
              <a:r>
                <a:rPr lang="en-US" sz="1200" dirty="0"/>
                <a:t>Health/Society costs</a:t>
              </a:r>
            </a:p>
            <a:p>
              <a:pPr lvl="1"/>
              <a:r>
                <a:rPr lang="en-US" sz="1200" dirty="0"/>
                <a:t>Industry/Consumer costs</a:t>
              </a:r>
            </a:p>
            <a:p>
              <a:pPr lvl="1"/>
              <a:r>
                <a:rPr lang="en-US" sz="1200" dirty="0"/>
                <a:t>…</a:t>
              </a:r>
            </a:p>
          </p:txBody>
        </p:sp>
        <p:sp>
          <p:nvSpPr>
            <p:cNvPr id="75" name="Textplatzhalter 5">
              <a:extLst>
                <a:ext uri="{FF2B5EF4-FFF2-40B4-BE49-F238E27FC236}">
                  <a16:creationId xmlns:a16="http://schemas.microsoft.com/office/drawing/2014/main" id="{864C6305-CFBC-4022-8157-F0985C999E2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124180" y="5138512"/>
              <a:ext cx="1549441" cy="687093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Cost-Benefit-Analysis</a:t>
              </a:r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D56B647D-C5E2-4C56-9DBC-BDCB598B4D4A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10766432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id="{E983A091-FAE9-4C27-B3C9-727D5C497E1A}"/>
                </a:ext>
              </a:extLst>
            </p:cNvPr>
            <p:cNvCxnSpPr/>
            <p:nvPr/>
          </p:nvCxnSpPr>
          <p:spPr>
            <a:xfrm>
              <a:off x="10124180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954C9A8-908A-41A6-806B-9B32B73B3243}"/>
              </a:ext>
            </a:extLst>
          </p:cNvPr>
          <p:cNvGrpSpPr/>
          <p:nvPr/>
        </p:nvGrpSpPr>
        <p:grpSpPr>
          <a:xfrm>
            <a:off x="8430740" y="1416628"/>
            <a:ext cx="3242881" cy="4387946"/>
            <a:chOff x="8430740" y="1416628"/>
            <a:chExt cx="3242881" cy="4387946"/>
          </a:xfrm>
        </p:grpSpPr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3EC062F9-373F-4965-A04B-C97E06758E7F}"/>
                </a:ext>
              </a:extLst>
            </p:cNvPr>
            <p:cNvSpPr/>
            <p:nvPr/>
          </p:nvSpPr>
          <p:spPr>
            <a:xfrm>
              <a:off x="8432675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05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60" name="Textplatzhalter 5">
              <a:extLst>
                <a:ext uri="{FF2B5EF4-FFF2-40B4-BE49-F238E27FC236}">
                  <a16:creationId xmlns:a16="http://schemas.microsoft.com/office/drawing/2014/main" id="{EB608601-B80A-43E9-BEE9-157B5DFB576C}"/>
                </a:ext>
              </a:extLst>
            </p:cNvPr>
            <p:cNvSpPr txBox="1">
              <a:spLocks/>
            </p:cNvSpPr>
            <p:nvPr/>
          </p:nvSpPr>
          <p:spPr>
            <a:xfrm>
              <a:off x="8432674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People</a:t>
              </a:r>
            </a:p>
          </p:txBody>
        </p:sp>
        <p:sp>
          <p:nvSpPr>
            <p:cNvPr id="61" name="Textplatzhalter 2">
              <a:extLst>
                <a:ext uri="{FF2B5EF4-FFF2-40B4-BE49-F238E27FC236}">
                  <a16:creationId xmlns:a16="http://schemas.microsoft.com/office/drawing/2014/main" id="{695D7E73-B94A-43EB-AA1A-829504F43C3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30740" y="2900788"/>
              <a:ext cx="1549441" cy="1169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Noise level of traffic flow</a:t>
              </a:r>
            </a:p>
            <a:p>
              <a:pPr lvl="1"/>
              <a:r>
                <a:rPr lang="en-US" sz="1200" dirty="0"/>
                <a:t>Road data (# People in what distance)</a:t>
              </a:r>
            </a:p>
            <a:p>
              <a:pPr lvl="1"/>
              <a:r>
                <a:rPr lang="en-US" sz="1200" dirty="0"/>
                <a:t>Noise Classes</a:t>
              </a:r>
            </a:p>
          </p:txBody>
        </p:sp>
        <p:sp>
          <p:nvSpPr>
            <p:cNvPr id="62" name="Textplatzhalter 5">
              <a:extLst>
                <a:ext uri="{FF2B5EF4-FFF2-40B4-BE49-F238E27FC236}">
                  <a16:creationId xmlns:a16="http://schemas.microsoft.com/office/drawing/2014/main" id="{B09AF185-362A-42CD-98B6-2E881C4BC3D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30741" y="2507726"/>
              <a:ext cx="3242880" cy="246221"/>
            </a:xfrm>
            <a:prstGeom prst="rect">
              <a:avLst/>
            </a:prstGeom>
            <a:solidFill>
              <a:schemeClr val="accent6"/>
            </a:solidFill>
          </p:spPr>
          <p:txBody>
            <a:bodyPr vert="horz" wrap="square" lIns="0" tIns="0" rIns="0" bIns="0" rtlCol="0">
              <a:spAutoFit/>
            </a:bodyPr>
            <a:lstStyle>
              <a:defPPr>
                <a:defRPr lang="de-DE"/>
              </a:defPPr>
              <a:lvl1pPr indent="0" algn="ctr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b="1" i="1">
                  <a:solidFill>
                    <a:schemeClr val="bg1"/>
                  </a:solidFill>
                </a:defRPr>
              </a:lvl1pPr>
              <a:lvl2pPr marL="144000" indent="-1440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/>
              </a:lvl2pPr>
              <a:lvl3pPr marL="288000" indent="-1440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/>
              </a:lvl3pPr>
              <a:lvl4pPr marL="432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4pPr>
              <a:lvl5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5pPr>
              <a:lvl6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6pPr>
              <a:lvl7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baseline="0"/>
              </a:lvl7pPr>
              <a:lvl8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8pPr>
              <a:lvl9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baseline="0"/>
              </a:lvl9pPr>
            </a:lstStyle>
            <a:p>
              <a:r>
                <a:rPr lang="en-US" dirty="0"/>
                <a:t>Evaluation</a:t>
              </a:r>
            </a:p>
          </p:txBody>
        </p:sp>
        <p:sp>
          <p:nvSpPr>
            <p:cNvPr id="64" name="Textplatzhalter 5">
              <a:extLst>
                <a:ext uri="{FF2B5EF4-FFF2-40B4-BE49-F238E27FC236}">
                  <a16:creationId xmlns:a16="http://schemas.microsoft.com/office/drawing/2014/main" id="{F717FDB3-6452-42BF-9FFF-23C7472C334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30740" y="5138512"/>
              <a:ext cx="1549441" cy="666062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Affected People </a:t>
              </a: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98F5CFBA-A485-486A-BD5C-658CD0560C02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9072992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66" name="Gerader Verbinder 65">
              <a:extLst>
                <a:ext uri="{FF2B5EF4-FFF2-40B4-BE49-F238E27FC236}">
                  <a16:creationId xmlns:a16="http://schemas.microsoft.com/office/drawing/2014/main" id="{ED6EA15A-A975-4D95-8112-E4E21F9209F8}"/>
                </a:ext>
              </a:extLst>
            </p:cNvPr>
            <p:cNvCxnSpPr/>
            <p:nvPr/>
          </p:nvCxnSpPr>
          <p:spPr>
            <a:xfrm>
              <a:off x="8430740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hteck 32">
            <a:extLst>
              <a:ext uri="{FF2B5EF4-FFF2-40B4-BE49-F238E27FC236}">
                <a16:creationId xmlns:a16="http://schemas.microsoft.com/office/drawing/2014/main" id="{F470B5AF-ADD5-49F8-9281-36C4D0FB4B7D}"/>
              </a:ext>
            </a:extLst>
          </p:cNvPr>
          <p:cNvSpPr/>
          <p:nvPr/>
        </p:nvSpPr>
        <p:spPr>
          <a:xfrm>
            <a:off x="10128448" y="1196752"/>
            <a:ext cx="1872208" cy="4680517"/>
          </a:xfrm>
          <a:prstGeom prst="rect">
            <a:avLst/>
          </a:prstGeom>
          <a:solidFill>
            <a:srgbClr val="FFFFFF">
              <a:alpha val="67843"/>
            </a:srgb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8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CA4E61D7-8FD0-45DC-8A83-086026539C8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85092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CA4E61D7-8FD0-45DC-8A83-086026539C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65B66E05-8B53-411E-BD35-523AFF9A6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Data Work is the Base!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E40DF1D3-5A97-4D8F-9210-3960354F01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40217" y="1268760"/>
            <a:ext cx="3542183" cy="506915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Based on this stepwise approach, our data input needs a hierarchic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Every scenario (5-10) has to be </a:t>
            </a:r>
            <a:r>
              <a:rPr lang="en-US" sz="2400" u="sng" dirty="0"/>
              <a:t>fully</a:t>
            </a:r>
            <a:r>
              <a:rPr lang="en-US" sz="2400" dirty="0"/>
              <a:t> defined regarding the structure and level of detail -&gt; </a:t>
            </a:r>
            <a:br>
              <a:rPr lang="en-US" sz="2400" dirty="0"/>
            </a:br>
            <a:r>
              <a:rPr lang="en-US" sz="2400" i="1" dirty="0"/>
              <a:t>1 Excel sheet for every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Additional data shall not be needed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4F6354E-FEE8-4A96-B283-AF7CCD0704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930" y="1272971"/>
            <a:ext cx="7307789" cy="531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864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ED4C97C3-2723-4C99-801B-0D0B2740456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320656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ED4C97C3-2723-4C99-801B-0D0B274045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394E2748-E17D-40C0-8A2C-CB7F49F54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Conclusion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AC588C5-3E64-4A42-9D07-1BA97E38C3F6}"/>
              </a:ext>
            </a:extLst>
          </p:cNvPr>
          <p:cNvGrpSpPr/>
          <p:nvPr/>
        </p:nvGrpSpPr>
        <p:grpSpPr>
          <a:xfrm>
            <a:off x="371475" y="1412875"/>
            <a:ext cx="3887117" cy="5164692"/>
            <a:chOff x="371475" y="1412875"/>
            <a:chExt cx="3887117" cy="5164692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A435112A-1CC1-42B2-BD10-C24D1D5C03BE}"/>
                </a:ext>
              </a:extLst>
            </p:cNvPr>
            <p:cNvGrpSpPr/>
            <p:nvPr/>
          </p:nvGrpSpPr>
          <p:grpSpPr>
            <a:xfrm>
              <a:off x="371475" y="1412875"/>
              <a:ext cx="3362398" cy="478968"/>
              <a:chOff x="371475" y="1412875"/>
              <a:chExt cx="3362398" cy="478968"/>
            </a:xfrm>
          </p:grpSpPr>
          <p:cxnSp>
            <p:nvCxnSpPr>
              <p:cNvPr id="11" name="Gerader Verbinder 10">
                <a:extLst>
                  <a:ext uri="{FF2B5EF4-FFF2-40B4-BE49-F238E27FC236}">
                    <a16:creationId xmlns:a16="http://schemas.microsoft.com/office/drawing/2014/main" id="{CEFBA9E9-66E1-4743-917A-256F2944E2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475" y="1891843"/>
                <a:ext cx="3362398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8D02B058-5B68-4FB2-A2EC-6DB1C44C657B}"/>
                  </a:ext>
                </a:extLst>
              </p:cNvPr>
              <p:cNvSpPr/>
              <p:nvPr/>
            </p:nvSpPr>
            <p:spPr>
              <a:xfrm>
                <a:off x="371475" y="1412875"/>
                <a:ext cx="3362398" cy="478968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/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7200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Standard Scenarios</a:t>
                </a:r>
              </a:p>
            </p:txBody>
          </p:sp>
        </p:grpSp>
        <p:sp>
          <p:nvSpPr>
            <p:cNvPr id="22" name="Textplatzhalter 2">
              <a:extLst>
                <a:ext uri="{FF2B5EF4-FFF2-40B4-BE49-F238E27FC236}">
                  <a16:creationId xmlns:a16="http://schemas.microsoft.com/office/drawing/2014/main" id="{E3613FE3-2CCF-40D4-A362-AC0B0DE3E4C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71475" y="1891843"/>
              <a:ext cx="3887117" cy="4685724"/>
            </a:xfrm>
            <a:prstGeom prst="rect">
              <a:avLst/>
            </a:prstGeom>
          </p:spPr>
          <p:txBody>
            <a:bodyPr vert="horz" lIns="0" tIns="36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Standard scenarios are fully defined per hierarchically structured data (generic description).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The impact of proposed measures can be described by a change of input data in the  category (fleet, road or traffic flow), that is influenced.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E8443FD-5E1A-4D8D-ADEB-81D4DE9C190E}"/>
              </a:ext>
            </a:extLst>
          </p:cNvPr>
          <p:cNvGrpSpPr/>
          <p:nvPr/>
        </p:nvGrpSpPr>
        <p:grpSpPr>
          <a:xfrm>
            <a:off x="7933409" y="1412875"/>
            <a:ext cx="3887117" cy="4274192"/>
            <a:chOff x="7933409" y="1412875"/>
            <a:chExt cx="3887117" cy="4274192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217B74FA-BAA2-4484-9F2D-1E071FD13319}"/>
                </a:ext>
              </a:extLst>
            </p:cNvPr>
            <p:cNvGrpSpPr/>
            <p:nvPr/>
          </p:nvGrpSpPr>
          <p:grpSpPr>
            <a:xfrm>
              <a:off x="8458200" y="1412875"/>
              <a:ext cx="3362326" cy="478968"/>
              <a:chOff x="8458200" y="1412875"/>
              <a:chExt cx="3362326" cy="478968"/>
            </a:xfrm>
          </p:grpSpPr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891CE012-CC79-49E8-8877-18064A5464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58201" y="1891843"/>
                <a:ext cx="3362325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25771F0F-A9DB-41A1-AEAA-522D0569AC18}"/>
                  </a:ext>
                </a:extLst>
              </p:cNvPr>
              <p:cNvSpPr/>
              <p:nvPr/>
            </p:nvSpPr>
            <p:spPr>
              <a:xfrm>
                <a:off x="8458200" y="1412875"/>
                <a:ext cx="3362325" cy="478968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/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7200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Calculation Tools</a:t>
                </a:r>
              </a:p>
            </p:txBody>
          </p:sp>
        </p:grpSp>
        <p:sp>
          <p:nvSpPr>
            <p:cNvPr id="31" name="Textplatzhalter 2">
              <a:extLst>
                <a:ext uri="{FF2B5EF4-FFF2-40B4-BE49-F238E27FC236}">
                  <a16:creationId xmlns:a16="http://schemas.microsoft.com/office/drawing/2014/main" id="{434F6315-2F96-43BC-A48A-04C47A210E2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933409" y="1891843"/>
              <a:ext cx="3887117" cy="3795224"/>
            </a:xfrm>
            <a:prstGeom prst="rect">
              <a:avLst/>
            </a:prstGeom>
          </p:spPr>
          <p:txBody>
            <a:bodyPr vert="horz" lIns="0" tIns="36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Calculation with individual simulation tool is possible without tampering of additional data.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Degree of detail can be adjusted to possibilities of simulation model (chance for improvement)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</p:txBody>
        </p:sp>
      </p:grpSp>
      <p:pic>
        <p:nvPicPr>
          <p:cNvPr id="21" name="Graphic 4">
            <a:extLst>
              <a:ext uri="{FF2B5EF4-FFF2-40B4-BE49-F238E27FC236}">
                <a16:creationId xmlns:a16="http://schemas.microsoft.com/office/drawing/2014/main" id="{A8DE12DF-759C-4600-9719-0C8C393F38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43011" y="1541363"/>
            <a:ext cx="696989" cy="696989"/>
          </a:xfrm>
          <a:prstGeom prst="rect">
            <a:avLst/>
          </a:prstGeom>
        </p:spPr>
      </p:pic>
      <p:pic>
        <p:nvPicPr>
          <p:cNvPr id="26" name="Graphic 4">
            <a:extLst>
              <a:ext uri="{FF2B5EF4-FFF2-40B4-BE49-F238E27FC236}">
                <a16:creationId xmlns:a16="http://schemas.microsoft.com/office/drawing/2014/main" id="{4A0D6C7D-F595-4613-8761-C075776821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7772474" y="1541363"/>
            <a:ext cx="696989" cy="696989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E0E2B9AF-8CAD-49F1-B416-82C8068D3F58}"/>
              </a:ext>
            </a:extLst>
          </p:cNvPr>
          <p:cNvGrpSpPr/>
          <p:nvPr/>
        </p:nvGrpSpPr>
        <p:grpSpPr>
          <a:xfrm>
            <a:off x="4474592" y="1412876"/>
            <a:ext cx="3242817" cy="4464049"/>
            <a:chOff x="4474592" y="1412876"/>
            <a:chExt cx="3242817" cy="4464049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2F90001E-069F-4E5A-8455-598F1F883DAD}"/>
                </a:ext>
              </a:extLst>
            </p:cNvPr>
            <p:cNvGrpSpPr/>
            <p:nvPr/>
          </p:nvGrpSpPr>
          <p:grpSpPr>
            <a:xfrm>
              <a:off x="4474592" y="1915885"/>
              <a:ext cx="3242817" cy="3961040"/>
              <a:chOff x="4474592" y="1915885"/>
              <a:chExt cx="3242817" cy="3961040"/>
            </a:xfrm>
          </p:grpSpPr>
          <p:sp>
            <p:nvSpPr>
              <p:cNvPr id="32" name="TextBox 13">
                <a:extLst>
                  <a:ext uri="{FF2B5EF4-FFF2-40B4-BE49-F238E27FC236}">
                    <a16:creationId xmlns:a16="http://schemas.microsoft.com/office/drawing/2014/main" id="{AB78CFF3-A1BF-4BD2-BE79-CF20B4DBCDA5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4474592" y="3247696"/>
                <a:ext cx="3242816" cy="2629229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vert="horz" lIns="216000" tIns="216000" rIns="21600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SzPct val="100000"/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SzPct val="10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</a:rPr>
                  <a:t>Easy estimation of impact of measures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</a:rPr>
                  <a:t>Calculation differences are shown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</a:rPr>
                  <a:t>Input for Improvement of simulations can be derived</a:t>
                </a:r>
              </a:p>
            </p:txBody>
          </p:sp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07C66051-DBF0-4C47-AAAB-FBF27717C6D5}"/>
                  </a:ext>
                </a:extLst>
              </p:cNvPr>
              <p:cNvGrpSpPr/>
              <p:nvPr/>
            </p:nvGrpSpPr>
            <p:grpSpPr>
              <a:xfrm>
                <a:off x="4474592" y="1915885"/>
                <a:ext cx="3242817" cy="1331811"/>
                <a:chOff x="4474592" y="1915885"/>
                <a:chExt cx="3242817" cy="1331811"/>
              </a:xfrm>
            </p:grpSpPr>
            <p:sp>
              <p:nvSpPr>
                <p:cNvPr id="29" name="Rechteck 28">
                  <a:extLst>
                    <a:ext uri="{FF2B5EF4-FFF2-40B4-BE49-F238E27FC236}">
                      <a16:creationId xmlns:a16="http://schemas.microsoft.com/office/drawing/2014/main" id="{B515D1E3-0DF3-4A2D-8B30-CC93D1A3E6F6}"/>
                    </a:ext>
                  </a:extLst>
                </p:cNvPr>
                <p:cNvSpPr/>
                <p:nvPr/>
              </p:nvSpPr>
              <p:spPr>
                <a:xfrm>
                  <a:off x="4474592" y="1915885"/>
                  <a:ext cx="3242817" cy="1331811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216000" tIns="72000" rIns="216000" bIns="36000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110000"/>
                    </a:lnSpc>
                    <a:spcBef>
                      <a:spcPts val="600"/>
                    </a:spcBef>
                  </a:pPr>
                  <a:r>
                    <a:rPr lang="en-US" sz="2400" b="1" dirty="0">
                      <a:solidFill>
                        <a:schemeClr val="bg1"/>
                      </a:solidFill>
                    </a:rPr>
                    <a:t>Objectives achieved</a:t>
                  </a:r>
                </a:p>
              </p:txBody>
            </p:sp>
            <p:cxnSp>
              <p:nvCxnSpPr>
                <p:cNvPr id="30" name="Gerader Verbinder 29">
                  <a:extLst>
                    <a:ext uri="{FF2B5EF4-FFF2-40B4-BE49-F238E27FC236}">
                      <a16:creationId xmlns:a16="http://schemas.microsoft.com/office/drawing/2014/main" id="{8EBED9F8-028E-4212-A9F2-FD28B4EB57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09604" y="3247696"/>
                  <a:ext cx="1656000" cy="0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674EA305-1108-4D55-9AE4-655D39D5E168}"/>
                </a:ext>
              </a:extLst>
            </p:cNvPr>
            <p:cNvGrpSpPr/>
            <p:nvPr/>
          </p:nvGrpSpPr>
          <p:grpSpPr>
            <a:xfrm>
              <a:off x="5586272" y="1412876"/>
              <a:ext cx="1019457" cy="1019474"/>
              <a:chOff x="5586272" y="1412876"/>
              <a:chExt cx="1019457" cy="1019474"/>
            </a:xfrm>
          </p:grpSpPr>
          <p:sp>
            <p:nvSpPr>
              <p:cNvPr id="20" name="Ellipse 224">
                <a:extLst>
                  <a:ext uri="{FF2B5EF4-FFF2-40B4-BE49-F238E27FC236}">
                    <a16:creationId xmlns:a16="http://schemas.microsoft.com/office/drawing/2014/main" id="{0CA48539-4692-4297-B14A-15520F2D23C2}"/>
                  </a:ext>
                </a:extLst>
              </p:cNvPr>
              <p:cNvSpPr/>
              <p:nvPr/>
            </p:nvSpPr>
            <p:spPr>
              <a:xfrm>
                <a:off x="5586272" y="1412876"/>
                <a:ext cx="1019457" cy="10194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129456" tIns="43152" rIns="129456" bIns="43152" rtlCol="0" anchor="ctr" anchorCtr="0">
                <a:normAutofit/>
              </a:bodyPr>
              <a:lstStyle/>
              <a:p>
                <a:pPr algn="ctr"/>
                <a:endParaRPr lang="en-US" sz="2400" dirty="0">
                  <a:latin typeface="+mj-lt"/>
                </a:endParaRPr>
              </a:p>
            </p:txBody>
          </p:sp>
          <p:pic>
            <p:nvPicPr>
              <p:cNvPr id="19" name="Graphic 4">
                <a:extLst>
                  <a:ext uri="{FF2B5EF4-FFF2-40B4-BE49-F238E27FC236}">
                    <a16:creationId xmlns:a16="http://schemas.microsoft.com/office/drawing/2014/main" id="{34B2EE90-3B3A-415C-83F9-074813DEBD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732198" y="1491343"/>
                <a:ext cx="835753" cy="83575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025023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64536528"/>
              </p:ext>
            </p:extLst>
          </p:nvPr>
        </p:nvGraphicFramePr>
        <p:xfrm>
          <a:off x="1144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16" name="Objekt 1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Focus on Step 01 and 02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ADA585D-5448-4B03-9C55-A8B38CC348A9}"/>
              </a:ext>
            </a:extLst>
          </p:cNvPr>
          <p:cNvGrpSpPr/>
          <p:nvPr/>
        </p:nvGrpSpPr>
        <p:grpSpPr>
          <a:xfrm>
            <a:off x="1656974" y="1416628"/>
            <a:ext cx="3242884" cy="4408977"/>
            <a:chOff x="1656974" y="1416628"/>
            <a:chExt cx="3242884" cy="4408977"/>
          </a:xfrm>
        </p:grpSpPr>
        <p:sp>
          <p:nvSpPr>
            <p:cNvPr id="68" name="Rechteck 67"/>
            <p:cNvSpPr/>
            <p:nvPr/>
          </p:nvSpPr>
          <p:spPr>
            <a:xfrm>
              <a:off x="1656975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01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95" name="Textplatzhalter 5"/>
            <p:cNvSpPr txBox="1">
              <a:spLocks/>
            </p:cNvSpPr>
            <p:nvPr/>
          </p:nvSpPr>
          <p:spPr>
            <a:xfrm>
              <a:off x="1656974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Fleet</a:t>
              </a:r>
            </a:p>
          </p:txBody>
        </p:sp>
        <p:sp>
          <p:nvSpPr>
            <p:cNvPr id="99" name="Textplatzhalter 5"/>
            <p:cNvSpPr txBox="1">
              <a:spLocks/>
            </p:cNvSpPr>
            <p:nvPr/>
          </p:nvSpPr>
          <p:spPr>
            <a:xfrm>
              <a:off x="1656976" y="2514442"/>
              <a:ext cx="3242882" cy="246221"/>
            </a:xfrm>
            <a:prstGeom prst="rect">
              <a:avLst/>
            </a:prstGeom>
            <a:solidFill>
              <a:schemeClr val="accent6"/>
            </a:solidFill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Data </a:t>
              </a:r>
              <a:r>
                <a:rPr lang="en-US" b="1" i="1" dirty="0" err="1">
                  <a:solidFill>
                    <a:schemeClr val="bg1"/>
                  </a:solidFill>
                </a:rPr>
                <a:t>Aquisition</a:t>
              </a:r>
              <a:r>
                <a:rPr lang="en-US" b="1" i="1" dirty="0">
                  <a:solidFill>
                    <a:schemeClr val="bg1"/>
                  </a:solidFill>
                </a:rPr>
                <a:t>/Data Definition</a:t>
              </a:r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B24C93D-06E5-4CB2-A852-327FDEFBD907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2299228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sp>
          <p:nvSpPr>
            <p:cNvPr id="35" name="Textplatzhalter 5">
              <a:extLst>
                <a:ext uri="{FF2B5EF4-FFF2-40B4-BE49-F238E27FC236}">
                  <a16:creationId xmlns:a16="http://schemas.microsoft.com/office/drawing/2014/main" id="{C83CD650-F862-4E09-BB26-ECA6C03274A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656976" y="5138512"/>
              <a:ext cx="1549441" cy="687093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Fleet composition</a:t>
              </a:r>
            </a:p>
          </p:txBody>
        </p:sp>
        <p:sp>
          <p:nvSpPr>
            <p:cNvPr id="38" name="Textplatzhalter 2">
              <a:extLst>
                <a:ext uri="{FF2B5EF4-FFF2-40B4-BE49-F238E27FC236}">
                  <a16:creationId xmlns:a16="http://schemas.microsoft.com/office/drawing/2014/main" id="{B02E719D-3CEB-4110-8D8F-D775A406DFE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656976" y="2900788"/>
              <a:ext cx="1549441" cy="1806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Noise level  </a:t>
              </a:r>
              <a:br>
                <a:rPr lang="en-US" sz="1200" dirty="0"/>
              </a:br>
              <a:r>
                <a:rPr lang="en-US" sz="1200" dirty="0"/>
                <a:t>(vehicle &amp; tyres)</a:t>
              </a:r>
            </a:p>
            <a:p>
              <a:pPr lvl="1"/>
              <a:r>
                <a:rPr lang="en-US" sz="1200" dirty="0"/>
                <a:t>% LDV/HDV/MC</a:t>
              </a:r>
            </a:p>
            <a:p>
              <a:pPr lvl="1"/>
              <a:r>
                <a:rPr lang="en-US" sz="1200" dirty="0"/>
                <a:t>% BEVs/Tamp.</a:t>
              </a:r>
            </a:p>
            <a:p>
              <a:pPr lvl="1"/>
              <a:r>
                <a:rPr lang="en-US" sz="1200" dirty="0"/>
                <a:t>% AVAS/TRW/ RWS</a:t>
              </a:r>
            </a:p>
            <a:p>
              <a:pPr lvl="1"/>
              <a:r>
                <a:rPr lang="en-US" sz="1200" dirty="0"/>
                <a:t>…</a:t>
              </a:r>
            </a:p>
            <a:p>
              <a:pPr lvl="1"/>
              <a:endParaRPr lang="en-US" sz="1200" dirty="0"/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F4BCD423-478D-41F0-8D6C-A39C2A65F2D4}"/>
                </a:ext>
              </a:extLst>
            </p:cNvPr>
            <p:cNvCxnSpPr/>
            <p:nvPr/>
          </p:nvCxnSpPr>
          <p:spPr>
            <a:xfrm>
              <a:off x="1656976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95D1547-65C0-41E1-8FF1-1704E7D5F187}"/>
              </a:ext>
            </a:extLst>
          </p:cNvPr>
          <p:cNvGrpSpPr/>
          <p:nvPr/>
        </p:nvGrpSpPr>
        <p:grpSpPr>
          <a:xfrm>
            <a:off x="3350417" y="1416628"/>
            <a:ext cx="1694407" cy="4387946"/>
            <a:chOff x="3350417" y="1416628"/>
            <a:chExt cx="1694407" cy="4387946"/>
          </a:xfrm>
        </p:grpSpPr>
        <p:sp>
          <p:nvSpPr>
            <p:cNvPr id="69" name="Rechteck 68"/>
            <p:cNvSpPr/>
            <p:nvPr/>
          </p:nvSpPr>
          <p:spPr>
            <a:xfrm>
              <a:off x="3350900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02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77" name="Textplatzhalter 2"/>
            <p:cNvSpPr txBox="1">
              <a:spLocks/>
            </p:cNvSpPr>
            <p:nvPr/>
          </p:nvSpPr>
          <p:spPr>
            <a:xfrm>
              <a:off x="3350417" y="2900788"/>
              <a:ext cx="1549441" cy="201593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200"/>
                </a:spcBef>
                <a:spcAft>
                  <a:spcPts val="0"/>
                </a:spcAft>
                <a:buFont typeface="Wingdings" pitchFamily="2" charset="2"/>
                <a:buChar char="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200"/>
                </a:spcBef>
                <a:spcAft>
                  <a:spcPts val="0"/>
                </a:spcAft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Wingdings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80000"/>
                <a:buFont typeface="Arial" pitchFamily="34" charset="0"/>
                <a:buChar char="-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Lanes/Surfaces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Speed Limits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Traffic volume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Level of service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Observer position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Observer number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#Single events</a:t>
              </a:r>
            </a:p>
            <a:p>
              <a:pPr marL="98425" lvl="1" indent="-9842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>
                  <a:cs typeface="Porsche Next TT" panose="020B0504020101010102" pitchFamily="34" charset="0"/>
                </a:rPr>
                <a:t>…</a:t>
              </a:r>
            </a:p>
          </p:txBody>
        </p:sp>
        <p:sp>
          <p:nvSpPr>
            <p:cNvPr id="96" name="Textplatzhalter 5"/>
            <p:cNvSpPr txBox="1">
              <a:spLocks/>
            </p:cNvSpPr>
            <p:nvPr/>
          </p:nvSpPr>
          <p:spPr>
            <a:xfrm>
              <a:off x="3350899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Road</a:t>
              </a:r>
            </a:p>
          </p:txBody>
        </p:sp>
        <p:sp>
          <p:nvSpPr>
            <p:cNvPr id="42" name="Textplatzhalter 5">
              <a:extLst>
                <a:ext uri="{FF2B5EF4-FFF2-40B4-BE49-F238E27FC236}">
                  <a16:creationId xmlns:a16="http://schemas.microsoft.com/office/drawing/2014/main" id="{D597F473-DD89-4850-90C2-072135D4E57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50417" y="5138512"/>
              <a:ext cx="1549441" cy="666062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Road Scenarios</a:t>
              </a:r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7491CDA6-DE48-4CA9-96D6-3C2527D41E18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3992669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58988F09-1824-4024-9200-61842C2237F2}"/>
                </a:ext>
              </a:extLst>
            </p:cNvPr>
            <p:cNvCxnSpPr/>
            <p:nvPr/>
          </p:nvCxnSpPr>
          <p:spPr>
            <a:xfrm>
              <a:off x="3350417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392C657-F738-49EB-A7EE-584645642CD6}"/>
              </a:ext>
            </a:extLst>
          </p:cNvPr>
          <p:cNvGrpSpPr/>
          <p:nvPr/>
        </p:nvGrpSpPr>
        <p:grpSpPr>
          <a:xfrm>
            <a:off x="371473" y="2507724"/>
            <a:ext cx="1060074" cy="3317881"/>
            <a:chOff x="371473" y="2507724"/>
            <a:chExt cx="1060074" cy="3317881"/>
          </a:xfrm>
        </p:grpSpPr>
        <p:sp>
          <p:nvSpPr>
            <p:cNvPr id="34" name="Textplatzhalter 2">
              <a:extLst>
                <a:ext uri="{FF2B5EF4-FFF2-40B4-BE49-F238E27FC236}">
                  <a16:creationId xmlns:a16="http://schemas.microsoft.com/office/drawing/2014/main" id="{1B5403FF-4EF9-4540-8825-D7A80E9F26C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71473" y="2507724"/>
              <a:ext cx="489749" cy="270843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b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/>
                <a:t>Phase</a:t>
              </a:r>
            </a:p>
          </p:txBody>
        </p: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7F913152-FB8E-4A69-A28E-5069E985EA3B}"/>
                </a:ext>
              </a:extLst>
            </p:cNvPr>
            <p:cNvCxnSpPr/>
            <p:nvPr/>
          </p:nvCxnSpPr>
          <p:spPr>
            <a:xfrm>
              <a:off x="371473" y="2780594"/>
              <a:ext cx="1060072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platzhalter 2">
              <a:extLst>
                <a:ext uri="{FF2B5EF4-FFF2-40B4-BE49-F238E27FC236}">
                  <a16:creationId xmlns:a16="http://schemas.microsoft.com/office/drawing/2014/main" id="{C03341DA-ABAE-440F-8BFB-7E4248A696C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71475" y="5229206"/>
              <a:ext cx="1060072" cy="596399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Result</a:t>
              </a:r>
            </a:p>
          </p:txBody>
        </p:sp>
        <p:sp>
          <p:nvSpPr>
            <p:cNvPr id="53" name="Textplatzhalter 2">
              <a:extLst>
                <a:ext uri="{FF2B5EF4-FFF2-40B4-BE49-F238E27FC236}">
                  <a16:creationId xmlns:a16="http://schemas.microsoft.com/office/drawing/2014/main" id="{DB07D740-6CE1-4472-B295-779EC4498D4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71473" y="2900788"/>
              <a:ext cx="660502" cy="54168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/>
                <a:t>Main input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F60668F-E6D2-4CD9-A9D6-DC3A43AB51AB}"/>
              </a:ext>
            </a:extLst>
          </p:cNvPr>
          <p:cNvGrpSpPr/>
          <p:nvPr/>
        </p:nvGrpSpPr>
        <p:grpSpPr>
          <a:xfrm>
            <a:off x="5043858" y="1416628"/>
            <a:ext cx="3242882" cy="4387946"/>
            <a:chOff x="5043858" y="1416628"/>
            <a:chExt cx="3242882" cy="4387946"/>
          </a:xfrm>
        </p:grpSpPr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7ED982A5-0555-4629-A386-E74509D98FDC}"/>
                </a:ext>
              </a:extLst>
            </p:cNvPr>
            <p:cNvSpPr/>
            <p:nvPr/>
          </p:nvSpPr>
          <p:spPr>
            <a:xfrm>
              <a:off x="5044825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03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48" name="Textplatzhalter 5">
              <a:extLst>
                <a:ext uri="{FF2B5EF4-FFF2-40B4-BE49-F238E27FC236}">
                  <a16:creationId xmlns:a16="http://schemas.microsoft.com/office/drawing/2014/main" id="{6C497681-9050-48CE-8B65-87D86BB236DB}"/>
                </a:ext>
              </a:extLst>
            </p:cNvPr>
            <p:cNvSpPr txBox="1">
              <a:spLocks/>
            </p:cNvSpPr>
            <p:nvPr/>
          </p:nvSpPr>
          <p:spPr>
            <a:xfrm>
              <a:off x="5044824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Traffic</a:t>
              </a:r>
            </a:p>
          </p:txBody>
        </p:sp>
        <p:sp>
          <p:nvSpPr>
            <p:cNvPr id="52" name="Textplatzhalter 2">
              <a:extLst>
                <a:ext uri="{FF2B5EF4-FFF2-40B4-BE49-F238E27FC236}">
                  <a16:creationId xmlns:a16="http://schemas.microsoft.com/office/drawing/2014/main" id="{7C5E8DEF-2A43-4656-8F3F-3C72B710AB4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043858" y="2900788"/>
              <a:ext cx="1549441" cy="483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Fleet data</a:t>
              </a:r>
            </a:p>
            <a:p>
              <a:pPr lvl="1"/>
              <a:r>
                <a:rPr lang="en-US" sz="1200" dirty="0"/>
                <a:t>Road data</a:t>
              </a:r>
            </a:p>
          </p:txBody>
        </p:sp>
        <p:sp>
          <p:nvSpPr>
            <p:cNvPr id="54" name="Textplatzhalter 5">
              <a:extLst>
                <a:ext uri="{FF2B5EF4-FFF2-40B4-BE49-F238E27FC236}">
                  <a16:creationId xmlns:a16="http://schemas.microsoft.com/office/drawing/2014/main" id="{AE458EE4-693C-4056-9E3C-BA164D9823E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043858" y="2507726"/>
              <a:ext cx="3242882" cy="246221"/>
            </a:xfrm>
            <a:prstGeom prst="rect">
              <a:avLst/>
            </a:prstGeom>
            <a:solidFill>
              <a:schemeClr val="accent6"/>
            </a:solidFill>
          </p:spPr>
          <p:txBody>
            <a:bodyPr vert="horz" wrap="square" lIns="0" tIns="0" rIns="0" bIns="0" rtlCol="0">
              <a:spAutoFit/>
            </a:bodyPr>
            <a:lstStyle>
              <a:defPPr>
                <a:defRPr lang="de-DE"/>
              </a:defPPr>
              <a:lvl1pPr indent="0" algn="ctr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b="1" i="1">
                  <a:solidFill>
                    <a:schemeClr val="bg1"/>
                  </a:solidFill>
                </a:defRPr>
              </a:lvl1pPr>
              <a:lvl2pPr marL="144000" indent="-1440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/>
              </a:lvl2pPr>
              <a:lvl3pPr marL="288000" indent="-1440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/>
              </a:lvl3pPr>
              <a:lvl4pPr marL="432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4pPr>
              <a:lvl5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5pPr>
              <a:lvl6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6pPr>
              <a:lvl7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baseline="0"/>
              </a:lvl7pPr>
              <a:lvl8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8pPr>
              <a:lvl9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baseline="0"/>
              </a:lvl9pPr>
            </a:lstStyle>
            <a:p>
              <a:r>
                <a:rPr lang="en-US" dirty="0"/>
                <a:t>Simulation / Calculation</a:t>
              </a:r>
            </a:p>
          </p:txBody>
        </p:sp>
        <p:sp>
          <p:nvSpPr>
            <p:cNvPr id="56" name="Textplatzhalter 5">
              <a:extLst>
                <a:ext uri="{FF2B5EF4-FFF2-40B4-BE49-F238E27FC236}">
                  <a16:creationId xmlns:a16="http://schemas.microsoft.com/office/drawing/2014/main" id="{93ACB180-00BE-4253-B40E-032177C2C19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043858" y="5138512"/>
              <a:ext cx="1549441" cy="666062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Traffic Flow</a:t>
              </a:r>
              <a:br>
                <a:rPr lang="en-US" sz="1600" b="1" dirty="0">
                  <a:solidFill>
                    <a:srgbClr val="00B050"/>
                  </a:solidFill>
                </a:rPr>
              </a:b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061F03F4-447C-4758-9071-5EB25A89C573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5686110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CD53F861-89FF-4676-A3B3-A8E3C86AD3DA}"/>
                </a:ext>
              </a:extLst>
            </p:cNvPr>
            <p:cNvCxnSpPr/>
            <p:nvPr/>
          </p:nvCxnSpPr>
          <p:spPr>
            <a:xfrm>
              <a:off x="5043858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814241-83B2-409D-ABD7-D8ED67B29B11}"/>
              </a:ext>
            </a:extLst>
          </p:cNvPr>
          <p:cNvGrpSpPr/>
          <p:nvPr/>
        </p:nvGrpSpPr>
        <p:grpSpPr>
          <a:xfrm>
            <a:off x="6737299" y="1416628"/>
            <a:ext cx="1695375" cy="4408977"/>
            <a:chOff x="6737299" y="1416628"/>
            <a:chExt cx="1695375" cy="4408977"/>
          </a:xfrm>
        </p:grpSpPr>
        <p:sp>
          <p:nvSpPr>
            <p:cNvPr id="70" name="Rechteck 69"/>
            <p:cNvSpPr/>
            <p:nvPr/>
          </p:nvSpPr>
          <p:spPr>
            <a:xfrm>
              <a:off x="6738750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04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97" name="Textplatzhalter 5"/>
            <p:cNvSpPr txBox="1">
              <a:spLocks/>
            </p:cNvSpPr>
            <p:nvPr/>
          </p:nvSpPr>
          <p:spPr>
            <a:xfrm>
              <a:off x="6738749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Noise</a:t>
              </a:r>
            </a:p>
          </p:txBody>
        </p:sp>
        <p:sp>
          <p:nvSpPr>
            <p:cNvPr id="39" name="Textplatzhalter 2">
              <a:extLst>
                <a:ext uri="{FF2B5EF4-FFF2-40B4-BE49-F238E27FC236}">
                  <a16:creationId xmlns:a16="http://schemas.microsoft.com/office/drawing/2014/main" id="{68A51752-F2FB-4CE3-B947-6DCEA2E00A5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737299" y="2900788"/>
              <a:ext cx="1549441" cy="1169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traffic flow</a:t>
              </a:r>
            </a:p>
            <a:p>
              <a:pPr lvl="1"/>
              <a:r>
                <a:rPr lang="en-US" sz="1200" dirty="0"/>
                <a:t>Fleet data </a:t>
              </a:r>
              <a:br>
                <a:rPr lang="en-US" sz="1200" dirty="0"/>
              </a:br>
              <a:r>
                <a:rPr lang="en-US" sz="1200" dirty="0"/>
                <a:t>(noise levels)</a:t>
              </a:r>
            </a:p>
            <a:p>
              <a:pPr lvl="1"/>
              <a:r>
                <a:rPr lang="en-US" sz="1200" dirty="0"/>
                <a:t>Road data (observer position)</a:t>
              </a:r>
            </a:p>
          </p:txBody>
        </p:sp>
        <p:sp>
          <p:nvSpPr>
            <p:cNvPr id="41" name="Textplatzhalter 5">
              <a:extLst>
                <a:ext uri="{FF2B5EF4-FFF2-40B4-BE49-F238E27FC236}">
                  <a16:creationId xmlns:a16="http://schemas.microsoft.com/office/drawing/2014/main" id="{5CB638CF-30EC-48C7-84CC-05395062CA9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737299" y="5138512"/>
              <a:ext cx="1549441" cy="687093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Noise level of traffic flow</a:t>
              </a: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A770C78A-A080-4CDF-B16A-AB12DB570C2C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7379551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9781CDC8-4036-419B-9445-DDA11E043533}"/>
                </a:ext>
              </a:extLst>
            </p:cNvPr>
            <p:cNvCxnSpPr/>
            <p:nvPr/>
          </p:nvCxnSpPr>
          <p:spPr>
            <a:xfrm>
              <a:off x="6737299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E4B212-E364-4C99-A5E3-5B301DBCE32B}"/>
              </a:ext>
            </a:extLst>
          </p:cNvPr>
          <p:cNvGrpSpPr/>
          <p:nvPr/>
        </p:nvGrpSpPr>
        <p:grpSpPr>
          <a:xfrm>
            <a:off x="10124180" y="1416628"/>
            <a:ext cx="1696344" cy="4408977"/>
            <a:chOff x="10124180" y="1416628"/>
            <a:chExt cx="1696344" cy="4408977"/>
          </a:xfrm>
        </p:grpSpPr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7FC8C152-4CF3-46E8-9BDC-EEEF376EBBF2}"/>
                </a:ext>
              </a:extLst>
            </p:cNvPr>
            <p:cNvSpPr/>
            <p:nvPr/>
          </p:nvSpPr>
          <p:spPr>
            <a:xfrm>
              <a:off x="10126599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06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71" name="Textplatzhalter 5">
              <a:extLst>
                <a:ext uri="{FF2B5EF4-FFF2-40B4-BE49-F238E27FC236}">
                  <a16:creationId xmlns:a16="http://schemas.microsoft.com/office/drawing/2014/main" id="{3167BE87-877B-4B6B-A693-935E3FD91339}"/>
                </a:ext>
              </a:extLst>
            </p:cNvPr>
            <p:cNvSpPr txBox="1">
              <a:spLocks/>
            </p:cNvSpPr>
            <p:nvPr/>
          </p:nvSpPr>
          <p:spPr>
            <a:xfrm>
              <a:off x="10126599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Costs</a:t>
              </a:r>
            </a:p>
          </p:txBody>
        </p:sp>
        <p:sp>
          <p:nvSpPr>
            <p:cNvPr id="72" name="Textplatzhalter 2">
              <a:extLst>
                <a:ext uri="{FF2B5EF4-FFF2-40B4-BE49-F238E27FC236}">
                  <a16:creationId xmlns:a16="http://schemas.microsoft.com/office/drawing/2014/main" id="{B20D84DA-19FB-4CFE-8889-B1F3537148B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124180" y="2900788"/>
              <a:ext cx="1549441" cy="1449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Number of people affected</a:t>
              </a:r>
            </a:p>
            <a:p>
              <a:pPr lvl="1"/>
              <a:r>
                <a:rPr lang="en-US" sz="1200" dirty="0"/>
                <a:t>Health/Society costs</a:t>
              </a:r>
            </a:p>
            <a:p>
              <a:pPr lvl="1"/>
              <a:r>
                <a:rPr lang="en-US" sz="1200" dirty="0"/>
                <a:t>Industry/Consumer costs</a:t>
              </a:r>
            </a:p>
            <a:p>
              <a:pPr lvl="1"/>
              <a:r>
                <a:rPr lang="en-US" sz="1200" dirty="0"/>
                <a:t>…</a:t>
              </a:r>
            </a:p>
          </p:txBody>
        </p:sp>
        <p:sp>
          <p:nvSpPr>
            <p:cNvPr id="75" name="Textplatzhalter 5">
              <a:extLst>
                <a:ext uri="{FF2B5EF4-FFF2-40B4-BE49-F238E27FC236}">
                  <a16:creationId xmlns:a16="http://schemas.microsoft.com/office/drawing/2014/main" id="{864C6305-CFBC-4022-8157-F0985C999E2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124180" y="5138512"/>
              <a:ext cx="1549441" cy="687093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Cost-Benefit-Analysis</a:t>
              </a:r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D56B647D-C5E2-4C56-9DBC-BDCB598B4D4A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10766432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id="{E983A091-FAE9-4C27-B3C9-727D5C497E1A}"/>
                </a:ext>
              </a:extLst>
            </p:cNvPr>
            <p:cNvCxnSpPr/>
            <p:nvPr/>
          </p:nvCxnSpPr>
          <p:spPr>
            <a:xfrm>
              <a:off x="10124180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954C9A8-908A-41A6-806B-9B32B73B3243}"/>
              </a:ext>
            </a:extLst>
          </p:cNvPr>
          <p:cNvGrpSpPr/>
          <p:nvPr/>
        </p:nvGrpSpPr>
        <p:grpSpPr>
          <a:xfrm>
            <a:off x="8430740" y="1416628"/>
            <a:ext cx="3242881" cy="4387946"/>
            <a:chOff x="8430740" y="1416628"/>
            <a:chExt cx="3242881" cy="4387946"/>
          </a:xfrm>
        </p:grpSpPr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3EC062F9-373F-4965-A04B-C97E06758E7F}"/>
                </a:ext>
              </a:extLst>
            </p:cNvPr>
            <p:cNvSpPr/>
            <p:nvPr/>
          </p:nvSpPr>
          <p:spPr>
            <a:xfrm>
              <a:off x="8432675" y="1416628"/>
              <a:ext cx="640632" cy="28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  <a:cs typeface="Porsche Next TT" panose="020B0504020101010102" pitchFamily="34" charset="0"/>
                </a:rPr>
                <a:t>05</a:t>
              </a:r>
              <a:endParaRPr lang="en-US" sz="2800" dirty="0">
                <a:solidFill>
                  <a:schemeClr val="accent6"/>
                </a:solidFill>
                <a:cs typeface="Porsche Next TT" panose="020B0504020101010102" pitchFamily="34" charset="0"/>
              </a:endParaRPr>
            </a:p>
          </p:txBody>
        </p:sp>
        <p:sp>
          <p:nvSpPr>
            <p:cNvPr id="60" name="Textplatzhalter 5">
              <a:extLst>
                <a:ext uri="{FF2B5EF4-FFF2-40B4-BE49-F238E27FC236}">
                  <a16:creationId xmlns:a16="http://schemas.microsoft.com/office/drawing/2014/main" id="{EB608601-B80A-43E9-BEE9-157B5DFB576C}"/>
                </a:ext>
              </a:extLst>
            </p:cNvPr>
            <p:cNvSpPr txBox="1">
              <a:spLocks/>
            </p:cNvSpPr>
            <p:nvPr/>
          </p:nvSpPr>
          <p:spPr>
            <a:xfrm>
              <a:off x="8432674" y="1740535"/>
              <a:ext cx="1693925" cy="648000"/>
            </a:xfrm>
            <a:prstGeom prst="chevron">
              <a:avLst>
                <a:gd name="adj" fmla="val 23315"/>
              </a:avLst>
            </a:prstGeom>
            <a:solidFill>
              <a:srgbClr val="00B050"/>
            </a:solidFill>
          </p:spPr>
          <p:txBody>
            <a:bodyPr vert="horz" wrap="square" lIns="90000" tIns="36000" rIns="90000" bIns="0" rtlCol="0" anchor="ctr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/>
                  </a:solidFill>
                </a:rPr>
                <a:t>People</a:t>
              </a:r>
            </a:p>
          </p:txBody>
        </p:sp>
        <p:sp>
          <p:nvSpPr>
            <p:cNvPr id="61" name="Textplatzhalter 2">
              <a:extLst>
                <a:ext uri="{FF2B5EF4-FFF2-40B4-BE49-F238E27FC236}">
                  <a16:creationId xmlns:a16="http://schemas.microsoft.com/office/drawing/2014/main" id="{695D7E73-B94A-43EB-AA1A-829504F43C3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30740" y="2900788"/>
              <a:ext cx="1549441" cy="1169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US" sz="1200" dirty="0"/>
                <a:t>Noise level of traffic flow</a:t>
              </a:r>
            </a:p>
            <a:p>
              <a:pPr lvl="1"/>
              <a:r>
                <a:rPr lang="en-US" sz="1200" dirty="0"/>
                <a:t>Road data (# People in what distance)</a:t>
              </a:r>
            </a:p>
            <a:p>
              <a:pPr lvl="1"/>
              <a:r>
                <a:rPr lang="en-US" sz="1200" dirty="0"/>
                <a:t>Noise Classes</a:t>
              </a:r>
            </a:p>
          </p:txBody>
        </p:sp>
        <p:sp>
          <p:nvSpPr>
            <p:cNvPr id="62" name="Textplatzhalter 5">
              <a:extLst>
                <a:ext uri="{FF2B5EF4-FFF2-40B4-BE49-F238E27FC236}">
                  <a16:creationId xmlns:a16="http://schemas.microsoft.com/office/drawing/2014/main" id="{B09AF185-362A-42CD-98B6-2E881C4BC3D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30741" y="2507726"/>
              <a:ext cx="3242880" cy="246221"/>
            </a:xfrm>
            <a:prstGeom prst="rect">
              <a:avLst/>
            </a:prstGeom>
            <a:solidFill>
              <a:schemeClr val="accent6"/>
            </a:solidFill>
          </p:spPr>
          <p:txBody>
            <a:bodyPr vert="horz" wrap="square" lIns="0" tIns="0" rIns="0" bIns="0" rtlCol="0">
              <a:spAutoFit/>
            </a:bodyPr>
            <a:lstStyle>
              <a:defPPr>
                <a:defRPr lang="de-DE"/>
              </a:defPPr>
              <a:lvl1pPr indent="0" algn="ctr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b="1" i="1">
                  <a:solidFill>
                    <a:schemeClr val="bg1"/>
                  </a:solidFill>
                </a:defRPr>
              </a:lvl1pPr>
              <a:lvl2pPr marL="144000" indent="-1440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/>
              </a:lvl2pPr>
              <a:lvl3pPr marL="288000" indent="-1440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/>
              </a:lvl3pPr>
              <a:lvl4pPr marL="432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4pPr>
              <a:lvl5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5pPr>
              <a:lvl6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6pPr>
              <a:lvl7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baseline="0"/>
              </a:lvl7pPr>
              <a:lvl8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/>
              </a:lvl8pPr>
              <a:lvl9pPr marL="576000" indent="-144000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baseline="0"/>
              </a:lvl9pPr>
            </a:lstStyle>
            <a:p>
              <a:r>
                <a:rPr lang="en-US" dirty="0"/>
                <a:t>Evaluation</a:t>
              </a:r>
            </a:p>
          </p:txBody>
        </p:sp>
        <p:sp>
          <p:nvSpPr>
            <p:cNvPr id="64" name="Textplatzhalter 5">
              <a:extLst>
                <a:ext uri="{FF2B5EF4-FFF2-40B4-BE49-F238E27FC236}">
                  <a16:creationId xmlns:a16="http://schemas.microsoft.com/office/drawing/2014/main" id="{F717FDB3-6452-42BF-9FFF-23C7472C334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30740" y="5138512"/>
              <a:ext cx="1549441" cy="666062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square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rgbClr val="00B050"/>
                  </a:solidFill>
                </a:rPr>
                <a:t>Affected People</a:t>
              </a: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98F5CFBA-A485-486A-BD5C-658CD0560C02}"/>
                </a:ext>
              </a:extLst>
            </p:cNvPr>
            <p:cNvSpPr>
              <a:spLocks noChangeAspect="1"/>
            </p:cNvSpPr>
            <p:nvPr/>
          </p:nvSpPr>
          <p:spPr>
            <a:xfrm rot="5400000" flipH="1" flipV="1">
              <a:off x="9072992" y="4622203"/>
              <a:ext cx="264936" cy="432000"/>
            </a:xfrm>
            <a:custGeom>
              <a:avLst/>
              <a:gdLst>
                <a:gd name="connsiteX0" fmla="*/ 1174750 w 1174750"/>
                <a:gd name="connsiteY0" fmla="*/ 1915526 h 1915526"/>
                <a:gd name="connsiteX1" fmla="*/ 716416 w 1174750"/>
                <a:gd name="connsiteY1" fmla="*/ 1915526 h 1915526"/>
                <a:gd name="connsiteX2" fmla="*/ 0 w 1174750"/>
                <a:gd name="connsiteY2" fmla="*/ 957763 h 1915526"/>
                <a:gd name="connsiteX3" fmla="*/ 716416 w 1174750"/>
                <a:gd name="connsiteY3" fmla="*/ 0 h 1915526"/>
                <a:gd name="connsiteX4" fmla="*/ 1174750 w 1174750"/>
                <a:gd name="connsiteY4" fmla="*/ 0 h 1915526"/>
                <a:gd name="connsiteX5" fmla="*/ 458334 w 1174750"/>
                <a:gd name="connsiteY5" fmla="*/ 957763 h 191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0" h="1915526">
                  <a:moveTo>
                    <a:pt x="1174750" y="1915526"/>
                  </a:moveTo>
                  <a:lnTo>
                    <a:pt x="716416" y="1915526"/>
                  </a:lnTo>
                  <a:lnTo>
                    <a:pt x="0" y="957763"/>
                  </a:lnTo>
                  <a:lnTo>
                    <a:pt x="716416" y="0"/>
                  </a:lnTo>
                  <a:lnTo>
                    <a:pt x="1174750" y="0"/>
                  </a:lnTo>
                  <a:lnTo>
                    <a:pt x="458334" y="9577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sz="1700" dirty="0">
                <a:solidFill>
                  <a:schemeClr val="tx1"/>
                </a:solidFill>
              </a:endParaRPr>
            </a:p>
          </p:txBody>
        </p:sp>
        <p:cxnSp>
          <p:nvCxnSpPr>
            <p:cNvPr id="66" name="Gerader Verbinder 65">
              <a:extLst>
                <a:ext uri="{FF2B5EF4-FFF2-40B4-BE49-F238E27FC236}">
                  <a16:creationId xmlns:a16="http://schemas.microsoft.com/office/drawing/2014/main" id="{ED6EA15A-A975-4D95-8112-E4E21F9209F8}"/>
                </a:ext>
              </a:extLst>
            </p:cNvPr>
            <p:cNvCxnSpPr/>
            <p:nvPr/>
          </p:nvCxnSpPr>
          <p:spPr>
            <a:xfrm>
              <a:off x="8430740" y="2780594"/>
              <a:ext cx="1549441" cy="0"/>
            </a:xfrm>
            <a:prstGeom prst="line">
              <a:avLst/>
            </a:prstGeom>
            <a:ln w="12700" cap="rnd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Rechteck 72">
            <a:extLst>
              <a:ext uri="{FF2B5EF4-FFF2-40B4-BE49-F238E27FC236}">
                <a16:creationId xmlns:a16="http://schemas.microsoft.com/office/drawing/2014/main" id="{25215F10-E0C7-4EF7-A79C-69BBCEFBFD79}"/>
              </a:ext>
            </a:extLst>
          </p:cNvPr>
          <p:cNvSpPr/>
          <p:nvPr/>
        </p:nvSpPr>
        <p:spPr>
          <a:xfrm>
            <a:off x="5043858" y="1196752"/>
            <a:ext cx="6956798" cy="4680517"/>
          </a:xfrm>
          <a:prstGeom prst="rect">
            <a:avLst/>
          </a:prstGeom>
          <a:solidFill>
            <a:srgbClr val="FFFFFF">
              <a:alpha val="67843"/>
            </a:srgb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8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kt 19" hidden="1">
            <a:extLst>
              <a:ext uri="{FF2B5EF4-FFF2-40B4-BE49-F238E27FC236}">
                <a16:creationId xmlns:a16="http://schemas.microsoft.com/office/drawing/2014/main" id="{F79E78CF-D07B-4980-9746-E14AA84F3C6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279727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Folie" r:id="rId210" imgW="400" imgH="396" progId="TCLayout.ActiveDocument.1">
                  <p:embed/>
                </p:oleObj>
              </mc:Choice>
              <mc:Fallback>
                <p:oleObj name="think-cell Folie" r:id="rId210" imgW="400" imgH="396" progId="TCLayout.ActiveDocument.1">
                  <p:embed/>
                  <p:pic>
                    <p:nvPicPr>
                      <p:cNvPr id="20" name="Objekt 19" hidden="1">
                        <a:extLst>
                          <a:ext uri="{FF2B5EF4-FFF2-40B4-BE49-F238E27FC236}">
                            <a16:creationId xmlns:a16="http://schemas.microsoft.com/office/drawing/2014/main" id="{F79E78CF-D07B-4980-9746-E14AA84F3C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9" name="TextBox 4">
            <a:extLst>
              <a:ext uri="{FF2B5EF4-FFF2-40B4-BE49-F238E27FC236}">
                <a16:creationId xmlns:a16="http://schemas.microsoft.com/office/drawing/2014/main" id="{84EBC5DC-1AD6-4982-AF51-58896112A44A}"/>
              </a:ext>
            </a:extLst>
          </p:cNvPr>
          <p:cNvSpPr txBox="1">
            <a:spLocks/>
          </p:cNvSpPr>
          <p:nvPr/>
        </p:nvSpPr>
        <p:spPr bwMode="gray">
          <a:xfrm>
            <a:off x="680734" y="1391203"/>
            <a:ext cx="3380785" cy="1728198"/>
          </a:xfrm>
          <a:prstGeom prst="rect">
            <a:avLst/>
          </a:prstGeom>
          <a:noFill/>
          <a:ln w="47625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121314"/>
                      <a:gd name="connsiteY0" fmla="*/ 0 h 1728198"/>
                      <a:gd name="connsiteX1" fmla="*/ 576179 w 7121314"/>
                      <a:gd name="connsiteY1" fmla="*/ 0 h 1728198"/>
                      <a:gd name="connsiteX2" fmla="*/ 1009932 w 7121314"/>
                      <a:gd name="connsiteY2" fmla="*/ 0 h 1728198"/>
                      <a:gd name="connsiteX3" fmla="*/ 1799750 w 7121314"/>
                      <a:gd name="connsiteY3" fmla="*/ 0 h 1728198"/>
                      <a:gd name="connsiteX4" fmla="*/ 2375929 w 7121314"/>
                      <a:gd name="connsiteY4" fmla="*/ 0 h 1728198"/>
                      <a:gd name="connsiteX5" fmla="*/ 2952108 w 7121314"/>
                      <a:gd name="connsiteY5" fmla="*/ 0 h 1728198"/>
                      <a:gd name="connsiteX6" fmla="*/ 3741927 w 7121314"/>
                      <a:gd name="connsiteY6" fmla="*/ 0 h 1728198"/>
                      <a:gd name="connsiteX7" fmla="*/ 4246893 w 7121314"/>
                      <a:gd name="connsiteY7" fmla="*/ 0 h 1728198"/>
                      <a:gd name="connsiteX8" fmla="*/ 5036711 w 7121314"/>
                      <a:gd name="connsiteY8" fmla="*/ 0 h 1728198"/>
                      <a:gd name="connsiteX9" fmla="*/ 5826530 w 7121314"/>
                      <a:gd name="connsiteY9" fmla="*/ 0 h 1728198"/>
                      <a:gd name="connsiteX10" fmla="*/ 6473922 w 7121314"/>
                      <a:gd name="connsiteY10" fmla="*/ 0 h 1728198"/>
                      <a:gd name="connsiteX11" fmla="*/ 7121314 w 7121314"/>
                      <a:gd name="connsiteY11" fmla="*/ 0 h 1728198"/>
                      <a:gd name="connsiteX12" fmla="*/ 7121314 w 7121314"/>
                      <a:gd name="connsiteY12" fmla="*/ 558784 h 1728198"/>
                      <a:gd name="connsiteX13" fmla="*/ 7121314 w 7121314"/>
                      <a:gd name="connsiteY13" fmla="*/ 1083004 h 1728198"/>
                      <a:gd name="connsiteX14" fmla="*/ 7121314 w 7121314"/>
                      <a:gd name="connsiteY14" fmla="*/ 1728198 h 1728198"/>
                      <a:gd name="connsiteX15" fmla="*/ 6473922 w 7121314"/>
                      <a:gd name="connsiteY15" fmla="*/ 1728198 h 1728198"/>
                      <a:gd name="connsiteX16" fmla="*/ 5826530 w 7121314"/>
                      <a:gd name="connsiteY16" fmla="*/ 1728198 h 1728198"/>
                      <a:gd name="connsiteX17" fmla="*/ 5036711 w 7121314"/>
                      <a:gd name="connsiteY17" fmla="*/ 1728198 h 1728198"/>
                      <a:gd name="connsiteX18" fmla="*/ 4389319 w 7121314"/>
                      <a:gd name="connsiteY18" fmla="*/ 1728198 h 1728198"/>
                      <a:gd name="connsiteX19" fmla="*/ 3955566 w 7121314"/>
                      <a:gd name="connsiteY19" fmla="*/ 1728198 h 1728198"/>
                      <a:gd name="connsiteX20" fmla="*/ 3450600 w 7121314"/>
                      <a:gd name="connsiteY20" fmla="*/ 1728198 h 1728198"/>
                      <a:gd name="connsiteX21" fmla="*/ 2660782 w 7121314"/>
                      <a:gd name="connsiteY21" fmla="*/ 1728198 h 1728198"/>
                      <a:gd name="connsiteX22" fmla="*/ 2013390 w 7121314"/>
                      <a:gd name="connsiteY22" fmla="*/ 1728198 h 1728198"/>
                      <a:gd name="connsiteX23" fmla="*/ 1508424 w 7121314"/>
                      <a:gd name="connsiteY23" fmla="*/ 1728198 h 1728198"/>
                      <a:gd name="connsiteX24" fmla="*/ 861032 w 7121314"/>
                      <a:gd name="connsiteY24" fmla="*/ 1728198 h 1728198"/>
                      <a:gd name="connsiteX25" fmla="*/ 0 w 7121314"/>
                      <a:gd name="connsiteY25" fmla="*/ 1728198 h 1728198"/>
                      <a:gd name="connsiteX26" fmla="*/ 0 w 7121314"/>
                      <a:gd name="connsiteY26" fmla="*/ 1203978 h 1728198"/>
                      <a:gd name="connsiteX27" fmla="*/ 0 w 7121314"/>
                      <a:gd name="connsiteY27" fmla="*/ 610630 h 1728198"/>
                      <a:gd name="connsiteX28" fmla="*/ 0 w 7121314"/>
                      <a:gd name="connsiteY28" fmla="*/ 0 h 1728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7121314" h="1728198" extrusionOk="0">
                        <a:moveTo>
                          <a:pt x="0" y="0"/>
                        </a:moveTo>
                        <a:cubicBezTo>
                          <a:pt x="198656" y="19357"/>
                          <a:pt x="368400" y="197"/>
                          <a:pt x="576179" y="0"/>
                        </a:cubicBezTo>
                        <a:cubicBezTo>
                          <a:pt x="783958" y="-197"/>
                          <a:pt x="795112" y="-14988"/>
                          <a:pt x="1009932" y="0"/>
                        </a:cubicBezTo>
                        <a:cubicBezTo>
                          <a:pt x="1224752" y="14988"/>
                          <a:pt x="1446497" y="-32761"/>
                          <a:pt x="1799750" y="0"/>
                        </a:cubicBezTo>
                        <a:cubicBezTo>
                          <a:pt x="2153003" y="32761"/>
                          <a:pt x="2212557" y="1693"/>
                          <a:pt x="2375929" y="0"/>
                        </a:cubicBezTo>
                        <a:cubicBezTo>
                          <a:pt x="2539301" y="-1693"/>
                          <a:pt x="2815971" y="-4744"/>
                          <a:pt x="2952108" y="0"/>
                        </a:cubicBezTo>
                        <a:cubicBezTo>
                          <a:pt x="3088245" y="4744"/>
                          <a:pt x="3567813" y="-27405"/>
                          <a:pt x="3741927" y="0"/>
                        </a:cubicBezTo>
                        <a:cubicBezTo>
                          <a:pt x="3916041" y="27405"/>
                          <a:pt x="4098279" y="-331"/>
                          <a:pt x="4246893" y="0"/>
                        </a:cubicBezTo>
                        <a:cubicBezTo>
                          <a:pt x="4395507" y="331"/>
                          <a:pt x="4664534" y="38312"/>
                          <a:pt x="5036711" y="0"/>
                        </a:cubicBezTo>
                        <a:cubicBezTo>
                          <a:pt x="5408888" y="-38312"/>
                          <a:pt x="5449087" y="-28604"/>
                          <a:pt x="5826530" y="0"/>
                        </a:cubicBezTo>
                        <a:cubicBezTo>
                          <a:pt x="6203973" y="28604"/>
                          <a:pt x="6233274" y="15714"/>
                          <a:pt x="6473922" y="0"/>
                        </a:cubicBezTo>
                        <a:cubicBezTo>
                          <a:pt x="6714570" y="-15714"/>
                          <a:pt x="6818655" y="15315"/>
                          <a:pt x="7121314" y="0"/>
                        </a:cubicBezTo>
                        <a:cubicBezTo>
                          <a:pt x="7113720" y="167831"/>
                          <a:pt x="7148274" y="424968"/>
                          <a:pt x="7121314" y="558784"/>
                        </a:cubicBezTo>
                        <a:cubicBezTo>
                          <a:pt x="7094354" y="692600"/>
                          <a:pt x="7134344" y="882865"/>
                          <a:pt x="7121314" y="1083004"/>
                        </a:cubicBezTo>
                        <a:cubicBezTo>
                          <a:pt x="7108284" y="1283143"/>
                          <a:pt x="7135127" y="1591760"/>
                          <a:pt x="7121314" y="1728198"/>
                        </a:cubicBezTo>
                        <a:cubicBezTo>
                          <a:pt x="6950236" y="1717360"/>
                          <a:pt x="6758805" y="1701557"/>
                          <a:pt x="6473922" y="1728198"/>
                        </a:cubicBezTo>
                        <a:cubicBezTo>
                          <a:pt x="6189039" y="1754839"/>
                          <a:pt x="6064080" y="1739733"/>
                          <a:pt x="5826530" y="1728198"/>
                        </a:cubicBezTo>
                        <a:cubicBezTo>
                          <a:pt x="5588980" y="1716663"/>
                          <a:pt x="5289739" y="1739218"/>
                          <a:pt x="5036711" y="1728198"/>
                        </a:cubicBezTo>
                        <a:cubicBezTo>
                          <a:pt x="4783683" y="1717178"/>
                          <a:pt x="4573687" y="1742127"/>
                          <a:pt x="4389319" y="1728198"/>
                        </a:cubicBezTo>
                        <a:cubicBezTo>
                          <a:pt x="4204951" y="1714269"/>
                          <a:pt x="4102349" y="1719711"/>
                          <a:pt x="3955566" y="1728198"/>
                        </a:cubicBezTo>
                        <a:cubicBezTo>
                          <a:pt x="3808783" y="1736685"/>
                          <a:pt x="3590107" y="1715401"/>
                          <a:pt x="3450600" y="1728198"/>
                        </a:cubicBezTo>
                        <a:cubicBezTo>
                          <a:pt x="3311093" y="1740995"/>
                          <a:pt x="2843784" y="1688708"/>
                          <a:pt x="2660782" y="1728198"/>
                        </a:cubicBezTo>
                        <a:cubicBezTo>
                          <a:pt x="2477780" y="1767688"/>
                          <a:pt x="2151157" y="1707398"/>
                          <a:pt x="2013390" y="1728198"/>
                        </a:cubicBezTo>
                        <a:cubicBezTo>
                          <a:pt x="1875623" y="1748998"/>
                          <a:pt x="1704887" y="1709670"/>
                          <a:pt x="1508424" y="1728198"/>
                        </a:cubicBezTo>
                        <a:cubicBezTo>
                          <a:pt x="1311961" y="1746726"/>
                          <a:pt x="1008146" y="1726199"/>
                          <a:pt x="861032" y="1728198"/>
                        </a:cubicBezTo>
                        <a:cubicBezTo>
                          <a:pt x="713918" y="1730197"/>
                          <a:pt x="342197" y="1696905"/>
                          <a:pt x="0" y="1728198"/>
                        </a:cubicBezTo>
                        <a:cubicBezTo>
                          <a:pt x="13467" y="1576087"/>
                          <a:pt x="-6058" y="1322843"/>
                          <a:pt x="0" y="1203978"/>
                        </a:cubicBezTo>
                        <a:cubicBezTo>
                          <a:pt x="6058" y="1085113"/>
                          <a:pt x="29431" y="821447"/>
                          <a:pt x="0" y="610630"/>
                        </a:cubicBezTo>
                        <a:cubicBezTo>
                          <a:pt x="-29431" y="399813"/>
                          <a:pt x="-5080" y="25263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vert="horz" lIns="108000" tIns="0" rIns="108000" bIns="72000" rtlCol="0" anchor="b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i="1" dirty="0"/>
              <a:t>Experts of Implementation Team FLEET</a:t>
            </a:r>
          </a:p>
        </p:txBody>
      </p:sp>
      <p:sp>
        <p:nvSpPr>
          <p:cNvPr id="290" name="TextBox 4">
            <a:extLst>
              <a:ext uri="{FF2B5EF4-FFF2-40B4-BE49-F238E27FC236}">
                <a16:creationId xmlns:a16="http://schemas.microsoft.com/office/drawing/2014/main" id="{36389300-FB61-4210-9120-019F399F6520}"/>
              </a:ext>
            </a:extLst>
          </p:cNvPr>
          <p:cNvSpPr txBox="1">
            <a:spLocks/>
          </p:cNvSpPr>
          <p:nvPr/>
        </p:nvSpPr>
        <p:spPr bwMode="gray">
          <a:xfrm>
            <a:off x="671364" y="3284984"/>
            <a:ext cx="3395442" cy="1728198"/>
          </a:xfrm>
          <a:prstGeom prst="rect">
            <a:avLst/>
          </a:prstGeom>
          <a:noFill/>
          <a:ln w="47625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121314"/>
                      <a:gd name="connsiteY0" fmla="*/ 0 h 1728198"/>
                      <a:gd name="connsiteX1" fmla="*/ 576179 w 7121314"/>
                      <a:gd name="connsiteY1" fmla="*/ 0 h 1728198"/>
                      <a:gd name="connsiteX2" fmla="*/ 1009932 w 7121314"/>
                      <a:gd name="connsiteY2" fmla="*/ 0 h 1728198"/>
                      <a:gd name="connsiteX3" fmla="*/ 1799750 w 7121314"/>
                      <a:gd name="connsiteY3" fmla="*/ 0 h 1728198"/>
                      <a:gd name="connsiteX4" fmla="*/ 2375929 w 7121314"/>
                      <a:gd name="connsiteY4" fmla="*/ 0 h 1728198"/>
                      <a:gd name="connsiteX5" fmla="*/ 2952108 w 7121314"/>
                      <a:gd name="connsiteY5" fmla="*/ 0 h 1728198"/>
                      <a:gd name="connsiteX6" fmla="*/ 3741927 w 7121314"/>
                      <a:gd name="connsiteY6" fmla="*/ 0 h 1728198"/>
                      <a:gd name="connsiteX7" fmla="*/ 4246893 w 7121314"/>
                      <a:gd name="connsiteY7" fmla="*/ 0 h 1728198"/>
                      <a:gd name="connsiteX8" fmla="*/ 5036711 w 7121314"/>
                      <a:gd name="connsiteY8" fmla="*/ 0 h 1728198"/>
                      <a:gd name="connsiteX9" fmla="*/ 5826530 w 7121314"/>
                      <a:gd name="connsiteY9" fmla="*/ 0 h 1728198"/>
                      <a:gd name="connsiteX10" fmla="*/ 6473922 w 7121314"/>
                      <a:gd name="connsiteY10" fmla="*/ 0 h 1728198"/>
                      <a:gd name="connsiteX11" fmla="*/ 7121314 w 7121314"/>
                      <a:gd name="connsiteY11" fmla="*/ 0 h 1728198"/>
                      <a:gd name="connsiteX12" fmla="*/ 7121314 w 7121314"/>
                      <a:gd name="connsiteY12" fmla="*/ 558784 h 1728198"/>
                      <a:gd name="connsiteX13" fmla="*/ 7121314 w 7121314"/>
                      <a:gd name="connsiteY13" fmla="*/ 1083004 h 1728198"/>
                      <a:gd name="connsiteX14" fmla="*/ 7121314 w 7121314"/>
                      <a:gd name="connsiteY14" fmla="*/ 1728198 h 1728198"/>
                      <a:gd name="connsiteX15" fmla="*/ 6473922 w 7121314"/>
                      <a:gd name="connsiteY15" fmla="*/ 1728198 h 1728198"/>
                      <a:gd name="connsiteX16" fmla="*/ 5826530 w 7121314"/>
                      <a:gd name="connsiteY16" fmla="*/ 1728198 h 1728198"/>
                      <a:gd name="connsiteX17" fmla="*/ 5036711 w 7121314"/>
                      <a:gd name="connsiteY17" fmla="*/ 1728198 h 1728198"/>
                      <a:gd name="connsiteX18" fmla="*/ 4389319 w 7121314"/>
                      <a:gd name="connsiteY18" fmla="*/ 1728198 h 1728198"/>
                      <a:gd name="connsiteX19" fmla="*/ 3955566 w 7121314"/>
                      <a:gd name="connsiteY19" fmla="*/ 1728198 h 1728198"/>
                      <a:gd name="connsiteX20" fmla="*/ 3450600 w 7121314"/>
                      <a:gd name="connsiteY20" fmla="*/ 1728198 h 1728198"/>
                      <a:gd name="connsiteX21" fmla="*/ 2660782 w 7121314"/>
                      <a:gd name="connsiteY21" fmla="*/ 1728198 h 1728198"/>
                      <a:gd name="connsiteX22" fmla="*/ 2013390 w 7121314"/>
                      <a:gd name="connsiteY22" fmla="*/ 1728198 h 1728198"/>
                      <a:gd name="connsiteX23" fmla="*/ 1508424 w 7121314"/>
                      <a:gd name="connsiteY23" fmla="*/ 1728198 h 1728198"/>
                      <a:gd name="connsiteX24" fmla="*/ 861032 w 7121314"/>
                      <a:gd name="connsiteY24" fmla="*/ 1728198 h 1728198"/>
                      <a:gd name="connsiteX25" fmla="*/ 0 w 7121314"/>
                      <a:gd name="connsiteY25" fmla="*/ 1728198 h 1728198"/>
                      <a:gd name="connsiteX26" fmla="*/ 0 w 7121314"/>
                      <a:gd name="connsiteY26" fmla="*/ 1203978 h 1728198"/>
                      <a:gd name="connsiteX27" fmla="*/ 0 w 7121314"/>
                      <a:gd name="connsiteY27" fmla="*/ 610630 h 1728198"/>
                      <a:gd name="connsiteX28" fmla="*/ 0 w 7121314"/>
                      <a:gd name="connsiteY28" fmla="*/ 0 h 1728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7121314" h="1728198" extrusionOk="0">
                        <a:moveTo>
                          <a:pt x="0" y="0"/>
                        </a:moveTo>
                        <a:cubicBezTo>
                          <a:pt x="198656" y="19357"/>
                          <a:pt x="368400" y="197"/>
                          <a:pt x="576179" y="0"/>
                        </a:cubicBezTo>
                        <a:cubicBezTo>
                          <a:pt x="783958" y="-197"/>
                          <a:pt x="795112" y="-14988"/>
                          <a:pt x="1009932" y="0"/>
                        </a:cubicBezTo>
                        <a:cubicBezTo>
                          <a:pt x="1224752" y="14988"/>
                          <a:pt x="1446497" y="-32761"/>
                          <a:pt x="1799750" y="0"/>
                        </a:cubicBezTo>
                        <a:cubicBezTo>
                          <a:pt x="2153003" y="32761"/>
                          <a:pt x="2212557" y="1693"/>
                          <a:pt x="2375929" y="0"/>
                        </a:cubicBezTo>
                        <a:cubicBezTo>
                          <a:pt x="2539301" y="-1693"/>
                          <a:pt x="2815971" y="-4744"/>
                          <a:pt x="2952108" y="0"/>
                        </a:cubicBezTo>
                        <a:cubicBezTo>
                          <a:pt x="3088245" y="4744"/>
                          <a:pt x="3567813" y="-27405"/>
                          <a:pt x="3741927" y="0"/>
                        </a:cubicBezTo>
                        <a:cubicBezTo>
                          <a:pt x="3916041" y="27405"/>
                          <a:pt x="4098279" y="-331"/>
                          <a:pt x="4246893" y="0"/>
                        </a:cubicBezTo>
                        <a:cubicBezTo>
                          <a:pt x="4395507" y="331"/>
                          <a:pt x="4664534" y="38312"/>
                          <a:pt x="5036711" y="0"/>
                        </a:cubicBezTo>
                        <a:cubicBezTo>
                          <a:pt x="5408888" y="-38312"/>
                          <a:pt x="5449087" y="-28604"/>
                          <a:pt x="5826530" y="0"/>
                        </a:cubicBezTo>
                        <a:cubicBezTo>
                          <a:pt x="6203973" y="28604"/>
                          <a:pt x="6233274" y="15714"/>
                          <a:pt x="6473922" y="0"/>
                        </a:cubicBezTo>
                        <a:cubicBezTo>
                          <a:pt x="6714570" y="-15714"/>
                          <a:pt x="6818655" y="15315"/>
                          <a:pt x="7121314" y="0"/>
                        </a:cubicBezTo>
                        <a:cubicBezTo>
                          <a:pt x="7113720" y="167831"/>
                          <a:pt x="7148274" y="424968"/>
                          <a:pt x="7121314" y="558784"/>
                        </a:cubicBezTo>
                        <a:cubicBezTo>
                          <a:pt x="7094354" y="692600"/>
                          <a:pt x="7134344" y="882865"/>
                          <a:pt x="7121314" y="1083004"/>
                        </a:cubicBezTo>
                        <a:cubicBezTo>
                          <a:pt x="7108284" y="1283143"/>
                          <a:pt x="7135127" y="1591760"/>
                          <a:pt x="7121314" y="1728198"/>
                        </a:cubicBezTo>
                        <a:cubicBezTo>
                          <a:pt x="6950236" y="1717360"/>
                          <a:pt x="6758805" y="1701557"/>
                          <a:pt x="6473922" y="1728198"/>
                        </a:cubicBezTo>
                        <a:cubicBezTo>
                          <a:pt x="6189039" y="1754839"/>
                          <a:pt x="6064080" y="1739733"/>
                          <a:pt x="5826530" y="1728198"/>
                        </a:cubicBezTo>
                        <a:cubicBezTo>
                          <a:pt x="5588980" y="1716663"/>
                          <a:pt x="5289739" y="1739218"/>
                          <a:pt x="5036711" y="1728198"/>
                        </a:cubicBezTo>
                        <a:cubicBezTo>
                          <a:pt x="4783683" y="1717178"/>
                          <a:pt x="4573687" y="1742127"/>
                          <a:pt x="4389319" y="1728198"/>
                        </a:cubicBezTo>
                        <a:cubicBezTo>
                          <a:pt x="4204951" y="1714269"/>
                          <a:pt x="4102349" y="1719711"/>
                          <a:pt x="3955566" y="1728198"/>
                        </a:cubicBezTo>
                        <a:cubicBezTo>
                          <a:pt x="3808783" y="1736685"/>
                          <a:pt x="3590107" y="1715401"/>
                          <a:pt x="3450600" y="1728198"/>
                        </a:cubicBezTo>
                        <a:cubicBezTo>
                          <a:pt x="3311093" y="1740995"/>
                          <a:pt x="2843784" y="1688708"/>
                          <a:pt x="2660782" y="1728198"/>
                        </a:cubicBezTo>
                        <a:cubicBezTo>
                          <a:pt x="2477780" y="1767688"/>
                          <a:pt x="2151157" y="1707398"/>
                          <a:pt x="2013390" y="1728198"/>
                        </a:cubicBezTo>
                        <a:cubicBezTo>
                          <a:pt x="1875623" y="1748998"/>
                          <a:pt x="1704887" y="1709670"/>
                          <a:pt x="1508424" y="1728198"/>
                        </a:cubicBezTo>
                        <a:cubicBezTo>
                          <a:pt x="1311961" y="1746726"/>
                          <a:pt x="1008146" y="1726199"/>
                          <a:pt x="861032" y="1728198"/>
                        </a:cubicBezTo>
                        <a:cubicBezTo>
                          <a:pt x="713918" y="1730197"/>
                          <a:pt x="342197" y="1696905"/>
                          <a:pt x="0" y="1728198"/>
                        </a:cubicBezTo>
                        <a:cubicBezTo>
                          <a:pt x="13467" y="1576087"/>
                          <a:pt x="-6058" y="1322843"/>
                          <a:pt x="0" y="1203978"/>
                        </a:cubicBezTo>
                        <a:cubicBezTo>
                          <a:pt x="6058" y="1085113"/>
                          <a:pt x="29431" y="821447"/>
                          <a:pt x="0" y="610630"/>
                        </a:cubicBezTo>
                        <a:cubicBezTo>
                          <a:pt x="-29431" y="399813"/>
                          <a:pt x="-5080" y="25263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vert="horz" lIns="108000" tIns="0" rIns="108000" bIns="72000" rtlCol="0" anchor="b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i="1" dirty="0"/>
              <a:t>Experts of Implementation Team ROAD</a:t>
            </a:r>
          </a:p>
        </p:txBody>
      </p:sp>
      <p:grpSp>
        <p:nvGrpSpPr>
          <p:cNvPr id="319" name="Gruppieren 318">
            <a:extLst>
              <a:ext uri="{FF2B5EF4-FFF2-40B4-BE49-F238E27FC236}">
                <a16:creationId xmlns:a16="http://schemas.microsoft.com/office/drawing/2014/main" id="{5B746863-1545-4662-A700-2139225A4634}"/>
              </a:ext>
            </a:extLst>
          </p:cNvPr>
          <p:cNvGrpSpPr/>
          <p:nvPr/>
        </p:nvGrpSpPr>
        <p:grpSpPr>
          <a:xfrm>
            <a:off x="2703137" y="5174059"/>
            <a:ext cx="9167964" cy="875597"/>
            <a:chOff x="8142062" y="2968087"/>
            <a:chExt cx="3348107" cy="640813"/>
          </a:xfrm>
          <a:solidFill>
            <a:schemeClr val="bg2">
              <a:lumMod val="20000"/>
              <a:lumOff val="80000"/>
            </a:schemeClr>
          </a:solidFill>
        </p:grpSpPr>
        <p:sp>
          <p:nvSpPr>
            <p:cNvPr id="320" name="TextBox 4">
              <a:extLst>
                <a:ext uri="{FF2B5EF4-FFF2-40B4-BE49-F238E27FC236}">
                  <a16:creationId xmlns:a16="http://schemas.microsoft.com/office/drawing/2014/main" id="{E57C9144-318D-487B-BE5D-A13FAC83B87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142062" y="2968087"/>
              <a:ext cx="3347640" cy="329413"/>
            </a:xfrm>
            <a:prstGeom prst="rect">
              <a:avLst/>
            </a:prstGeom>
            <a:grpFill/>
          </p:spPr>
          <p:txBody>
            <a:bodyPr vert="horz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Presentation / Hand over for Calculation/Simulation</a:t>
              </a:r>
              <a:endParaRPr lang="en-US" dirty="0"/>
            </a:p>
          </p:txBody>
        </p:sp>
        <p:sp>
          <p:nvSpPr>
            <p:cNvPr id="321" name="TextBox 4">
              <a:extLst>
                <a:ext uri="{FF2B5EF4-FFF2-40B4-BE49-F238E27FC236}">
                  <a16:creationId xmlns:a16="http://schemas.microsoft.com/office/drawing/2014/main" id="{7DB587CA-47FD-43E2-A224-AC7D8D82363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142529" y="3247426"/>
              <a:ext cx="3347640" cy="361474"/>
            </a:xfrm>
            <a:prstGeom prst="rect">
              <a:avLst/>
            </a:prstGeom>
            <a:grpFill/>
          </p:spPr>
          <p:txBody>
            <a:bodyPr vert="horz" lIns="108000" tIns="0" rIns="108000" bIns="7200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5-10 Scenarios which represent the focus of the future regulatory work</a:t>
              </a:r>
            </a:p>
          </p:txBody>
        </p:sp>
      </p:grpSp>
      <p:sp>
        <p:nvSpPr>
          <p:cNvPr id="318" name="TextBox 4">
            <a:extLst>
              <a:ext uri="{FF2B5EF4-FFF2-40B4-BE49-F238E27FC236}">
                <a16:creationId xmlns:a16="http://schemas.microsoft.com/office/drawing/2014/main" id="{7B0284A1-A3AC-408A-A495-E94EFA3FA5DA}"/>
              </a:ext>
            </a:extLst>
          </p:cNvPr>
          <p:cNvSpPr txBox="1">
            <a:spLocks/>
          </p:cNvSpPr>
          <p:nvPr/>
        </p:nvSpPr>
        <p:spPr bwMode="gray">
          <a:xfrm>
            <a:off x="898302" y="5168031"/>
            <a:ext cx="10972799" cy="1402712"/>
          </a:xfrm>
          <a:prstGeom prst="rect">
            <a:avLst/>
          </a:prstGeom>
          <a:noFill/>
          <a:ln w="47625"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0972799"/>
                      <a:gd name="connsiteY0" fmla="*/ 0 h 1402712"/>
                      <a:gd name="connsiteX1" fmla="*/ 576072 w 10972799"/>
                      <a:gd name="connsiteY1" fmla="*/ 0 h 1402712"/>
                      <a:gd name="connsiteX2" fmla="*/ 932688 w 10972799"/>
                      <a:gd name="connsiteY2" fmla="*/ 0 h 1402712"/>
                      <a:gd name="connsiteX3" fmla="*/ 1837944 w 10972799"/>
                      <a:gd name="connsiteY3" fmla="*/ 0 h 1402712"/>
                      <a:gd name="connsiteX4" fmla="*/ 2414016 w 10972799"/>
                      <a:gd name="connsiteY4" fmla="*/ 0 h 1402712"/>
                      <a:gd name="connsiteX5" fmla="*/ 2990088 w 10972799"/>
                      <a:gd name="connsiteY5" fmla="*/ 0 h 1402712"/>
                      <a:gd name="connsiteX6" fmla="*/ 3895344 w 10972799"/>
                      <a:gd name="connsiteY6" fmla="*/ 0 h 1402712"/>
                      <a:gd name="connsiteX7" fmla="*/ 4361688 w 10972799"/>
                      <a:gd name="connsiteY7" fmla="*/ 0 h 1402712"/>
                      <a:gd name="connsiteX8" fmla="*/ 5266944 w 10972799"/>
                      <a:gd name="connsiteY8" fmla="*/ 0 h 1402712"/>
                      <a:gd name="connsiteX9" fmla="*/ 6172199 w 10972799"/>
                      <a:gd name="connsiteY9" fmla="*/ 0 h 1402712"/>
                      <a:gd name="connsiteX10" fmla="*/ 6857999 w 10972799"/>
                      <a:gd name="connsiteY10" fmla="*/ 0 h 1402712"/>
                      <a:gd name="connsiteX11" fmla="*/ 7763255 w 10972799"/>
                      <a:gd name="connsiteY11" fmla="*/ 0 h 1402712"/>
                      <a:gd name="connsiteX12" fmla="*/ 8339327 w 10972799"/>
                      <a:gd name="connsiteY12" fmla="*/ 0 h 1402712"/>
                      <a:gd name="connsiteX13" fmla="*/ 8915399 w 10972799"/>
                      <a:gd name="connsiteY13" fmla="*/ 0 h 1402712"/>
                      <a:gd name="connsiteX14" fmla="*/ 9710927 w 10972799"/>
                      <a:gd name="connsiteY14" fmla="*/ 0 h 1402712"/>
                      <a:gd name="connsiteX15" fmla="*/ 10286999 w 10972799"/>
                      <a:gd name="connsiteY15" fmla="*/ 0 h 1402712"/>
                      <a:gd name="connsiteX16" fmla="*/ 10972799 w 10972799"/>
                      <a:gd name="connsiteY16" fmla="*/ 0 h 1402712"/>
                      <a:gd name="connsiteX17" fmla="*/ 10972799 w 10972799"/>
                      <a:gd name="connsiteY17" fmla="*/ 495625 h 1402712"/>
                      <a:gd name="connsiteX18" fmla="*/ 10972799 w 10972799"/>
                      <a:gd name="connsiteY18" fmla="*/ 977223 h 1402712"/>
                      <a:gd name="connsiteX19" fmla="*/ 10972799 w 10972799"/>
                      <a:gd name="connsiteY19" fmla="*/ 1402712 h 1402712"/>
                      <a:gd name="connsiteX20" fmla="*/ 10616183 w 10972799"/>
                      <a:gd name="connsiteY20" fmla="*/ 1402712 h 1402712"/>
                      <a:gd name="connsiteX21" fmla="*/ 9710927 w 10972799"/>
                      <a:gd name="connsiteY21" fmla="*/ 1402712 h 1402712"/>
                      <a:gd name="connsiteX22" fmla="*/ 9025127 w 10972799"/>
                      <a:gd name="connsiteY22" fmla="*/ 1402712 h 1402712"/>
                      <a:gd name="connsiteX23" fmla="*/ 8558783 w 10972799"/>
                      <a:gd name="connsiteY23" fmla="*/ 1402712 h 1402712"/>
                      <a:gd name="connsiteX24" fmla="*/ 7872983 w 10972799"/>
                      <a:gd name="connsiteY24" fmla="*/ 1402712 h 1402712"/>
                      <a:gd name="connsiteX25" fmla="*/ 7516367 w 10972799"/>
                      <a:gd name="connsiteY25" fmla="*/ 1402712 h 1402712"/>
                      <a:gd name="connsiteX26" fmla="*/ 7159751 w 10972799"/>
                      <a:gd name="connsiteY26" fmla="*/ 1402712 h 1402712"/>
                      <a:gd name="connsiteX27" fmla="*/ 6473951 w 10972799"/>
                      <a:gd name="connsiteY27" fmla="*/ 1402712 h 1402712"/>
                      <a:gd name="connsiteX28" fmla="*/ 6007607 w 10972799"/>
                      <a:gd name="connsiteY28" fmla="*/ 1402712 h 1402712"/>
                      <a:gd name="connsiteX29" fmla="*/ 5212080 w 10972799"/>
                      <a:gd name="connsiteY29" fmla="*/ 1402712 h 1402712"/>
                      <a:gd name="connsiteX30" fmla="*/ 4745736 w 10972799"/>
                      <a:gd name="connsiteY30" fmla="*/ 1402712 h 1402712"/>
                      <a:gd name="connsiteX31" fmla="*/ 3950208 w 10972799"/>
                      <a:gd name="connsiteY31" fmla="*/ 1402712 h 1402712"/>
                      <a:gd name="connsiteX32" fmla="*/ 3593592 w 10972799"/>
                      <a:gd name="connsiteY32" fmla="*/ 1402712 h 1402712"/>
                      <a:gd name="connsiteX33" fmla="*/ 2798064 w 10972799"/>
                      <a:gd name="connsiteY33" fmla="*/ 1402712 h 1402712"/>
                      <a:gd name="connsiteX34" fmla="*/ 2331720 w 10972799"/>
                      <a:gd name="connsiteY34" fmla="*/ 1402712 h 1402712"/>
                      <a:gd name="connsiteX35" fmla="*/ 1975104 w 10972799"/>
                      <a:gd name="connsiteY35" fmla="*/ 1402712 h 1402712"/>
                      <a:gd name="connsiteX36" fmla="*/ 1508760 w 10972799"/>
                      <a:gd name="connsiteY36" fmla="*/ 1402712 h 1402712"/>
                      <a:gd name="connsiteX37" fmla="*/ 713232 w 10972799"/>
                      <a:gd name="connsiteY37" fmla="*/ 1402712 h 1402712"/>
                      <a:gd name="connsiteX38" fmla="*/ 0 w 10972799"/>
                      <a:gd name="connsiteY38" fmla="*/ 1402712 h 1402712"/>
                      <a:gd name="connsiteX39" fmla="*/ 0 w 10972799"/>
                      <a:gd name="connsiteY39" fmla="*/ 977223 h 1402712"/>
                      <a:gd name="connsiteX40" fmla="*/ 0 w 10972799"/>
                      <a:gd name="connsiteY40" fmla="*/ 551733 h 1402712"/>
                      <a:gd name="connsiteX41" fmla="*/ 0 w 10972799"/>
                      <a:gd name="connsiteY41" fmla="*/ 0 h 1402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10972799" h="1402712" extrusionOk="0">
                        <a:moveTo>
                          <a:pt x="0" y="0"/>
                        </a:moveTo>
                        <a:cubicBezTo>
                          <a:pt x="257510" y="5952"/>
                          <a:pt x="323222" y="-23013"/>
                          <a:pt x="576072" y="0"/>
                        </a:cubicBezTo>
                        <a:cubicBezTo>
                          <a:pt x="828922" y="23013"/>
                          <a:pt x="816759" y="-16566"/>
                          <a:pt x="932688" y="0"/>
                        </a:cubicBezTo>
                        <a:cubicBezTo>
                          <a:pt x="1048617" y="16566"/>
                          <a:pt x="1488235" y="24107"/>
                          <a:pt x="1837944" y="0"/>
                        </a:cubicBezTo>
                        <a:cubicBezTo>
                          <a:pt x="2187653" y="-24107"/>
                          <a:pt x="2171643" y="3677"/>
                          <a:pt x="2414016" y="0"/>
                        </a:cubicBezTo>
                        <a:cubicBezTo>
                          <a:pt x="2656389" y="-3677"/>
                          <a:pt x="2870829" y="26561"/>
                          <a:pt x="2990088" y="0"/>
                        </a:cubicBezTo>
                        <a:cubicBezTo>
                          <a:pt x="3109347" y="-26561"/>
                          <a:pt x="3477844" y="2550"/>
                          <a:pt x="3895344" y="0"/>
                        </a:cubicBezTo>
                        <a:cubicBezTo>
                          <a:pt x="4312844" y="-2550"/>
                          <a:pt x="4199069" y="-4131"/>
                          <a:pt x="4361688" y="0"/>
                        </a:cubicBezTo>
                        <a:cubicBezTo>
                          <a:pt x="4524307" y="4131"/>
                          <a:pt x="5003964" y="26947"/>
                          <a:pt x="5266944" y="0"/>
                        </a:cubicBezTo>
                        <a:cubicBezTo>
                          <a:pt x="5529924" y="-26947"/>
                          <a:pt x="5743707" y="34053"/>
                          <a:pt x="6172199" y="0"/>
                        </a:cubicBezTo>
                        <a:cubicBezTo>
                          <a:pt x="6600692" y="-34053"/>
                          <a:pt x="6640796" y="-28229"/>
                          <a:pt x="6857999" y="0"/>
                        </a:cubicBezTo>
                        <a:cubicBezTo>
                          <a:pt x="7075202" y="28229"/>
                          <a:pt x="7367175" y="-26601"/>
                          <a:pt x="7763255" y="0"/>
                        </a:cubicBezTo>
                        <a:cubicBezTo>
                          <a:pt x="8159335" y="26601"/>
                          <a:pt x="8107821" y="23306"/>
                          <a:pt x="8339327" y="0"/>
                        </a:cubicBezTo>
                        <a:cubicBezTo>
                          <a:pt x="8570833" y="-23306"/>
                          <a:pt x="8700577" y="-4637"/>
                          <a:pt x="8915399" y="0"/>
                        </a:cubicBezTo>
                        <a:cubicBezTo>
                          <a:pt x="9130221" y="4637"/>
                          <a:pt x="9452157" y="24603"/>
                          <a:pt x="9710927" y="0"/>
                        </a:cubicBezTo>
                        <a:cubicBezTo>
                          <a:pt x="9969697" y="-24603"/>
                          <a:pt x="10062753" y="-5833"/>
                          <a:pt x="10286999" y="0"/>
                        </a:cubicBezTo>
                        <a:cubicBezTo>
                          <a:pt x="10511245" y="5833"/>
                          <a:pt x="10633844" y="-19785"/>
                          <a:pt x="10972799" y="0"/>
                        </a:cubicBezTo>
                        <a:cubicBezTo>
                          <a:pt x="10992545" y="206634"/>
                          <a:pt x="10954754" y="258670"/>
                          <a:pt x="10972799" y="495625"/>
                        </a:cubicBezTo>
                        <a:cubicBezTo>
                          <a:pt x="10990844" y="732581"/>
                          <a:pt x="10973311" y="873848"/>
                          <a:pt x="10972799" y="977223"/>
                        </a:cubicBezTo>
                        <a:cubicBezTo>
                          <a:pt x="10972287" y="1080598"/>
                          <a:pt x="10965015" y="1262407"/>
                          <a:pt x="10972799" y="1402712"/>
                        </a:cubicBezTo>
                        <a:cubicBezTo>
                          <a:pt x="10873285" y="1401546"/>
                          <a:pt x="10723614" y="1410986"/>
                          <a:pt x="10616183" y="1402712"/>
                        </a:cubicBezTo>
                        <a:cubicBezTo>
                          <a:pt x="10508752" y="1394438"/>
                          <a:pt x="10001978" y="1431316"/>
                          <a:pt x="9710927" y="1402712"/>
                        </a:cubicBezTo>
                        <a:cubicBezTo>
                          <a:pt x="9419876" y="1374108"/>
                          <a:pt x="9362600" y="1424835"/>
                          <a:pt x="9025127" y="1402712"/>
                        </a:cubicBezTo>
                        <a:cubicBezTo>
                          <a:pt x="8687654" y="1380589"/>
                          <a:pt x="8764259" y="1418823"/>
                          <a:pt x="8558783" y="1402712"/>
                        </a:cubicBezTo>
                        <a:cubicBezTo>
                          <a:pt x="8353307" y="1386601"/>
                          <a:pt x="8148281" y="1422168"/>
                          <a:pt x="7872983" y="1402712"/>
                        </a:cubicBezTo>
                        <a:cubicBezTo>
                          <a:pt x="7597685" y="1383256"/>
                          <a:pt x="7613288" y="1416811"/>
                          <a:pt x="7516367" y="1402712"/>
                        </a:cubicBezTo>
                        <a:cubicBezTo>
                          <a:pt x="7419446" y="1388613"/>
                          <a:pt x="7312604" y="1396748"/>
                          <a:pt x="7159751" y="1402712"/>
                        </a:cubicBezTo>
                        <a:cubicBezTo>
                          <a:pt x="7006898" y="1408676"/>
                          <a:pt x="6764359" y="1401634"/>
                          <a:pt x="6473951" y="1402712"/>
                        </a:cubicBezTo>
                        <a:cubicBezTo>
                          <a:pt x="6183543" y="1403790"/>
                          <a:pt x="6128414" y="1389841"/>
                          <a:pt x="6007607" y="1402712"/>
                        </a:cubicBezTo>
                        <a:cubicBezTo>
                          <a:pt x="5886800" y="1415583"/>
                          <a:pt x="5526083" y="1429270"/>
                          <a:pt x="5212080" y="1402712"/>
                        </a:cubicBezTo>
                        <a:cubicBezTo>
                          <a:pt x="4898077" y="1376154"/>
                          <a:pt x="4850224" y="1421636"/>
                          <a:pt x="4745736" y="1402712"/>
                        </a:cubicBezTo>
                        <a:cubicBezTo>
                          <a:pt x="4641248" y="1383788"/>
                          <a:pt x="4122830" y="1416255"/>
                          <a:pt x="3950208" y="1402712"/>
                        </a:cubicBezTo>
                        <a:cubicBezTo>
                          <a:pt x="3777586" y="1389169"/>
                          <a:pt x="3761259" y="1387180"/>
                          <a:pt x="3593592" y="1402712"/>
                        </a:cubicBezTo>
                        <a:cubicBezTo>
                          <a:pt x="3425925" y="1418244"/>
                          <a:pt x="3118297" y="1426019"/>
                          <a:pt x="2798064" y="1402712"/>
                        </a:cubicBezTo>
                        <a:cubicBezTo>
                          <a:pt x="2477831" y="1379405"/>
                          <a:pt x="2513179" y="1390871"/>
                          <a:pt x="2331720" y="1402712"/>
                        </a:cubicBezTo>
                        <a:cubicBezTo>
                          <a:pt x="2150261" y="1414553"/>
                          <a:pt x="2072870" y="1388075"/>
                          <a:pt x="1975104" y="1402712"/>
                        </a:cubicBezTo>
                        <a:cubicBezTo>
                          <a:pt x="1877338" y="1417349"/>
                          <a:pt x="1675170" y="1396240"/>
                          <a:pt x="1508760" y="1402712"/>
                        </a:cubicBezTo>
                        <a:cubicBezTo>
                          <a:pt x="1342350" y="1409184"/>
                          <a:pt x="923156" y="1414195"/>
                          <a:pt x="713232" y="1402712"/>
                        </a:cubicBezTo>
                        <a:cubicBezTo>
                          <a:pt x="503308" y="1391229"/>
                          <a:pt x="262012" y="1424607"/>
                          <a:pt x="0" y="1402712"/>
                        </a:cubicBezTo>
                        <a:cubicBezTo>
                          <a:pt x="-1211" y="1191603"/>
                          <a:pt x="-2204" y="1165858"/>
                          <a:pt x="0" y="977223"/>
                        </a:cubicBezTo>
                        <a:cubicBezTo>
                          <a:pt x="2204" y="788588"/>
                          <a:pt x="16068" y="683460"/>
                          <a:pt x="0" y="551733"/>
                        </a:cubicBezTo>
                        <a:cubicBezTo>
                          <a:pt x="-16068" y="420006"/>
                          <a:pt x="-13605" y="18953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vert="horz" lIns="108000" tIns="0" rIns="108000" bIns="72000" rtlCol="0" anchor="b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i="1" dirty="0"/>
              <a:t>Subgroup </a:t>
            </a:r>
            <a:r>
              <a:rPr lang="en-US" sz="2400" i="1" dirty="0" err="1"/>
              <a:t>Crossmatrix</a:t>
            </a:r>
            <a:endParaRPr lang="en-US" sz="2400" i="1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2AFDF4D-3127-4786-B3DE-9CB3215E24B8}"/>
              </a:ext>
            </a:extLst>
          </p:cNvPr>
          <p:cNvSpPr/>
          <p:nvPr/>
        </p:nvSpPr>
        <p:spPr>
          <a:xfrm>
            <a:off x="4402172" y="1386615"/>
            <a:ext cx="7168045" cy="1837819"/>
          </a:xfrm>
          <a:prstGeom prst="rect">
            <a:avLst/>
          </a:prstGeom>
          <a:noFill/>
          <a:ln w="38100"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392001"/>
                      <a:gd name="connsiteY0" fmla="*/ 0 h 1837819"/>
                      <a:gd name="connsiteX1" fmla="*/ 644480 w 3392001"/>
                      <a:gd name="connsiteY1" fmla="*/ 0 h 1837819"/>
                      <a:gd name="connsiteX2" fmla="*/ 1221120 w 3392001"/>
                      <a:gd name="connsiteY2" fmla="*/ 0 h 1837819"/>
                      <a:gd name="connsiteX3" fmla="*/ 1967361 w 3392001"/>
                      <a:gd name="connsiteY3" fmla="*/ 0 h 1837819"/>
                      <a:gd name="connsiteX4" fmla="*/ 2611841 w 3392001"/>
                      <a:gd name="connsiteY4" fmla="*/ 0 h 1837819"/>
                      <a:gd name="connsiteX5" fmla="*/ 3392001 w 3392001"/>
                      <a:gd name="connsiteY5" fmla="*/ 0 h 1837819"/>
                      <a:gd name="connsiteX6" fmla="*/ 3392001 w 3392001"/>
                      <a:gd name="connsiteY6" fmla="*/ 649363 h 1837819"/>
                      <a:gd name="connsiteX7" fmla="*/ 3392001 w 3392001"/>
                      <a:gd name="connsiteY7" fmla="*/ 1261969 h 1837819"/>
                      <a:gd name="connsiteX8" fmla="*/ 3392001 w 3392001"/>
                      <a:gd name="connsiteY8" fmla="*/ 1837819 h 1837819"/>
                      <a:gd name="connsiteX9" fmla="*/ 2781441 w 3392001"/>
                      <a:gd name="connsiteY9" fmla="*/ 1837819 h 1837819"/>
                      <a:gd name="connsiteX10" fmla="*/ 2103041 w 3392001"/>
                      <a:gd name="connsiteY10" fmla="*/ 1837819 h 1837819"/>
                      <a:gd name="connsiteX11" fmla="*/ 1424640 w 3392001"/>
                      <a:gd name="connsiteY11" fmla="*/ 1837819 h 1837819"/>
                      <a:gd name="connsiteX12" fmla="*/ 780160 w 3392001"/>
                      <a:gd name="connsiteY12" fmla="*/ 1837819 h 1837819"/>
                      <a:gd name="connsiteX13" fmla="*/ 0 w 3392001"/>
                      <a:gd name="connsiteY13" fmla="*/ 1837819 h 1837819"/>
                      <a:gd name="connsiteX14" fmla="*/ 0 w 3392001"/>
                      <a:gd name="connsiteY14" fmla="*/ 1188456 h 1837819"/>
                      <a:gd name="connsiteX15" fmla="*/ 0 w 3392001"/>
                      <a:gd name="connsiteY15" fmla="*/ 539094 h 1837819"/>
                      <a:gd name="connsiteX16" fmla="*/ 0 w 3392001"/>
                      <a:gd name="connsiteY16" fmla="*/ 0 h 18378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392001" h="1837819" extrusionOk="0">
                        <a:moveTo>
                          <a:pt x="0" y="0"/>
                        </a:moveTo>
                        <a:cubicBezTo>
                          <a:pt x="222256" y="13155"/>
                          <a:pt x="370602" y="-16957"/>
                          <a:pt x="644480" y="0"/>
                        </a:cubicBezTo>
                        <a:cubicBezTo>
                          <a:pt x="918358" y="16957"/>
                          <a:pt x="1079857" y="1273"/>
                          <a:pt x="1221120" y="0"/>
                        </a:cubicBezTo>
                        <a:cubicBezTo>
                          <a:pt x="1362383" y="-1273"/>
                          <a:pt x="1687888" y="-25696"/>
                          <a:pt x="1967361" y="0"/>
                        </a:cubicBezTo>
                        <a:cubicBezTo>
                          <a:pt x="2246834" y="25696"/>
                          <a:pt x="2385977" y="23669"/>
                          <a:pt x="2611841" y="0"/>
                        </a:cubicBezTo>
                        <a:cubicBezTo>
                          <a:pt x="2837705" y="-23669"/>
                          <a:pt x="3223654" y="-25535"/>
                          <a:pt x="3392001" y="0"/>
                        </a:cubicBezTo>
                        <a:cubicBezTo>
                          <a:pt x="3392491" y="175710"/>
                          <a:pt x="3368178" y="393756"/>
                          <a:pt x="3392001" y="649363"/>
                        </a:cubicBezTo>
                        <a:cubicBezTo>
                          <a:pt x="3415824" y="904970"/>
                          <a:pt x="3391243" y="1021183"/>
                          <a:pt x="3392001" y="1261969"/>
                        </a:cubicBezTo>
                        <a:cubicBezTo>
                          <a:pt x="3392759" y="1502755"/>
                          <a:pt x="3404574" y="1667765"/>
                          <a:pt x="3392001" y="1837819"/>
                        </a:cubicBezTo>
                        <a:cubicBezTo>
                          <a:pt x="3108453" y="1854127"/>
                          <a:pt x="3043471" y="1822064"/>
                          <a:pt x="2781441" y="1837819"/>
                        </a:cubicBezTo>
                        <a:cubicBezTo>
                          <a:pt x="2519411" y="1853574"/>
                          <a:pt x="2270560" y="1866861"/>
                          <a:pt x="2103041" y="1837819"/>
                        </a:cubicBezTo>
                        <a:cubicBezTo>
                          <a:pt x="1935522" y="1808777"/>
                          <a:pt x="1633366" y="1815769"/>
                          <a:pt x="1424640" y="1837819"/>
                        </a:cubicBezTo>
                        <a:cubicBezTo>
                          <a:pt x="1215914" y="1859869"/>
                          <a:pt x="1007317" y="1822593"/>
                          <a:pt x="780160" y="1837819"/>
                        </a:cubicBezTo>
                        <a:cubicBezTo>
                          <a:pt x="553003" y="1853045"/>
                          <a:pt x="288546" y="1804935"/>
                          <a:pt x="0" y="1837819"/>
                        </a:cubicBezTo>
                        <a:cubicBezTo>
                          <a:pt x="366" y="1585136"/>
                          <a:pt x="-28789" y="1339064"/>
                          <a:pt x="0" y="1188456"/>
                        </a:cubicBezTo>
                        <a:cubicBezTo>
                          <a:pt x="28789" y="1037848"/>
                          <a:pt x="-32135" y="682394"/>
                          <a:pt x="0" y="539094"/>
                        </a:cubicBezTo>
                        <a:cubicBezTo>
                          <a:pt x="32135" y="395794"/>
                          <a:pt x="-18637" y="12593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hteck 290">
            <a:extLst>
              <a:ext uri="{FF2B5EF4-FFF2-40B4-BE49-F238E27FC236}">
                <a16:creationId xmlns:a16="http://schemas.microsoft.com/office/drawing/2014/main" id="{A3DEB559-55F3-4D45-A497-EDC156FCEB21}"/>
              </a:ext>
            </a:extLst>
          </p:cNvPr>
          <p:cNvSpPr/>
          <p:nvPr/>
        </p:nvSpPr>
        <p:spPr>
          <a:xfrm>
            <a:off x="4408188" y="3225238"/>
            <a:ext cx="7168045" cy="1776887"/>
          </a:xfrm>
          <a:prstGeom prst="rect">
            <a:avLst/>
          </a:prstGeom>
          <a:noFill/>
          <a:ln w="38100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387963"/>
                      <a:gd name="connsiteY0" fmla="*/ 0 h 1776887"/>
                      <a:gd name="connsiteX1" fmla="*/ 643713 w 3387963"/>
                      <a:gd name="connsiteY1" fmla="*/ 0 h 1776887"/>
                      <a:gd name="connsiteX2" fmla="*/ 1219667 w 3387963"/>
                      <a:gd name="connsiteY2" fmla="*/ 0 h 1776887"/>
                      <a:gd name="connsiteX3" fmla="*/ 1965019 w 3387963"/>
                      <a:gd name="connsiteY3" fmla="*/ 0 h 1776887"/>
                      <a:gd name="connsiteX4" fmla="*/ 2608732 w 3387963"/>
                      <a:gd name="connsiteY4" fmla="*/ 0 h 1776887"/>
                      <a:gd name="connsiteX5" fmla="*/ 3387963 w 3387963"/>
                      <a:gd name="connsiteY5" fmla="*/ 0 h 1776887"/>
                      <a:gd name="connsiteX6" fmla="*/ 3387963 w 3387963"/>
                      <a:gd name="connsiteY6" fmla="*/ 627833 h 1776887"/>
                      <a:gd name="connsiteX7" fmla="*/ 3387963 w 3387963"/>
                      <a:gd name="connsiteY7" fmla="*/ 1220129 h 1776887"/>
                      <a:gd name="connsiteX8" fmla="*/ 3387963 w 3387963"/>
                      <a:gd name="connsiteY8" fmla="*/ 1776887 h 1776887"/>
                      <a:gd name="connsiteX9" fmla="*/ 2778130 w 3387963"/>
                      <a:gd name="connsiteY9" fmla="*/ 1776887 h 1776887"/>
                      <a:gd name="connsiteX10" fmla="*/ 2100537 w 3387963"/>
                      <a:gd name="connsiteY10" fmla="*/ 1776887 h 1776887"/>
                      <a:gd name="connsiteX11" fmla="*/ 1422944 w 3387963"/>
                      <a:gd name="connsiteY11" fmla="*/ 1776887 h 1776887"/>
                      <a:gd name="connsiteX12" fmla="*/ 779231 w 3387963"/>
                      <a:gd name="connsiteY12" fmla="*/ 1776887 h 1776887"/>
                      <a:gd name="connsiteX13" fmla="*/ 0 w 3387963"/>
                      <a:gd name="connsiteY13" fmla="*/ 1776887 h 1776887"/>
                      <a:gd name="connsiteX14" fmla="*/ 0 w 3387963"/>
                      <a:gd name="connsiteY14" fmla="*/ 1149054 h 1776887"/>
                      <a:gd name="connsiteX15" fmla="*/ 0 w 3387963"/>
                      <a:gd name="connsiteY15" fmla="*/ 521220 h 1776887"/>
                      <a:gd name="connsiteX16" fmla="*/ 0 w 3387963"/>
                      <a:gd name="connsiteY16" fmla="*/ 0 h 17768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387963" h="1776887" extrusionOk="0">
                        <a:moveTo>
                          <a:pt x="0" y="0"/>
                        </a:moveTo>
                        <a:cubicBezTo>
                          <a:pt x="162019" y="-29245"/>
                          <a:pt x="365007" y="2734"/>
                          <a:pt x="643713" y="0"/>
                        </a:cubicBezTo>
                        <a:cubicBezTo>
                          <a:pt x="922419" y="-2734"/>
                          <a:pt x="1085140" y="2749"/>
                          <a:pt x="1219667" y="0"/>
                        </a:cubicBezTo>
                        <a:cubicBezTo>
                          <a:pt x="1354194" y="-2749"/>
                          <a:pt x="1720566" y="-6136"/>
                          <a:pt x="1965019" y="0"/>
                        </a:cubicBezTo>
                        <a:cubicBezTo>
                          <a:pt x="2209472" y="6136"/>
                          <a:pt x="2353710" y="-28008"/>
                          <a:pt x="2608732" y="0"/>
                        </a:cubicBezTo>
                        <a:cubicBezTo>
                          <a:pt x="2863754" y="28008"/>
                          <a:pt x="3033427" y="13400"/>
                          <a:pt x="3387963" y="0"/>
                        </a:cubicBezTo>
                        <a:cubicBezTo>
                          <a:pt x="3386659" y="133534"/>
                          <a:pt x="3410667" y="314674"/>
                          <a:pt x="3387963" y="627833"/>
                        </a:cubicBezTo>
                        <a:cubicBezTo>
                          <a:pt x="3365259" y="940992"/>
                          <a:pt x="3415287" y="1009115"/>
                          <a:pt x="3387963" y="1220129"/>
                        </a:cubicBezTo>
                        <a:cubicBezTo>
                          <a:pt x="3360639" y="1431143"/>
                          <a:pt x="3378058" y="1573041"/>
                          <a:pt x="3387963" y="1776887"/>
                        </a:cubicBezTo>
                        <a:cubicBezTo>
                          <a:pt x="3214421" y="1796642"/>
                          <a:pt x="3021360" y="1750835"/>
                          <a:pt x="2778130" y="1776887"/>
                        </a:cubicBezTo>
                        <a:cubicBezTo>
                          <a:pt x="2534900" y="1802939"/>
                          <a:pt x="2241080" y="1809319"/>
                          <a:pt x="2100537" y="1776887"/>
                        </a:cubicBezTo>
                        <a:cubicBezTo>
                          <a:pt x="1959994" y="1744455"/>
                          <a:pt x="1569897" y="1793383"/>
                          <a:pt x="1422944" y="1776887"/>
                        </a:cubicBezTo>
                        <a:cubicBezTo>
                          <a:pt x="1275991" y="1760391"/>
                          <a:pt x="949320" y="1798922"/>
                          <a:pt x="779231" y="1776887"/>
                        </a:cubicBezTo>
                        <a:cubicBezTo>
                          <a:pt x="609142" y="1754852"/>
                          <a:pt x="280085" y="1773676"/>
                          <a:pt x="0" y="1776887"/>
                        </a:cubicBezTo>
                        <a:cubicBezTo>
                          <a:pt x="11737" y="1466743"/>
                          <a:pt x="308" y="1339213"/>
                          <a:pt x="0" y="1149054"/>
                        </a:cubicBezTo>
                        <a:cubicBezTo>
                          <a:pt x="-308" y="958895"/>
                          <a:pt x="-5233" y="821111"/>
                          <a:pt x="0" y="521220"/>
                        </a:cubicBezTo>
                        <a:cubicBezTo>
                          <a:pt x="5233" y="221329"/>
                          <a:pt x="-7793" y="17713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sz="2400" i="1" dirty="0">
                <a:solidFill>
                  <a:schemeClr val="tx1"/>
                </a:solidFill>
              </a:rPr>
              <a:t>Impl.-Teams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F3CA72-C111-476B-98C8-3B079D036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Proposal of Next Steps</a:t>
            </a:r>
          </a:p>
        </p:txBody>
      </p:sp>
      <p:pic>
        <p:nvPicPr>
          <p:cNvPr id="18" name="Graphic 4">
            <a:extLst>
              <a:ext uri="{FF2B5EF4-FFF2-40B4-BE49-F238E27FC236}">
                <a16:creationId xmlns:a16="http://schemas.microsoft.com/office/drawing/2014/main" id="{ED48688F-338D-4A14-B79C-92ADF53E7E0C}"/>
              </a:ext>
            </a:extLst>
          </p:cNvPr>
          <p:cNvPicPr>
            <a:picLocks noChangeAspect="1"/>
          </p:cNvPicPr>
          <p:nvPr/>
        </p:nvPicPr>
        <p:blipFill>
          <a:blip r:embed="rId2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3"/>
              </a:ext>
            </a:extLst>
          </a:blip>
          <a:stretch>
            <a:fillRect/>
          </a:stretch>
        </p:blipFill>
        <p:spPr>
          <a:xfrm>
            <a:off x="7805496" y="3644996"/>
            <a:ext cx="382947" cy="382947"/>
          </a:xfrm>
          <a:prstGeom prst="rect">
            <a:avLst/>
          </a:prstGeom>
        </p:spPr>
      </p:pic>
      <p:pic>
        <p:nvPicPr>
          <p:cNvPr id="28" name="Graphic 4">
            <a:extLst>
              <a:ext uri="{FF2B5EF4-FFF2-40B4-BE49-F238E27FC236}">
                <a16:creationId xmlns:a16="http://schemas.microsoft.com/office/drawing/2014/main" id="{2EB405E5-1D01-4462-AAD6-C5060F6A1A4E}"/>
              </a:ext>
            </a:extLst>
          </p:cNvPr>
          <p:cNvPicPr>
            <a:picLocks noChangeAspect="1"/>
          </p:cNvPicPr>
          <p:nvPr/>
        </p:nvPicPr>
        <p:blipFill>
          <a:blip r:embed="rId2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3"/>
              </a:ext>
            </a:extLst>
          </a:blip>
          <a:stretch>
            <a:fillRect/>
          </a:stretch>
        </p:blipFill>
        <p:spPr>
          <a:xfrm>
            <a:off x="4001607" y="3652841"/>
            <a:ext cx="382947" cy="382947"/>
          </a:xfrm>
          <a:prstGeom prst="rect">
            <a:avLst/>
          </a:prstGeom>
        </p:spPr>
      </p:pic>
      <p:pic>
        <p:nvPicPr>
          <p:cNvPr id="30" name="Graphic 4">
            <a:extLst>
              <a:ext uri="{FF2B5EF4-FFF2-40B4-BE49-F238E27FC236}">
                <a16:creationId xmlns:a16="http://schemas.microsoft.com/office/drawing/2014/main" id="{4102181C-05D6-43AF-9EB1-CBC94D3731B5}"/>
              </a:ext>
            </a:extLst>
          </p:cNvPr>
          <p:cNvPicPr>
            <a:picLocks noChangeAspect="1"/>
          </p:cNvPicPr>
          <p:nvPr/>
        </p:nvPicPr>
        <p:blipFill>
          <a:blip r:embed="rId2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5"/>
              </a:ext>
            </a:extLst>
          </a:blip>
          <a:stretch>
            <a:fillRect/>
          </a:stretch>
        </p:blipFill>
        <p:spPr>
          <a:xfrm>
            <a:off x="11582365" y="2954774"/>
            <a:ext cx="382947" cy="382947"/>
          </a:xfrm>
          <a:prstGeom prst="rect">
            <a:avLst/>
          </a:prstGeom>
        </p:spPr>
      </p:pic>
      <p:pic>
        <p:nvPicPr>
          <p:cNvPr id="31" name="Graphic 4">
            <a:extLst>
              <a:ext uri="{FF2B5EF4-FFF2-40B4-BE49-F238E27FC236}">
                <a16:creationId xmlns:a16="http://schemas.microsoft.com/office/drawing/2014/main" id="{448C240D-34CB-48E5-8FC1-143FD6BF205A}"/>
              </a:ext>
            </a:extLst>
          </p:cNvPr>
          <p:cNvPicPr>
            <a:picLocks noChangeAspect="1"/>
          </p:cNvPicPr>
          <p:nvPr/>
        </p:nvPicPr>
        <p:blipFill>
          <a:blip r:embed="rId2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7"/>
              </a:ext>
            </a:extLst>
          </a:blip>
          <a:stretch>
            <a:fillRect/>
          </a:stretch>
        </p:blipFill>
        <p:spPr>
          <a:xfrm>
            <a:off x="7786490" y="1859022"/>
            <a:ext cx="382947" cy="382947"/>
          </a:xfrm>
          <a:prstGeom prst="rect">
            <a:avLst/>
          </a:prstGeom>
        </p:spPr>
      </p:pic>
      <p:pic>
        <p:nvPicPr>
          <p:cNvPr id="32" name="Graphic 4">
            <a:extLst>
              <a:ext uri="{FF2B5EF4-FFF2-40B4-BE49-F238E27FC236}">
                <a16:creationId xmlns:a16="http://schemas.microsoft.com/office/drawing/2014/main" id="{8F901BF6-33E1-4564-B653-61FE242BFD3F}"/>
              </a:ext>
            </a:extLst>
          </p:cNvPr>
          <p:cNvPicPr>
            <a:picLocks noChangeAspect="1"/>
          </p:cNvPicPr>
          <p:nvPr/>
        </p:nvPicPr>
        <p:blipFill>
          <a:blip r:embed="rId2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7"/>
              </a:ext>
            </a:extLst>
          </a:blip>
          <a:stretch>
            <a:fillRect/>
          </a:stretch>
        </p:blipFill>
        <p:spPr>
          <a:xfrm>
            <a:off x="4034313" y="1879472"/>
            <a:ext cx="382947" cy="382947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B9D8150-86C3-4788-8B7B-989089A68811}"/>
              </a:ext>
            </a:extLst>
          </p:cNvPr>
          <p:cNvGrpSpPr/>
          <p:nvPr/>
        </p:nvGrpSpPr>
        <p:grpSpPr>
          <a:xfrm>
            <a:off x="4422178" y="1412875"/>
            <a:ext cx="3347640" cy="1142998"/>
            <a:chOff x="4422178" y="1412875"/>
            <a:chExt cx="3347640" cy="1142998"/>
          </a:xfrm>
          <a:solidFill>
            <a:srgbClr val="CCFFCC"/>
          </a:solidFill>
        </p:grpSpPr>
        <p:sp>
          <p:nvSpPr>
            <p:cNvPr id="11" name="TextBox 4">
              <a:extLst>
                <a:ext uri="{FF2B5EF4-FFF2-40B4-BE49-F238E27FC236}">
                  <a16:creationId xmlns:a16="http://schemas.microsoft.com/office/drawing/2014/main" id="{9729894C-A45F-481D-94A4-214FFD61CE4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422178" y="1412875"/>
              <a:ext cx="3347640" cy="450105"/>
            </a:xfrm>
            <a:prstGeom prst="rect">
              <a:avLst/>
            </a:prstGeom>
            <a:grpFill/>
          </p:spPr>
          <p:txBody>
            <a:bodyPr vert="horz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Check/Refinement </a:t>
              </a:r>
              <a:endParaRPr lang="en-US" dirty="0"/>
            </a:p>
          </p:txBody>
        </p:sp>
        <p:sp>
          <p:nvSpPr>
            <p:cNvPr id="19" name="TextBox 4">
              <a:extLst>
                <a:ext uri="{FF2B5EF4-FFF2-40B4-BE49-F238E27FC236}">
                  <a16:creationId xmlns:a16="http://schemas.microsoft.com/office/drawing/2014/main" id="{F73C5881-B42B-40DE-8138-33236F31AE7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422178" y="1862980"/>
              <a:ext cx="3347640" cy="692893"/>
            </a:xfrm>
            <a:prstGeom prst="rect">
              <a:avLst/>
            </a:prstGeom>
            <a:grpFill/>
          </p:spPr>
          <p:txBody>
            <a:bodyPr vert="horz" lIns="108000" tIns="0" rIns="108000" bIns="7200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Road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5B572B2-D6FC-427B-A70F-5AAC179C7342}"/>
              </a:ext>
            </a:extLst>
          </p:cNvPr>
          <p:cNvGrpSpPr/>
          <p:nvPr/>
        </p:nvGrpSpPr>
        <p:grpSpPr>
          <a:xfrm>
            <a:off x="8163422" y="1412876"/>
            <a:ext cx="3389294" cy="2988000"/>
            <a:chOff x="8142529" y="1412875"/>
            <a:chExt cx="3347640" cy="2196025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2DC25393-1595-4045-85FE-218B8839FE0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142529" y="1412875"/>
              <a:ext cx="3347640" cy="419790"/>
            </a:xfrm>
            <a:prstGeom prst="rect">
              <a:avLst/>
            </a:prstGeom>
            <a:grpFill/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txBody>
            <a:bodyPr vert="horz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Composition of Scenarios</a:t>
              </a:r>
              <a:endParaRPr lang="en-US" dirty="0"/>
            </a:p>
          </p:txBody>
        </p:sp>
        <p:sp>
          <p:nvSpPr>
            <p:cNvPr id="23" name="TextBox 4">
              <a:extLst>
                <a:ext uri="{FF2B5EF4-FFF2-40B4-BE49-F238E27FC236}">
                  <a16:creationId xmlns:a16="http://schemas.microsoft.com/office/drawing/2014/main" id="{1DEC516D-DB1B-4FB6-8977-66F3DAAC8AB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142529" y="1828974"/>
              <a:ext cx="3347640" cy="1779926"/>
            </a:xfrm>
            <a:prstGeom prst="rect">
              <a:avLst/>
            </a:prstGeom>
            <a:grpFill/>
            <a:ln>
              <a:noFil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txBody>
            <a:bodyPr vert="horz" lIns="108000" tIns="0" rIns="108000" bIns="7200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Scenarios fixed by</a:t>
              </a:r>
            </a:p>
            <a:p>
              <a:r>
                <a:rPr lang="en-US" dirty="0"/>
                <a:t>Team FLEET &amp; </a:t>
              </a:r>
            </a:p>
            <a:p>
              <a:r>
                <a:rPr lang="en-US" dirty="0"/>
                <a:t>Team ROAD</a:t>
              </a: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ACC71BD0-7B1D-461E-AE15-BA3982F85043}"/>
              </a:ext>
            </a:extLst>
          </p:cNvPr>
          <p:cNvGrpSpPr/>
          <p:nvPr/>
        </p:nvGrpSpPr>
        <p:grpSpPr>
          <a:xfrm>
            <a:off x="706830" y="3295935"/>
            <a:ext cx="3347640" cy="1143001"/>
            <a:chOff x="701829" y="3680900"/>
            <a:chExt cx="3347640" cy="1371939"/>
          </a:xfrm>
          <a:solidFill>
            <a:srgbClr val="CCFFCC"/>
          </a:solidFill>
        </p:grpSpPr>
        <p:sp>
          <p:nvSpPr>
            <p:cNvPr id="9" name="TextBox 4">
              <a:extLst>
                <a:ext uri="{FF2B5EF4-FFF2-40B4-BE49-F238E27FC236}">
                  <a16:creationId xmlns:a16="http://schemas.microsoft.com/office/drawing/2014/main" id="{B483BC2A-B3B2-4C35-8FEC-2301F774E68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01829" y="3680900"/>
              <a:ext cx="3347640" cy="540259"/>
            </a:xfrm>
            <a:prstGeom prst="rect">
              <a:avLst/>
            </a:prstGeom>
            <a:grpFill/>
          </p:spPr>
          <p:txBody>
            <a:bodyPr vert="horz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Generic Description</a:t>
              </a:r>
              <a:endParaRPr lang="en-US" dirty="0"/>
            </a:p>
          </p:txBody>
        </p:sp>
        <p:sp>
          <p:nvSpPr>
            <p:cNvPr id="25" name="TextBox 4">
              <a:extLst>
                <a:ext uri="{FF2B5EF4-FFF2-40B4-BE49-F238E27FC236}">
                  <a16:creationId xmlns:a16="http://schemas.microsoft.com/office/drawing/2014/main" id="{5702C0BB-DA19-42E2-8147-1224FCA699B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01829" y="4218245"/>
              <a:ext cx="3347640" cy="834594"/>
            </a:xfrm>
            <a:prstGeom prst="rect">
              <a:avLst/>
            </a:prstGeom>
            <a:grpFill/>
          </p:spPr>
          <p:txBody>
            <a:bodyPr vert="horz" lIns="108000" tIns="0" rIns="108000" bIns="7200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ROAD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9F23A2AB-AA3C-47D1-B556-9F91203F22E1}"/>
              </a:ext>
            </a:extLst>
          </p:cNvPr>
          <p:cNvGrpSpPr/>
          <p:nvPr/>
        </p:nvGrpSpPr>
        <p:grpSpPr>
          <a:xfrm>
            <a:off x="4425425" y="3293507"/>
            <a:ext cx="3347640" cy="1145429"/>
            <a:chOff x="4422179" y="3680900"/>
            <a:chExt cx="3347640" cy="1145429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3" name="TextBox 4">
              <a:extLst>
                <a:ext uri="{FF2B5EF4-FFF2-40B4-BE49-F238E27FC236}">
                  <a16:creationId xmlns:a16="http://schemas.microsoft.com/office/drawing/2014/main" id="{AA621E09-ACC4-45E5-BBA5-BF8E1E9EDE9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422179" y="3680900"/>
              <a:ext cx="3347640" cy="450105"/>
            </a:xfrm>
            <a:prstGeom prst="rect">
              <a:avLst/>
            </a:prstGeom>
            <a:grpFill/>
          </p:spPr>
          <p:txBody>
            <a:bodyPr vert="horz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Check/Refinement</a:t>
              </a:r>
              <a:endParaRPr lang="en-US" dirty="0"/>
            </a:p>
          </p:txBody>
        </p:sp>
        <p:sp>
          <p:nvSpPr>
            <p:cNvPr id="27" name="TextBox 4">
              <a:extLst>
                <a:ext uri="{FF2B5EF4-FFF2-40B4-BE49-F238E27FC236}">
                  <a16:creationId xmlns:a16="http://schemas.microsoft.com/office/drawing/2014/main" id="{4C22EB70-D213-4A01-9DA7-6B5B017055B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422179" y="4131006"/>
              <a:ext cx="3347640" cy="695323"/>
            </a:xfrm>
            <a:prstGeom prst="rect">
              <a:avLst/>
            </a:prstGeom>
            <a:grpFill/>
          </p:spPr>
          <p:txBody>
            <a:bodyPr vert="horz" lIns="108000" tIns="0" rIns="108000" bIns="7200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FLEET</a:t>
              </a: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0F1453B-4B82-4B7C-8CA2-36192AA6C8C5}"/>
              </a:ext>
            </a:extLst>
          </p:cNvPr>
          <p:cNvGrpSpPr/>
          <p:nvPr/>
        </p:nvGrpSpPr>
        <p:grpSpPr>
          <a:xfrm>
            <a:off x="713126" y="1412875"/>
            <a:ext cx="3347640" cy="1142999"/>
            <a:chOff x="713126" y="1412875"/>
            <a:chExt cx="3347640" cy="1142999"/>
          </a:xfrm>
        </p:grpSpPr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5CD6DACA-56A0-4072-A5C1-411F0B15BD1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13126" y="1412875"/>
              <a:ext cx="3347640" cy="45010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vert="horz" lIns="108000" tIns="72000" rIns="108000" bIns="7200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Generic Description</a:t>
              </a:r>
              <a:endParaRPr lang="en-US" dirty="0"/>
            </a:p>
          </p:txBody>
        </p:sp>
        <p:sp>
          <p:nvSpPr>
            <p:cNvPr id="17" name="TextBox 4">
              <a:extLst>
                <a:ext uri="{FF2B5EF4-FFF2-40B4-BE49-F238E27FC236}">
                  <a16:creationId xmlns:a16="http://schemas.microsoft.com/office/drawing/2014/main" id="{8FE6CED3-3C6E-45B6-B590-CC561CB0968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13126" y="1862981"/>
              <a:ext cx="3347640" cy="69289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vert="horz" lIns="108000" tIns="0" rIns="108000" bIns="7200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SzPct val="100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FLEET</a:t>
              </a:r>
            </a:p>
          </p:txBody>
        </p:sp>
        <p:pic>
          <p:nvPicPr>
            <p:cNvPr id="35" name="Picture 269">
              <a:extLst>
                <a:ext uri="{FF2B5EF4-FFF2-40B4-BE49-F238E27FC236}">
                  <a16:creationId xmlns:a16="http://schemas.microsoft.com/office/drawing/2014/main" id="{87A2BC70-4474-4349-8CF2-1E1E8C7680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8" t="5118" r="4652" b="4071"/>
            <a:stretch>
              <a:fillRect/>
            </a:stretch>
          </p:blipFill>
          <p:spPr bwMode="auto">
            <a:xfrm>
              <a:off x="3101018" y="1625613"/>
              <a:ext cx="744538" cy="722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6" name="Group 222">
            <a:extLst>
              <a:ext uri="{FF2B5EF4-FFF2-40B4-BE49-F238E27FC236}">
                <a16:creationId xmlns:a16="http://schemas.microsoft.com/office/drawing/2014/main" id="{54AC7D3D-8AD5-485B-B524-868D44872A27}"/>
              </a:ext>
            </a:extLst>
          </p:cNvPr>
          <p:cNvGrpSpPr>
            <a:grpSpLocks/>
          </p:cNvGrpSpPr>
          <p:nvPr/>
        </p:nvGrpSpPr>
        <p:grpSpPr bwMode="auto">
          <a:xfrm>
            <a:off x="2904558" y="3627384"/>
            <a:ext cx="1052512" cy="612775"/>
            <a:chOff x="5098" y="3506"/>
            <a:chExt cx="893" cy="462"/>
          </a:xfrm>
        </p:grpSpPr>
        <p:sp>
          <p:nvSpPr>
            <p:cNvPr id="37" name="Freeform 223">
              <a:extLst>
                <a:ext uri="{FF2B5EF4-FFF2-40B4-BE49-F238E27FC236}">
                  <a16:creationId xmlns:a16="http://schemas.microsoft.com/office/drawing/2014/main" id="{84E928A8-CD74-498E-BAEC-4D5FADFDF661}"/>
                </a:ext>
              </a:extLst>
            </p:cNvPr>
            <p:cNvSpPr>
              <a:spLocks/>
            </p:cNvSpPr>
            <p:nvPr/>
          </p:nvSpPr>
          <p:spPr bwMode="gray">
            <a:xfrm>
              <a:off x="5098" y="3506"/>
              <a:ext cx="893" cy="462"/>
            </a:xfrm>
            <a:custGeom>
              <a:avLst/>
              <a:gdLst>
                <a:gd name="T0" fmla="*/ 0 w 12502"/>
                <a:gd name="T1" fmla="*/ 0 h 6462"/>
                <a:gd name="T2" fmla="*/ 0 w 12502"/>
                <a:gd name="T3" fmla="*/ 0 h 6462"/>
                <a:gd name="T4" fmla="*/ 0 w 12502"/>
                <a:gd name="T5" fmla="*/ 0 h 6462"/>
                <a:gd name="T6" fmla="*/ 0 w 12502"/>
                <a:gd name="T7" fmla="*/ 0 h 6462"/>
                <a:gd name="T8" fmla="*/ 0 w 12502"/>
                <a:gd name="T9" fmla="*/ 0 h 6462"/>
                <a:gd name="T10" fmla="*/ 0 w 12502"/>
                <a:gd name="T11" fmla="*/ 0 h 6462"/>
                <a:gd name="T12" fmla="*/ 0 w 12502"/>
                <a:gd name="T13" fmla="*/ 0 h 6462"/>
                <a:gd name="T14" fmla="*/ 0 w 12502"/>
                <a:gd name="T15" fmla="*/ 0 h 6462"/>
                <a:gd name="T16" fmla="*/ 0 w 12502"/>
                <a:gd name="T17" fmla="*/ 0 h 6462"/>
                <a:gd name="T18" fmla="*/ 0 w 12502"/>
                <a:gd name="T19" fmla="*/ 0 h 6462"/>
                <a:gd name="T20" fmla="*/ 0 w 12502"/>
                <a:gd name="T21" fmla="*/ 0 h 6462"/>
                <a:gd name="T22" fmla="*/ 0 w 12502"/>
                <a:gd name="T23" fmla="*/ 0 h 6462"/>
                <a:gd name="T24" fmla="*/ 0 w 12502"/>
                <a:gd name="T25" fmla="*/ 0 h 6462"/>
                <a:gd name="T26" fmla="*/ 0 w 12502"/>
                <a:gd name="T27" fmla="*/ 0 h 6462"/>
                <a:gd name="T28" fmla="*/ 0 w 12502"/>
                <a:gd name="T29" fmla="*/ 0 h 6462"/>
                <a:gd name="T30" fmla="*/ 0 w 12502"/>
                <a:gd name="T31" fmla="*/ 0 h 6462"/>
                <a:gd name="T32" fmla="*/ 0 w 12502"/>
                <a:gd name="T33" fmla="*/ 0 h 6462"/>
                <a:gd name="T34" fmla="*/ 0 w 12502"/>
                <a:gd name="T35" fmla="*/ 0 h 6462"/>
                <a:gd name="T36" fmla="*/ 0 w 12502"/>
                <a:gd name="T37" fmla="*/ 0 h 6462"/>
                <a:gd name="T38" fmla="*/ 0 w 12502"/>
                <a:gd name="T39" fmla="*/ 0 h 6462"/>
                <a:gd name="T40" fmla="*/ 0 w 12502"/>
                <a:gd name="T41" fmla="*/ 0 h 6462"/>
                <a:gd name="T42" fmla="*/ 0 w 12502"/>
                <a:gd name="T43" fmla="*/ 0 h 6462"/>
                <a:gd name="T44" fmla="*/ 0 w 12502"/>
                <a:gd name="T45" fmla="*/ 0 h 6462"/>
                <a:gd name="T46" fmla="*/ 0 w 12502"/>
                <a:gd name="T47" fmla="*/ 0 h 6462"/>
                <a:gd name="T48" fmla="*/ 0 w 12502"/>
                <a:gd name="T49" fmla="*/ 0 h 6462"/>
                <a:gd name="T50" fmla="*/ 0 w 12502"/>
                <a:gd name="T51" fmla="*/ 0 h 6462"/>
                <a:gd name="T52" fmla="*/ 0 w 12502"/>
                <a:gd name="T53" fmla="*/ 0 h 6462"/>
                <a:gd name="T54" fmla="*/ 0 w 12502"/>
                <a:gd name="T55" fmla="*/ 0 h 6462"/>
                <a:gd name="T56" fmla="*/ 0 w 12502"/>
                <a:gd name="T57" fmla="*/ 0 h 6462"/>
                <a:gd name="T58" fmla="*/ 0 w 12502"/>
                <a:gd name="T59" fmla="*/ 0 h 6462"/>
                <a:gd name="T60" fmla="*/ 0 w 12502"/>
                <a:gd name="T61" fmla="*/ 0 h 6462"/>
                <a:gd name="T62" fmla="*/ 0 w 12502"/>
                <a:gd name="T63" fmla="*/ 0 h 6462"/>
                <a:gd name="T64" fmla="*/ 0 w 12502"/>
                <a:gd name="T65" fmla="*/ 0 h 6462"/>
                <a:gd name="T66" fmla="*/ 0 w 12502"/>
                <a:gd name="T67" fmla="*/ 0 h 6462"/>
                <a:gd name="T68" fmla="*/ 0 w 12502"/>
                <a:gd name="T69" fmla="*/ 0 h 6462"/>
                <a:gd name="T70" fmla="*/ 0 w 12502"/>
                <a:gd name="T71" fmla="*/ 0 h 6462"/>
                <a:gd name="T72" fmla="*/ 0 w 12502"/>
                <a:gd name="T73" fmla="*/ 0 h 6462"/>
                <a:gd name="T74" fmla="*/ 0 w 12502"/>
                <a:gd name="T75" fmla="*/ 0 h 6462"/>
                <a:gd name="T76" fmla="*/ 0 w 12502"/>
                <a:gd name="T77" fmla="*/ 0 h 6462"/>
                <a:gd name="T78" fmla="*/ 0 w 12502"/>
                <a:gd name="T79" fmla="*/ 0 h 6462"/>
                <a:gd name="T80" fmla="*/ 0 w 12502"/>
                <a:gd name="T81" fmla="*/ 0 h 6462"/>
                <a:gd name="T82" fmla="*/ 0 w 12502"/>
                <a:gd name="T83" fmla="*/ 0 h 6462"/>
                <a:gd name="T84" fmla="*/ 0 w 12502"/>
                <a:gd name="T85" fmla="*/ 0 h 6462"/>
                <a:gd name="T86" fmla="*/ 0 w 12502"/>
                <a:gd name="T87" fmla="*/ 0 h 6462"/>
                <a:gd name="T88" fmla="*/ 0 w 12502"/>
                <a:gd name="T89" fmla="*/ 0 h 6462"/>
                <a:gd name="T90" fmla="*/ 0 w 12502"/>
                <a:gd name="T91" fmla="*/ 0 h 6462"/>
                <a:gd name="T92" fmla="*/ 0 w 12502"/>
                <a:gd name="T93" fmla="*/ 0 h 6462"/>
                <a:gd name="T94" fmla="*/ 0 w 12502"/>
                <a:gd name="T95" fmla="*/ 0 h 6462"/>
                <a:gd name="T96" fmla="*/ 0 w 12502"/>
                <a:gd name="T97" fmla="*/ 0 h 6462"/>
                <a:gd name="T98" fmla="*/ 0 w 12502"/>
                <a:gd name="T99" fmla="*/ 0 h 6462"/>
                <a:gd name="T100" fmla="*/ 0 w 12502"/>
                <a:gd name="T101" fmla="*/ 0 h 6462"/>
                <a:gd name="T102" fmla="*/ 0 w 12502"/>
                <a:gd name="T103" fmla="*/ 0 h 6462"/>
                <a:gd name="T104" fmla="*/ 0 w 12502"/>
                <a:gd name="T105" fmla="*/ 0 h 6462"/>
                <a:gd name="T106" fmla="*/ 0 w 12502"/>
                <a:gd name="T107" fmla="*/ 0 h 6462"/>
                <a:gd name="T108" fmla="*/ 0 w 12502"/>
                <a:gd name="T109" fmla="*/ 0 h 6462"/>
                <a:gd name="T110" fmla="*/ 0 w 12502"/>
                <a:gd name="T111" fmla="*/ 0 h 6462"/>
                <a:gd name="T112" fmla="*/ 0 w 12502"/>
                <a:gd name="T113" fmla="*/ 0 h 6462"/>
                <a:gd name="T114" fmla="*/ 0 w 12502"/>
                <a:gd name="T115" fmla="*/ 0 h 6462"/>
                <a:gd name="T116" fmla="*/ 0 w 12502"/>
                <a:gd name="T117" fmla="*/ 0 h 6462"/>
                <a:gd name="T118" fmla="*/ 0 w 12502"/>
                <a:gd name="T119" fmla="*/ 0 h 64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502" h="6462">
                  <a:moveTo>
                    <a:pt x="10339" y="4053"/>
                  </a:moveTo>
                  <a:lnTo>
                    <a:pt x="9985" y="3901"/>
                  </a:lnTo>
                  <a:lnTo>
                    <a:pt x="9643" y="3751"/>
                  </a:lnTo>
                  <a:lnTo>
                    <a:pt x="9312" y="3602"/>
                  </a:lnTo>
                  <a:lnTo>
                    <a:pt x="8995" y="3456"/>
                  </a:lnTo>
                  <a:lnTo>
                    <a:pt x="8692" y="3311"/>
                  </a:lnTo>
                  <a:lnTo>
                    <a:pt x="8404" y="3169"/>
                  </a:lnTo>
                  <a:lnTo>
                    <a:pt x="8133" y="3028"/>
                  </a:lnTo>
                  <a:lnTo>
                    <a:pt x="7881" y="2889"/>
                  </a:lnTo>
                  <a:lnTo>
                    <a:pt x="7648" y="2751"/>
                  </a:lnTo>
                  <a:lnTo>
                    <a:pt x="7434" y="2616"/>
                  </a:lnTo>
                  <a:lnTo>
                    <a:pt x="7241" y="2482"/>
                  </a:lnTo>
                  <a:lnTo>
                    <a:pt x="7073" y="2349"/>
                  </a:lnTo>
                  <a:lnTo>
                    <a:pt x="6928" y="2219"/>
                  </a:lnTo>
                  <a:lnTo>
                    <a:pt x="6807" y="2090"/>
                  </a:lnTo>
                  <a:lnTo>
                    <a:pt x="6714" y="1962"/>
                  </a:lnTo>
                  <a:lnTo>
                    <a:pt x="6648" y="1836"/>
                  </a:lnTo>
                  <a:lnTo>
                    <a:pt x="6611" y="1711"/>
                  </a:lnTo>
                  <a:lnTo>
                    <a:pt x="6603" y="1589"/>
                  </a:lnTo>
                  <a:lnTo>
                    <a:pt x="6627" y="1468"/>
                  </a:lnTo>
                  <a:lnTo>
                    <a:pt x="6683" y="1347"/>
                  </a:lnTo>
                  <a:lnTo>
                    <a:pt x="6772" y="1228"/>
                  </a:lnTo>
                  <a:lnTo>
                    <a:pt x="6897" y="1111"/>
                  </a:lnTo>
                  <a:lnTo>
                    <a:pt x="7057" y="994"/>
                  </a:lnTo>
                  <a:lnTo>
                    <a:pt x="7255" y="880"/>
                  </a:lnTo>
                  <a:lnTo>
                    <a:pt x="7490" y="766"/>
                  </a:lnTo>
                  <a:lnTo>
                    <a:pt x="7765" y="653"/>
                  </a:lnTo>
                  <a:lnTo>
                    <a:pt x="8081" y="542"/>
                  </a:lnTo>
                  <a:lnTo>
                    <a:pt x="8439" y="431"/>
                  </a:lnTo>
                  <a:lnTo>
                    <a:pt x="8841" y="322"/>
                  </a:lnTo>
                  <a:lnTo>
                    <a:pt x="9286" y="214"/>
                  </a:lnTo>
                  <a:lnTo>
                    <a:pt x="9777" y="107"/>
                  </a:lnTo>
                  <a:lnTo>
                    <a:pt x="10315" y="0"/>
                  </a:lnTo>
                  <a:lnTo>
                    <a:pt x="7888" y="0"/>
                  </a:lnTo>
                  <a:lnTo>
                    <a:pt x="7719" y="0"/>
                  </a:lnTo>
                  <a:lnTo>
                    <a:pt x="7161" y="1"/>
                  </a:lnTo>
                  <a:lnTo>
                    <a:pt x="6615" y="17"/>
                  </a:lnTo>
                  <a:lnTo>
                    <a:pt x="6083" y="47"/>
                  </a:lnTo>
                  <a:lnTo>
                    <a:pt x="5566" y="89"/>
                  </a:lnTo>
                  <a:lnTo>
                    <a:pt x="5065" y="143"/>
                  </a:lnTo>
                  <a:lnTo>
                    <a:pt x="4580" y="210"/>
                  </a:lnTo>
                  <a:lnTo>
                    <a:pt x="4115" y="288"/>
                  </a:lnTo>
                  <a:lnTo>
                    <a:pt x="3668" y="376"/>
                  </a:lnTo>
                  <a:lnTo>
                    <a:pt x="3241" y="475"/>
                  </a:lnTo>
                  <a:lnTo>
                    <a:pt x="2836" y="582"/>
                  </a:lnTo>
                  <a:lnTo>
                    <a:pt x="2453" y="698"/>
                  </a:lnTo>
                  <a:lnTo>
                    <a:pt x="2095" y="823"/>
                  </a:lnTo>
                  <a:lnTo>
                    <a:pt x="1759" y="955"/>
                  </a:lnTo>
                  <a:lnTo>
                    <a:pt x="1451" y="1094"/>
                  </a:lnTo>
                  <a:lnTo>
                    <a:pt x="1168" y="1239"/>
                  </a:lnTo>
                  <a:lnTo>
                    <a:pt x="914" y="1389"/>
                  </a:lnTo>
                  <a:lnTo>
                    <a:pt x="688" y="1545"/>
                  </a:lnTo>
                  <a:lnTo>
                    <a:pt x="493" y="1704"/>
                  </a:lnTo>
                  <a:lnTo>
                    <a:pt x="327" y="1869"/>
                  </a:lnTo>
                  <a:lnTo>
                    <a:pt x="194" y="2035"/>
                  </a:lnTo>
                  <a:lnTo>
                    <a:pt x="95" y="2204"/>
                  </a:lnTo>
                  <a:lnTo>
                    <a:pt x="30" y="2375"/>
                  </a:lnTo>
                  <a:lnTo>
                    <a:pt x="0" y="2547"/>
                  </a:lnTo>
                  <a:lnTo>
                    <a:pt x="6" y="2721"/>
                  </a:lnTo>
                  <a:lnTo>
                    <a:pt x="50" y="2894"/>
                  </a:lnTo>
                  <a:lnTo>
                    <a:pt x="133" y="3066"/>
                  </a:lnTo>
                  <a:lnTo>
                    <a:pt x="255" y="3237"/>
                  </a:lnTo>
                  <a:lnTo>
                    <a:pt x="417" y="3406"/>
                  </a:lnTo>
                  <a:lnTo>
                    <a:pt x="622" y="3574"/>
                  </a:lnTo>
                  <a:lnTo>
                    <a:pt x="869" y="3738"/>
                  </a:lnTo>
                  <a:lnTo>
                    <a:pt x="1160" y="3897"/>
                  </a:lnTo>
                  <a:lnTo>
                    <a:pt x="1496" y="4053"/>
                  </a:lnTo>
                  <a:lnTo>
                    <a:pt x="1692" y="4140"/>
                  </a:lnTo>
                  <a:lnTo>
                    <a:pt x="1872" y="4226"/>
                  </a:lnTo>
                  <a:lnTo>
                    <a:pt x="2037" y="4312"/>
                  </a:lnTo>
                  <a:lnTo>
                    <a:pt x="2188" y="4397"/>
                  </a:lnTo>
                  <a:lnTo>
                    <a:pt x="2324" y="4483"/>
                  </a:lnTo>
                  <a:lnTo>
                    <a:pt x="2448" y="4568"/>
                  </a:lnTo>
                  <a:lnTo>
                    <a:pt x="2558" y="4652"/>
                  </a:lnTo>
                  <a:lnTo>
                    <a:pt x="2657" y="4736"/>
                  </a:lnTo>
                  <a:lnTo>
                    <a:pt x="2743" y="4818"/>
                  </a:lnTo>
                  <a:lnTo>
                    <a:pt x="2818" y="4901"/>
                  </a:lnTo>
                  <a:lnTo>
                    <a:pt x="2883" y="4983"/>
                  </a:lnTo>
                  <a:lnTo>
                    <a:pt x="2937" y="5063"/>
                  </a:lnTo>
                  <a:lnTo>
                    <a:pt x="2982" y="5144"/>
                  </a:lnTo>
                  <a:lnTo>
                    <a:pt x="3018" y="5222"/>
                  </a:lnTo>
                  <a:lnTo>
                    <a:pt x="3046" y="5301"/>
                  </a:lnTo>
                  <a:lnTo>
                    <a:pt x="3066" y="5378"/>
                  </a:lnTo>
                  <a:lnTo>
                    <a:pt x="3078" y="5455"/>
                  </a:lnTo>
                  <a:lnTo>
                    <a:pt x="3084" y="5530"/>
                  </a:lnTo>
                  <a:lnTo>
                    <a:pt x="3084" y="5605"/>
                  </a:lnTo>
                  <a:lnTo>
                    <a:pt x="3079" y="5678"/>
                  </a:lnTo>
                  <a:lnTo>
                    <a:pt x="3068" y="5751"/>
                  </a:lnTo>
                  <a:lnTo>
                    <a:pt x="3054" y="5822"/>
                  </a:lnTo>
                  <a:lnTo>
                    <a:pt x="3035" y="5892"/>
                  </a:lnTo>
                  <a:lnTo>
                    <a:pt x="3013" y="5961"/>
                  </a:lnTo>
                  <a:lnTo>
                    <a:pt x="2987" y="6029"/>
                  </a:lnTo>
                  <a:lnTo>
                    <a:pt x="2961" y="6094"/>
                  </a:lnTo>
                  <a:lnTo>
                    <a:pt x="2932" y="6160"/>
                  </a:lnTo>
                  <a:lnTo>
                    <a:pt x="2903" y="6223"/>
                  </a:lnTo>
                  <a:lnTo>
                    <a:pt x="2843" y="6345"/>
                  </a:lnTo>
                  <a:lnTo>
                    <a:pt x="2786" y="6462"/>
                  </a:lnTo>
                  <a:lnTo>
                    <a:pt x="7727" y="6462"/>
                  </a:lnTo>
                  <a:lnTo>
                    <a:pt x="7746" y="6426"/>
                  </a:lnTo>
                  <a:lnTo>
                    <a:pt x="7763" y="6389"/>
                  </a:lnTo>
                  <a:lnTo>
                    <a:pt x="7780" y="6353"/>
                  </a:lnTo>
                  <a:lnTo>
                    <a:pt x="7794" y="6317"/>
                  </a:lnTo>
                  <a:lnTo>
                    <a:pt x="7807" y="6282"/>
                  </a:lnTo>
                  <a:lnTo>
                    <a:pt x="7818" y="6245"/>
                  </a:lnTo>
                  <a:lnTo>
                    <a:pt x="7828" y="6209"/>
                  </a:lnTo>
                  <a:lnTo>
                    <a:pt x="7836" y="6174"/>
                  </a:lnTo>
                  <a:lnTo>
                    <a:pt x="7843" y="6139"/>
                  </a:lnTo>
                  <a:lnTo>
                    <a:pt x="7848" y="6103"/>
                  </a:lnTo>
                  <a:lnTo>
                    <a:pt x="7852" y="6068"/>
                  </a:lnTo>
                  <a:lnTo>
                    <a:pt x="7854" y="6034"/>
                  </a:lnTo>
                  <a:lnTo>
                    <a:pt x="7855" y="6000"/>
                  </a:lnTo>
                  <a:lnTo>
                    <a:pt x="7854" y="5965"/>
                  </a:lnTo>
                  <a:lnTo>
                    <a:pt x="7852" y="5931"/>
                  </a:lnTo>
                  <a:lnTo>
                    <a:pt x="7848" y="5898"/>
                  </a:lnTo>
                  <a:lnTo>
                    <a:pt x="7841" y="5862"/>
                  </a:lnTo>
                  <a:lnTo>
                    <a:pt x="7832" y="5824"/>
                  </a:lnTo>
                  <a:lnTo>
                    <a:pt x="7820" y="5787"/>
                  </a:lnTo>
                  <a:lnTo>
                    <a:pt x="7807" y="5749"/>
                  </a:lnTo>
                  <a:lnTo>
                    <a:pt x="7792" y="5712"/>
                  </a:lnTo>
                  <a:lnTo>
                    <a:pt x="7774" y="5673"/>
                  </a:lnTo>
                  <a:lnTo>
                    <a:pt x="7755" y="5636"/>
                  </a:lnTo>
                  <a:lnTo>
                    <a:pt x="7735" y="5600"/>
                  </a:lnTo>
                  <a:lnTo>
                    <a:pt x="8122" y="5600"/>
                  </a:lnTo>
                  <a:lnTo>
                    <a:pt x="8136" y="5630"/>
                  </a:lnTo>
                  <a:lnTo>
                    <a:pt x="8149" y="5660"/>
                  </a:lnTo>
                  <a:lnTo>
                    <a:pt x="8161" y="5691"/>
                  </a:lnTo>
                  <a:lnTo>
                    <a:pt x="8171" y="5721"/>
                  </a:lnTo>
                  <a:lnTo>
                    <a:pt x="8181" y="5751"/>
                  </a:lnTo>
                  <a:lnTo>
                    <a:pt x="8189" y="5781"/>
                  </a:lnTo>
                  <a:lnTo>
                    <a:pt x="8197" y="5811"/>
                  </a:lnTo>
                  <a:lnTo>
                    <a:pt x="8203" y="5842"/>
                  </a:lnTo>
                  <a:lnTo>
                    <a:pt x="8208" y="5881"/>
                  </a:lnTo>
                  <a:lnTo>
                    <a:pt x="8212" y="5920"/>
                  </a:lnTo>
                  <a:lnTo>
                    <a:pt x="8214" y="5958"/>
                  </a:lnTo>
                  <a:lnTo>
                    <a:pt x="8215" y="5998"/>
                  </a:lnTo>
                  <a:lnTo>
                    <a:pt x="8215" y="6036"/>
                  </a:lnTo>
                  <a:lnTo>
                    <a:pt x="8213" y="6075"/>
                  </a:lnTo>
                  <a:lnTo>
                    <a:pt x="8209" y="6114"/>
                  </a:lnTo>
                  <a:lnTo>
                    <a:pt x="8205" y="6152"/>
                  </a:lnTo>
                  <a:lnTo>
                    <a:pt x="8199" y="6190"/>
                  </a:lnTo>
                  <a:lnTo>
                    <a:pt x="8192" y="6229"/>
                  </a:lnTo>
                  <a:lnTo>
                    <a:pt x="8183" y="6268"/>
                  </a:lnTo>
                  <a:lnTo>
                    <a:pt x="8173" y="6306"/>
                  </a:lnTo>
                  <a:lnTo>
                    <a:pt x="8162" y="6345"/>
                  </a:lnTo>
                  <a:lnTo>
                    <a:pt x="8150" y="6383"/>
                  </a:lnTo>
                  <a:lnTo>
                    <a:pt x="8136" y="6423"/>
                  </a:lnTo>
                  <a:lnTo>
                    <a:pt x="8122" y="6462"/>
                  </a:lnTo>
                  <a:lnTo>
                    <a:pt x="12394" y="6462"/>
                  </a:lnTo>
                  <a:lnTo>
                    <a:pt x="12420" y="6405"/>
                  </a:lnTo>
                  <a:lnTo>
                    <a:pt x="12443" y="6345"/>
                  </a:lnTo>
                  <a:lnTo>
                    <a:pt x="12463" y="6285"/>
                  </a:lnTo>
                  <a:lnTo>
                    <a:pt x="12479" y="6223"/>
                  </a:lnTo>
                  <a:lnTo>
                    <a:pt x="12491" y="6160"/>
                  </a:lnTo>
                  <a:lnTo>
                    <a:pt x="12499" y="6094"/>
                  </a:lnTo>
                  <a:lnTo>
                    <a:pt x="12502" y="6029"/>
                  </a:lnTo>
                  <a:lnTo>
                    <a:pt x="12501" y="5961"/>
                  </a:lnTo>
                  <a:lnTo>
                    <a:pt x="12496" y="5892"/>
                  </a:lnTo>
                  <a:lnTo>
                    <a:pt x="12484" y="5822"/>
                  </a:lnTo>
                  <a:lnTo>
                    <a:pt x="12468" y="5751"/>
                  </a:lnTo>
                  <a:lnTo>
                    <a:pt x="12446" y="5678"/>
                  </a:lnTo>
                  <a:lnTo>
                    <a:pt x="12416" y="5605"/>
                  </a:lnTo>
                  <a:lnTo>
                    <a:pt x="12381" y="5530"/>
                  </a:lnTo>
                  <a:lnTo>
                    <a:pt x="12340" y="5455"/>
                  </a:lnTo>
                  <a:lnTo>
                    <a:pt x="12291" y="5378"/>
                  </a:lnTo>
                  <a:lnTo>
                    <a:pt x="12236" y="5301"/>
                  </a:lnTo>
                  <a:lnTo>
                    <a:pt x="12173" y="5222"/>
                  </a:lnTo>
                  <a:lnTo>
                    <a:pt x="12101" y="5144"/>
                  </a:lnTo>
                  <a:lnTo>
                    <a:pt x="12022" y="5063"/>
                  </a:lnTo>
                  <a:lnTo>
                    <a:pt x="11935" y="4983"/>
                  </a:lnTo>
                  <a:lnTo>
                    <a:pt x="11838" y="4901"/>
                  </a:lnTo>
                  <a:lnTo>
                    <a:pt x="11733" y="4818"/>
                  </a:lnTo>
                  <a:lnTo>
                    <a:pt x="11618" y="4736"/>
                  </a:lnTo>
                  <a:lnTo>
                    <a:pt x="11495" y="4652"/>
                  </a:lnTo>
                  <a:lnTo>
                    <a:pt x="11361" y="4568"/>
                  </a:lnTo>
                  <a:lnTo>
                    <a:pt x="11217" y="4483"/>
                  </a:lnTo>
                  <a:lnTo>
                    <a:pt x="11064" y="4397"/>
                  </a:lnTo>
                  <a:lnTo>
                    <a:pt x="10899" y="4312"/>
                  </a:lnTo>
                  <a:lnTo>
                    <a:pt x="10724" y="4226"/>
                  </a:lnTo>
                  <a:lnTo>
                    <a:pt x="10537" y="4140"/>
                  </a:lnTo>
                  <a:lnTo>
                    <a:pt x="10339" y="405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8" name="Freeform 224">
              <a:extLst>
                <a:ext uri="{FF2B5EF4-FFF2-40B4-BE49-F238E27FC236}">
                  <a16:creationId xmlns:a16="http://schemas.microsoft.com/office/drawing/2014/main" id="{2C5571E2-F8B1-4AAB-8864-19F875537F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368" y="3726"/>
              <a:ext cx="132" cy="49"/>
            </a:xfrm>
            <a:custGeom>
              <a:avLst/>
              <a:gdLst>
                <a:gd name="T0" fmla="*/ 0 w 1846"/>
                <a:gd name="T1" fmla="*/ 0 h 693"/>
                <a:gd name="T2" fmla="*/ 0 w 1846"/>
                <a:gd name="T3" fmla="*/ 0 h 693"/>
                <a:gd name="T4" fmla="*/ 0 w 1846"/>
                <a:gd name="T5" fmla="*/ 0 h 693"/>
                <a:gd name="T6" fmla="*/ 0 w 1846"/>
                <a:gd name="T7" fmla="*/ 0 h 693"/>
                <a:gd name="T8" fmla="*/ 0 w 1846"/>
                <a:gd name="T9" fmla="*/ 0 h 693"/>
                <a:gd name="T10" fmla="*/ 0 w 1846"/>
                <a:gd name="T11" fmla="*/ 0 h 693"/>
                <a:gd name="T12" fmla="*/ 0 w 1846"/>
                <a:gd name="T13" fmla="*/ 0 h 693"/>
                <a:gd name="T14" fmla="*/ 0 w 1846"/>
                <a:gd name="T15" fmla="*/ 0 h 693"/>
                <a:gd name="T16" fmla="*/ 0 w 1846"/>
                <a:gd name="T17" fmla="*/ 0 h 693"/>
                <a:gd name="T18" fmla="*/ 0 w 1846"/>
                <a:gd name="T19" fmla="*/ 0 h 693"/>
                <a:gd name="T20" fmla="*/ 0 w 1846"/>
                <a:gd name="T21" fmla="*/ 0 h 693"/>
                <a:gd name="T22" fmla="*/ 0 w 1846"/>
                <a:gd name="T23" fmla="*/ 0 h 693"/>
                <a:gd name="T24" fmla="*/ 0 w 1846"/>
                <a:gd name="T25" fmla="*/ 0 h 693"/>
                <a:gd name="T26" fmla="*/ 0 w 1846"/>
                <a:gd name="T27" fmla="*/ 0 h 693"/>
                <a:gd name="T28" fmla="*/ 0 w 1846"/>
                <a:gd name="T29" fmla="*/ 0 h 693"/>
                <a:gd name="T30" fmla="*/ 0 w 1846"/>
                <a:gd name="T31" fmla="*/ 0 h 693"/>
                <a:gd name="T32" fmla="*/ 0 w 1846"/>
                <a:gd name="T33" fmla="*/ 0 h 693"/>
                <a:gd name="T34" fmla="*/ 0 w 1846"/>
                <a:gd name="T35" fmla="*/ 0 h 693"/>
                <a:gd name="T36" fmla="*/ 0 w 1846"/>
                <a:gd name="T37" fmla="*/ 0 h 693"/>
                <a:gd name="T38" fmla="*/ 0 w 1846"/>
                <a:gd name="T39" fmla="*/ 0 h 693"/>
                <a:gd name="T40" fmla="*/ 0 w 1846"/>
                <a:gd name="T41" fmla="*/ 0 h 693"/>
                <a:gd name="T42" fmla="*/ 0 w 1846"/>
                <a:gd name="T43" fmla="*/ 0 h 693"/>
                <a:gd name="T44" fmla="*/ 0 w 1846"/>
                <a:gd name="T45" fmla="*/ 0 h 693"/>
                <a:gd name="T46" fmla="*/ 0 w 1846"/>
                <a:gd name="T47" fmla="*/ 0 h 693"/>
                <a:gd name="T48" fmla="*/ 0 w 1846"/>
                <a:gd name="T49" fmla="*/ 0 h 693"/>
                <a:gd name="T50" fmla="*/ 0 w 1846"/>
                <a:gd name="T51" fmla="*/ 0 h 693"/>
                <a:gd name="T52" fmla="*/ 0 w 1846"/>
                <a:gd name="T53" fmla="*/ 0 h 693"/>
                <a:gd name="T54" fmla="*/ 0 w 1846"/>
                <a:gd name="T55" fmla="*/ 0 h 693"/>
                <a:gd name="T56" fmla="*/ 0 w 1846"/>
                <a:gd name="T57" fmla="*/ 0 h 693"/>
                <a:gd name="T58" fmla="*/ 0 w 1846"/>
                <a:gd name="T59" fmla="*/ 0 h 693"/>
                <a:gd name="T60" fmla="*/ 0 w 1846"/>
                <a:gd name="T61" fmla="*/ 0 h 693"/>
                <a:gd name="T62" fmla="*/ 0 w 1846"/>
                <a:gd name="T63" fmla="*/ 0 h 693"/>
                <a:gd name="T64" fmla="*/ 0 w 1846"/>
                <a:gd name="T65" fmla="*/ 0 h 693"/>
                <a:gd name="T66" fmla="*/ 0 w 1846"/>
                <a:gd name="T67" fmla="*/ 0 h 693"/>
                <a:gd name="T68" fmla="*/ 0 w 1846"/>
                <a:gd name="T69" fmla="*/ 0 h 69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846" h="693">
                  <a:moveTo>
                    <a:pt x="146" y="81"/>
                  </a:moveTo>
                  <a:lnTo>
                    <a:pt x="1089" y="580"/>
                  </a:lnTo>
                  <a:lnTo>
                    <a:pt x="1116" y="595"/>
                  </a:lnTo>
                  <a:lnTo>
                    <a:pt x="1143" y="609"/>
                  </a:lnTo>
                  <a:lnTo>
                    <a:pt x="1169" y="623"/>
                  </a:lnTo>
                  <a:lnTo>
                    <a:pt x="1196" y="637"/>
                  </a:lnTo>
                  <a:lnTo>
                    <a:pt x="1223" y="651"/>
                  </a:lnTo>
                  <a:lnTo>
                    <a:pt x="1249" y="664"/>
                  </a:lnTo>
                  <a:lnTo>
                    <a:pt x="1274" y="678"/>
                  </a:lnTo>
                  <a:lnTo>
                    <a:pt x="1298" y="693"/>
                  </a:lnTo>
                  <a:lnTo>
                    <a:pt x="1846" y="693"/>
                  </a:lnTo>
                  <a:lnTo>
                    <a:pt x="1796" y="667"/>
                  </a:lnTo>
                  <a:lnTo>
                    <a:pt x="1746" y="642"/>
                  </a:lnTo>
                  <a:lnTo>
                    <a:pt x="1695" y="615"/>
                  </a:lnTo>
                  <a:lnTo>
                    <a:pt x="1644" y="589"/>
                  </a:lnTo>
                  <a:lnTo>
                    <a:pt x="1592" y="562"/>
                  </a:lnTo>
                  <a:lnTo>
                    <a:pt x="1541" y="536"/>
                  </a:lnTo>
                  <a:lnTo>
                    <a:pt x="1489" y="510"/>
                  </a:lnTo>
                  <a:lnTo>
                    <a:pt x="1437" y="482"/>
                  </a:lnTo>
                  <a:lnTo>
                    <a:pt x="1385" y="455"/>
                  </a:lnTo>
                  <a:lnTo>
                    <a:pt x="1332" y="429"/>
                  </a:lnTo>
                  <a:lnTo>
                    <a:pt x="1280" y="402"/>
                  </a:lnTo>
                  <a:lnTo>
                    <a:pt x="1228" y="375"/>
                  </a:lnTo>
                  <a:lnTo>
                    <a:pt x="1174" y="347"/>
                  </a:lnTo>
                  <a:lnTo>
                    <a:pt x="1122" y="320"/>
                  </a:lnTo>
                  <a:lnTo>
                    <a:pt x="1068" y="293"/>
                  </a:lnTo>
                  <a:lnTo>
                    <a:pt x="1016" y="266"/>
                  </a:lnTo>
                  <a:lnTo>
                    <a:pt x="524" y="0"/>
                  </a:lnTo>
                  <a:lnTo>
                    <a:pt x="0" y="0"/>
                  </a:lnTo>
                  <a:lnTo>
                    <a:pt x="17" y="12"/>
                  </a:lnTo>
                  <a:lnTo>
                    <a:pt x="33" y="23"/>
                  </a:lnTo>
                  <a:lnTo>
                    <a:pt x="51" y="33"/>
                  </a:lnTo>
                  <a:lnTo>
                    <a:pt x="70" y="43"/>
                  </a:lnTo>
                  <a:lnTo>
                    <a:pt x="108" y="62"/>
                  </a:lnTo>
                  <a:lnTo>
                    <a:pt x="146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9" name="Freeform 225">
              <a:extLst>
                <a:ext uri="{FF2B5EF4-FFF2-40B4-BE49-F238E27FC236}">
                  <a16:creationId xmlns:a16="http://schemas.microsoft.com/office/drawing/2014/main" id="{67D460DB-B091-45B5-96A6-375B1A1262B7}"/>
                </a:ext>
              </a:extLst>
            </p:cNvPr>
            <p:cNvSpPr>
              <a:spLocks/>
            </p:cNvSpPr>
            <p:nvPr/>
          </p:nvSpPr>
          <p:spPr bwMode="gray">
            <a:xfrm>
              <a:off x="5298" y="3613"/>
              <a:ext cx="51" cy="80"/>
            </a:xfrm>
            <a:custGeom>
              <a:avLst/>
              <a:gdLst>
                <a:gd name="T0" fmla="*/ 0 w 723"/>
                <a:gd name="T1" fmla="*/ 0 h 1120"/>
                <a:gd name="T2" fmla="*/ 0 w 723"/>
                <a:gd name="T3" fmla="*/ 0 h 1120"/>
                <a:gd name="T4" fmla="*/ 0 w 723"/>
                <a:gd name="T5" fmla="*/ 0 h 1120"/>
                <a:gd name="T6" fmla="*/ 0 w 723"/>
                <a:gd name="T7" fmla="*/ 0 h 1120"/>
                <a:gd name="T8" fmla="*/ 0 w 723"/>
                <a:gd name="T9" fmla="*/ 0 h 1120"/>
                <a:gd name="T10" fmla="*/ 0 w 723"/>
                <a:gd name="T11" fmla="*/ 0 h 1120"/>
                <a:gd name="T12" fmla="*/ 0 w 723"/>
                <a:gd name="T13" fmla="*/ 0 h 1120"/>
                <a:gd name="T14" fmla="*/ 0 w 723"/>
                <a:gd name="T15" fmla="*/ 0 h 1120"/>
                <a:gd name="T16" fmla="*/ 0 w 723"/>
                <a:gd name="T17" fmla="*/ 0 h 1120"/>
                <a:gd name="T18" fmla="*/ 0 w 723"/>
                <a:gd name="T19" fmla="*/ 0 h 1120"/>
                <a:gd name="T20" fmla="*/ 0 w 723"/>
                <a:gd name="T21" fmla="*/ 0 h 1120"/>
                <a:gd name="T22" fmla="*/ 0 w 723"/>
                <a:gd name="T23" fmla="*/ 0 h 1120"/>
                <a:gd name="T24" fmla="*/ 0 w 723"/>
                <a:gd name="T25" fmla="*/ 0 h 1120"/>
                <a:gd name="T26" fmla="*/ 0 w 723"/>
                <a:gd name="T27" fmla="*/ 0 h 1120"/>
                <a:gd name="T28" fmla="*/ 0 w 723"/>
                <a:gd name="T29" fmla="*/ 0 h 1120"/>
                <a:gd name="T30" fmla="*/ 0 w 723"/>
                <a:gd name="T31" fmla="*/ 0 h 1120"/>
                <a:gd name="T32" fmla="*/ 0 w 723"/>
                <a:gd name="T33" fmla="*/ 0 h 1120"/>
                <a:gd name="T34" fmla="*/ 0 w 723"/>
                <a:gd name="T35" fmla="*/ 0 h 1120"/>
                <a:gd name="T36" fmla="*/ 0 w 723"/>
                <a:gd name="T37" fmla="*/ 0 h 1120"/>
                <a:gd name="T38" fmla="*/ 0 w 723"/>
                <a:gd name="T39" fmla="*/ 0 h 1120"/>
                <a:gd name="T40" fmla="*/ 0 w 723"/>
                <a:gd name="T41" fmla="*/ 0 h 1120"/>
                <a:gd name="T42" fmla="*/ 0 w 723"/>
                <a:gd name="T43" fmla="*/ 0 h 1120"/>
                <a:gd name="T44" fmla="*/ 0 w 723"/>
                <a:gd name="T45" fmla="*/ 0 h 1120"/>
                <a:gd name="T46" fmla="*/ 0 w 723"/>
                <a:gd name="T47" fmla="*/ 0 h 1120"/>
                <a:gd name="T48" fmla="*/ 0 w 723"/>
                <a:gd name="T49" fmla="*/ 0 h 1120"/>
                <a:gd name="T50" fmla="*/ 0 w 723"/>
                <a:gd name="T51" fmla="*/ 0 h 1120"/>
                <a:gd name="T52" fmla="*/ 0 w 723"/>
                <a:gd name="T53" fmla="*/ 0 h 1120"/>
                <a:gd name="T54" fmla="*/ 0 w 723"/>
                <a:gd name="T55" fmla="*/ 0 h 1120"/>
                <a:gd name="T56" fmla="*/ 0 w 723"/>
                <a:gd name="T57" fmla="*/ 0 h 1120"/>
                <a:gd name="T58" fmla="*/ 0 w 723"/>
                <a:gd name="T59" fmla="*/ 0 h 1120"/>
                <a:gd name="T60" fmla="*/ 0 w 723"/>
                <a:gd name="T61" fmla="*/ 0 h 1120"/>
                <a:gd name="T62" fmla="*/ 0 w 723"/>
                <a:gd name="T63" fmla="*/ 0 h 1120"/>
                <a:gd name="T64" fmla="*/ 0 w 723"/>
                <a:gd name="T65" fmla="*/ 0 h 1120"/>
                <a:gd name="T66" fmla="*/ 0 w 723"/>
                <a:gd name="T67" fmla="*/ 0 h 1120"/>
                <a:gd name="T68" fmla="*/ 0 w 723"/>
                <a:gd name="T69" fmla="*/ 0 h 1120"/>
                <a:gd name="T70" fmla="*/ 0 w 723"/>
                <a:gd name="T71" fmla="*/ 0 h 1120"/>
                <a:gd name="T72" fmla="*/ 0 w 723"/>
                <a:gd name="T73" fmla="*/ 0 h 1120"/>
                <a:gd name="T74" fmla="*/ 0 w 723"/>
                <a:gd name="T75" fmla="*/ 0 h 1120"/>
                <a:gd name="T76" fmla="*/ 0 w 723"/>
                <a:gd name="T77" fmla="*/ 0 h 1120"/>
                <a:gd name="T78" fmla="*/ 0 w 723"/>
                <a:gd name="T79" fmla="*/ 0 h 1120"/>
                <a:gd name="T80" fmla="*/ 0 w 723"/>
                <a:gd name="T81" fmla="*/ 0 h 1120"/>
                <a:gd name="T82" fmla="*/ 0 w 723"/>
                <a:gd name="T83" fmla="*/ 0 h 1120"/>
                <a:gd name="T84" fmla="*/ 0 w 723"/>
                <a:gd name="T85" fmla="*/ 0 h 1120"/>
                <a:gd name="T86" fmla="*/ 0 w 723"/>
                <a:gd name="T87" fmla="*/ 0 h 1120"/>
                <a:gd name="T88" fmla="*/ 0 w 723"/>
                <a:gd name="T89" fmla="*/ 0 h 1120"/>
                <a:gd name="T90" fmla="*/ 0 w 723"/>
                <a:gd name="T91" fmla="*/ 0 h 1120"/>
                <a:gd name="T92" fmla="*/ 0 w 723"/>
                <a:gd name="T93" fmla="*/ 0 h 1120"/>
                <a:gd name="T94" fmla="*/ 0 w 723"/>
                <a:gd name="T95" fmla="*/ 0 h 1120"/>
                <a:gd name="T96" fmla="*/ 0 w 723"/>
                <a:gd name="T97" fmla="*/ 0 h 1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23" h="1120">
                  <a:moveTo>
                    <a:pt x="14" y="306"/>
                  </a:moveTo>
                  <a:lnTo>
                    <a:pt x="9" y="332"/>
                  </a:lnTo>
                  <a:lnTo>
                    <a:pt x="5" y="358"/>
                  </a:lnTo>
                  <a:lnTo>
                    <a:pt x="3" y="385"/>
                  </a:lnTo>
                  <a:lnTo>
                    <a:pt x="1" y="411"/>
                  </a:lnTo>
                  <a:lnTo>
                    <a:pt x="0" y="437"/>
                  </a:lnTo>
                  <a:lnTo>
                    <a:pt x="0" y="463"/>
                  </a:lnTo>
                  <a:lnTo>
                    <a:pt x="1" y="489"/>
                  </a:lnTo>
                  <a:lnTo>
                    <a:pt x="3" y="514"/>
                  </a:lnTo>
                  <a:lnTo>
                    <a:pt x="6" y="541"/>
                  </a:lnTo>
                  <a:lnTo>
                    <a:pt x="10" y="566"/>
                  </a:lnTo>
                  <a:lnTo>
                    <a:pt x="15" y="592"/>
                  </a:lnTo>
                  <a:lnTo>
                    <a:pt x="21" y="617"/>
                  </a:lnTo>
                  <a:lnTo>
                    <a:pt x="28" y="642"/>
                  </a:lnTo>
                  <a:lnTo>
                    <a:pt x="36" y="669"/>
                  </a:lnTo>
                  <a:lnTo>
                    <a:pt x="45" y="694"/>
                  </a:lnTo>
                  <a:lnTo>
                    <a:pt x="55" y="719"/>
                  </a:lnTo>
                  <a:lnTo>
                    <a:pt x="67" y="744"/>
                  </a:lnTo>
                  <a:lnTo>
                    <a:pt x="78" y="769"/>
                  </a:lnTo>
                  <a:lnTo>
                    <a:pt x="91" y="794"/>
                  </a:lnTo>
                  <a:lnTo>
                    <a:pt x="105" y="820"/>
                  </a:lnTo>
                  <a:lnTo>
                    <a:pt x="119" y="845"/>
                  </a:lnTo>
                  <a:lnTo>
                    <a:pt x="135" y="870"/>
                  </a:lnTo>
                  <a:lnTo>
                    <a:pt x="152" y="895"/>
                  </a:lnTo>
                  <a:lnTo>
                    <a:pt x="169" y="920"/>
                  </a:lnTo>
                  <a:lnTo>
                    <a:pt x="187" y="946"/>
                  </a:lnTo>
                  <a:lnTo>
                    <a:pt x="208" y="970"/>
                  </a:lnTo>
                  <a:lnTo>
                    <a:pt x="228" y="995"/>
                  </a:lnTo>
                  <a:lnTo>
                    <a:pt x="249" y="1020"/>
                  </a:lnTo>
                  <a:lnTo>
                    <a:pt x="272" y="1045"/>
                  </a:lnTo>
                  <a:lnTo>
                    <a:pt x="295" y="1070"/>
                  </a:lnTo>
                  <a:lnTo>
                    <a:pt x="319" y="1095"/>
                  </a:lnTo>
                  <a:lnTo>
                    <a:pt x="345" y="1120"/>
                  </a:lnTo>
                  <a:lnTo>
                    <a:pt x="723" y="1120"/>
                  </a:lnTo>
                  <a:lnTo>
                    <a:pt x="699" y="1100"/>
                  </a:lnTo>
                  <a:lnTo>
                    <a:pt x="676" y="1078"/>
                  </a:lnTo>
                  <a:lnTo>
                    <a:pt x="654" y="1057"/>
                  </a:lnTo>
                  <a:lnTo>
                    <a:pt x="632" y="1036"/>
                  </a:lnTo>
                  <a:lnTo>
                    <a:pt x="611" y="1014"/>
                  </a:lnTo>
                  <a:lnTo>
                    <a:pt x="589" y="993"/>
                  </a:lnTo>
                  <a:lnTo>
                    <a:pt x="570" y="971"/>
                  </a:lnTo>
                  <a:lnTo>
                    <a:pt x="551" y="949"/>
                  </a:lnTo>
                  <a:lnTo>
                    <a:pt x="533" y="925"/>
                  </a:lnTo>
                  <a:lnTo>
                    <a:pt x="515" y="903"/>
                  </a:lnTo>
                  <a:lnTo>
                    <a:pt x="499" y="880"/>
                  </a:lnTo>
                  <a:lnTo>
                    <a:pt x="483" y="857"/>
                  </a:lnTo>
                  <a:lnTo>
                    <a:pt x="468" y="834"/>
                  </a:lnTo>
                  <a:lnTo>
                    <a:pt x="453" y="811"/>
                  </a:lnTo>
                  <a:lnTo>
                    <a:pt x="439" y="787"/>
                  </a:lnTo>
                  <a:lnTo>
                    <a:pt x="427" y="763"/>
                  </a:lnTo>
                  <a:lnTo>
                    <a:pt x="415" y="739"/>
                  </a:lnTo>
                  <a:lnTo>
                    <a:pt x="405" y="716"/>
                  </a:lnTo>
                  <a:lnTo>
                    <a:pt x="395" y="692"/>
                  </a:lnTo>
                  <a:lnTo>
                    <a:pt x="386" y="668"/>
                  </a:lnTo>
                  <a:lnTo>
                    <a:pt x="378" y="642"/>
                  </a:lnTo>
                  <a:lnTo>
                    <a:pt x="371" y="618"/>
                  </a:lnTo>
                  <a:lnTo>
                    <a:pt x="366" y="594"/>
                  </a:lnTo>
                  <a:lnTo>
                    <a:pt x="361" y="569"/>
                  </a:lnTo>
                  <a:lnTo>
                    <a:pt x="357" y="545"/>
                  </a:lnTo>
                  <a:lnTo>
                    <a:pt x="354" y="520"/>
                  </a:lnTo>
                  <a:lnTo>
                    <a:pt x="353" y="495"/>
                  </a:lnTo>
                  <a:lnTo>
                    <a:pt x="352" y="470"/>
                  </a:lnTo>
                  <a:lnTo>
                    <a:pt x="353" y="445"/>
                  </a:lnTo>
                  <a:lnTo>
                    <a:pt x="354" y="421"/>
                  </a:lnTo>
                  <a:lnTo>
                    <a:pt x="357" y="396"/>
                  </a:lnTo>
                  <a:lnTo>
                    <a:pt x="361" y="370"/>
                  </a:lnTo>
                  <a:lnTo>
                    <a:pt x="366" y="349"/>
                  </a:lnTo>
                  <a:lnTo>
                    <a:pt x="371" y="327"/>
                  </a:lnTo>
                  <a:lnTo>
                    <a:pt x="377" y="305"/>
                  </a:lnTo>
                  <a:lnTo>
                    <a:pt x="384" y="283"/>
                  </a:lnTo>
                  <a:lnTo>
                    <a:pt x="391" y="261"/>
                  </a:lnTo>
                  <a:lnTo>
                    <a:pt x="400" y="238"/>
                  </a:lnTo>
                  <a:lnTo>
                    <a:pt x="409" y="214"/>
                  </a:lnTo>
                  <a:lnTo>
                    <a:pt x="419" y="191"/>
                  </a:lnTo>
                  <a:lnTo>
                    <a:pt x="430" y="168"/>
                  </a:lnTo>
                  <a:lnTo>
                    <a:pt x="442" y="144"/>
                  </a:lnTo>
                  <a:lnTo>
                    <a:pt x="455" y="121"/>
                  </a:lnTo>
                  <a:lnTo>
                    <a:pt x="470" y="97"/>
                  </a:lnTo>
                  <a:lnTo>
                    <a:pt x="485" y="72"/>
                  </a:lnTo>
                  <a:lnTo>
                    <a:pt x="501" y="48"/>
                  </a:lnTo>
                  <a:lnTo>
                    <a:pt x="519" y="24"/>
                  </a:lnTo>
                  <a:lnTo>
                    <a:pt x="538" y="0"/>
                  </a:lnTo>
                  <a:lnTo>
                    <a:pt x="208" y="0"/>
                  </a:lnTo>
                  <a:lnTo>
                    <a:pt x="186" y="17"/>
                  </a:lnTo>
                  <a:lnTo>
                    <a:pt x="167" y="34"/>
                  </a:lnTo>
                  <a:lnTo>
                    <a:pt x="149" y="52"/>
                  </a:lnTo>
                  <a:lnTo>
                    <a:pt x="132" y="70"/>
                  </a:lnTo>
                  <a:lnTo>
                    <a:pt x="116" y="89"/>
                  </a:lnTo>
                  <a:lnTo>
                    <a:pt x="101" y="108"/>
                  </a:lnTo>
                  <a:lnTo>
                    <a:pt x="87" y="128"/>
                  </a:lnTo>
                  <a:lnTo>
                    <a:pt x="75" y="147"/>
                  </a:lnTo>
                  <a:lnTo>
                    <a:pt x="63" y="167"/>
                  </a:lnTo>
                  <a:lnTo>
                    <a:pt x="52" y="186"/>
                  </a:lnTo>
                  <a:lnTo>
                    <a:pt x="43" y="206"/>
                  </a:lnTo>
                  <a:lnTo>
                    <a:pt x="35" y="226"/>
                  </a:lnTo>
                  <a:lnTo>
                    <a:pt x="28" y="247"/>
                  </a:lnTo>
                  <a:lnTo>
                    <a:pt x="22" y="267"/>
                  </a:lnTo>
                  <a:lnTo>
                    <a:pt x="17" y="286"/>
                  </a:lnTo>
                  <a:lnTo>
                    <a:pt x="14" y="3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40" name="Freeform 226">
              <a:extLst>
                <a:ext uri="{FF2B5EF4-FFF2-40B4-BE49-F238E27FC236}">
                  <a16:creationId xmlns:a16="http://schemas.microsoft.com/office/drawing/2014/main" id="{0F74E141-BF18-4237-90CE-ECBD9239E774}"/>
                </a:ext>
              </a:extLst>
            </p:cNvPr>
            <p:cNvSpPr>
              <a:spLocks/>
            </p:cNvSpPr>
            <p:nvPr/>
          </p:nvSpPr>
          <p:spPr bwMode="gray">
            <a:xfrm>
              <a:off x="5650" y="3906"/>
              <a:ext cx="35" cy="62"/>
            </a:xfrm>
            <a:custGeom>
              <a:avLst/>
              <a:gdLst>
                <a:gd name="T0" fmla="*/ 0 w 488"/>
                <a:gd name="T1" fmla="*/ 0 h 862"/>
                <a:gd name="T2" fmla="*/ 0 w 488"/>
                <a:gd name="T3" fmla="*/ 0 h 862"/>
                <a:gd name="T4" fmla="*/ 0 w 488"/>
                <a:gd name="T5" fmla="*/ 0 h 862"/>
                <a:gd name="T6" fmla="*/ 0 w 488"/>
                <a:gd name="T7" fmla="*/ 0 h 862"/>
                <a:gd name="T8" fmla="*/ 0 w 488"/>
                <a:gd name="T9" fmla="*/ 0 h 862"/>
                <a:gd name="T10" fmla="*/ 0 w 488"/>
                <a:gd name="T11" fmla="*/ 0 h 862"/>
                <a:gd name="T12" fmla="*/ 0 w 488"/>
                <a:gd name="T13" fmla="*/ 0 h 862"/>
                <a:gd name="T14" fmla="*/ 0 w 488"/>
                <a:gd name="T15" fmla="*/ 0 h 862"/>
                <a:gd name="T16" fmla="*/ 0 w 488"/>
                <a:gd name="T17" fmla="*/ 0 h 862"/>
                <a:gd name="T18" fmla="*/ 0 w 488"/>
                <a:gd name="T19" fmla="*/ 0 h 862"/>
                <a:gd name="T20" fmla="*/ 0 w 488"/>
                <a:gd name="T21" fmla="*/ 0 h 862"/>
                <a:gd name="T22" fmla="*/ 0 w 488"/>
                <a:gd name="T23" fmla="*/ 0 h 862"/>
                <a:gd name="T24" fmla="*/ 0 w 488"/>
                <a:gd name="T25" fmla="*/ 0 h 862"/>
                <a:gd name="T26" fmla="*/ 0 w 488"/>
                <a:gd name="T27" fmla="*/ 0 h 862"/>
                <a:gd name="T28" fmla="*/ 0 w 488"/>
                <a:gd name="T29" fmla="*/ 0 h 862"/>
                <a:gd name="T30" fmla="*/ 0 w 488"/>
                <a:gd name="T31" fmla="*/ 0 h 862"/>
                <a:gd name="T32" fmla="*/ 0 w 488"/>
                <a:gd name="T33" fmla="*/ 0 h 862"/>
                <a:gd name="T34" fmla="*/ 0 w 488"/>
                <a:gd name="T35" fmla="*/ 0 h 862"/>
                <a:gd name="T36" fmla="*/ 0 w 488"/>
                <a:gd name="T37" fmla="*/ 0 h 862"/>
                <a:gd name="T38" fmla="*/ 0 w 488"/>
                <a:gd name="T39" fmla="*/ 0 h 862"/>
                <a:gd name="T40" fmla="*/ 0 w 488"/>
                <a:gd name="T41" fmla="*/ 0 h 862"/>
                <a:gd name="T42" fmla="*/ 0 w 488"/>
                <a:gd name="T43" fmla="*/ 0 h 862"/>
                <a:gd name="T44" fmla="*/ 0 w 488"/>
                <a:gd name="T45" fmla="*/ 0 h 862"/>
                <a:gd name="T46" fmla="*/ 0 w 488"/>
                <a:gd name="T47" fmla="*/ 0 h 862"/>
                <a:gd name="T48" fmla="*/ 0 w 488"/>
                <a:gd name="T49" fmla="*/ 0 h 862"/>
                <a:gd name="T50" fmla="*/ 0 w 488"/>
                <a:gd name="T51" fmla="*/ 0 h 862"/>
                <a:gd name="T52" fmla="*/ 0 w 488"/>
                <a:gd name="T53" fmla="*/ 0 h 862"/>
                <a:gd name="T54" fmla="*/ 0 w 488"/>
                <a:gd name="T55" fmla="*/ 0 h 862"/>
                <a:gd name="T56" fmla="*/ 0 w 488"/>
                <a:gd name="T57" fmla="*/ 0 h 862"/>
                <a:gd name="T58" fmla="*/ 0 w 488"/>
                <a:gd name="T59" fmla="*/ 0 h 862"/>
                <a:gd name="T60" fmla="*/ 0 w 488"/>
                <a:gd name="T61" fmla="*/ 0 h 862"/>
                <a:gd name="T62" fmla="*/ 0 w 488"/>
                <a:gd name="T63" fmla="*/ 0 h 862"/>
                <a:gd name="T64" fmla="*/ 0 w 488"/>
                <a:gd name="T65" fmla="*/ 0 h 862"/>
                <a:gd name="T66" fmla="*/ 0 w 488"/>
                <a:gd name="T67" fmla="*/ 0 h 862"/>
                <a:gd name="T68" fmla="*/ 0 w 488"/>
                <a:gd name="T69" fmla="*/ 0 h 862"/>
                <a:gd name="T70" fmla="*/ 0 w 488"/>
                <a:gd name="T71" fmla="*/ 0 h 862"/>
                <a:gd name="T72" fmla="*/ 0 w 488"/>
                <a:gd name="T73" fmla="*/ 0 h 862"/>
                <a:gd name="T74" fmla="*/ 0 w 488"/>
                <a:gd name="T75" fmla="*/ 0 h 862"/>
                <a:gd name="T76" fmla="*/ 0 w 488"/>
                <a:gd name="T77" fmla="*/ 0 h 862"/>
                <a:gd name="T78" fmla="*/ 0 w 488"/>
                <a:gd name="T79" fmla="*/ 0 h 862"/>
                <a:gd name="T80" fmla="*/ 0 w 488"/>
                <a:gd name="T81" fmla="*/ 0 h 862"/>
                <a:gd name="T82" fmla="*/ 0 w 488"/>
                <a:gd name="T83" fmla="*/ 0 h 862"/>
                <a:gd name="T84" fmla="*/ 0 w 488"/>
                <a:gd name="T85" fmla="*/ 0 h 862"/>
                <a:gd name="T86" fmla="*/ 0 w 488"/>
                <a:gd name="T87" fmla="*/ 0 h 862"/>
                <a:gd name="T88" fmla="*/ 0 w 488"/>
                <a:gd name="T89" fmla="*/ 0 h 862"/>
                <a:gd name="T90" fmla="*/ 0 w 488"/>
                <a:gd name="T91" fmla="*/ 0 h 862"/>
                <a:gd name="T92" fmla="*/ 0 w 488"/>
                <a:gd name="T93" fmla="*/ 0 h 862"/>
                <a:gd name="T94" fmla="*/ 0 w 488"/>
                <a:gd name="T95" fmla="*/ 0 h 862"/>
                <a:gd name="T96" fmla="*/ 0 w 488"/>
                <a:gd name="T97" fmla="*/ 0 h 862"/>
                <a:gd name="T98" fmla="*/ 0 w 488"/>
                <a:gd name="T99" fmla="*/ 0 h 862"/>
                <a:gd name="T100" fmla="*/ 0 w 488"/>
                <a:gd name="T101" fmla="*/ 0 h 86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88" h="862">
                  <a:moveTo>
                    <a:pt x="476" y="242"/>
                  </a:moveTo>
                  <a:lnTo>
                    <a:pt x="470" y="211"/>
                  </a:lnTo>
                  <a:lnTo>
                    <a:pt x="462" y="181"/>
                  </a:lnTo>
                  <a:lnTo>
                    <a:pt x="454" y="151"/>
                  </a:lnTo>
                  <a:lnTo>
                    <a:pt x="444" y="121"/>
                  </a:lnTo>
                  <a:lnTo>
                    <a:pt x="434" y="91"/>
                  </a:lnTo>
                  <a:lnTo>
                    <a:pt x="422" y="60"/>
                  </a:lnTo>
                  <a:lnTo>
                    <a:pt x="409" y="30"/>
                  </a:lnTo>
                  <a:lnTo>
                    <a:pt x="395" y="0"/>
                  </a:lnTo>
                  <a:lnTo>
                    <a:pt x="8" y="0"/>
                  </a:lnTo>
                  <a:lnTo>
                    <a:pt x="28" y="36"/>
                  </a:lnTo>
                  <a:lnTo>
                    <a:pt x="47" y="73"/>
                  </a:lnTo>
                  <a:lnTo>
                    <a:pt x="65" y="112"/>
                  </a:lnTo>
                  <a:lnTo>
                    <a:pt x="80" y="149"/>
                  </a:lnTo>
                  <a:lnTo>
                    <a:pt x="93" y="187"/>
                  </a:lnTo>
                  <a:lnTo>
                    <a:pt x="105" y="224"/>
                  </a:lnTo>
                  <a:lnTo>
                    <a:pt x="114" y="262"/>
                  </a:lnTo>
                  <a:lnTo>
                    <a:pt x="121" y="298"/>
                  </a:lnTo>
                  <a:lnTo>
                    <a:pt x="125" y="331"/>
                  </a:lnTo>
                  <a:lnTo>
                    <a:pt x="127" y="365"/>
                  </a:lnTo>
                  <a:lnTo>
                    <a:pt x="128" y="400"/>
                  </a:lnTo>
                  <a:lnTo>
                    <a:pt x="127" y="434"/>
                  </a:lnTo>
                  <a:lnTo>
                    <a:pt x="125" y="468"/>
                  </a:lnTo>
                  <a:lnTo>
                    <a:pt x="121" y="503"/>
                  </a:lnTo>
                  <a:lnTo>
                    <a:pt x="116" y="539"/>
                  </a:lnTo>
                  <a:lnTo>
                    <a:pt x="109" y="574"/>
                  </a:lnTo>
                  <a:lnTo>
                    <a:pt x="101" y="609"/>
                  </a:lnTo>
                  <a:lnTo>
                    <a:pt x="91" y="645"/>
                  </a:lnTo>
                  <a:lnTo>
                    <a:pt x="80" y="682"/>
                  </a:lnTo>
                  <a:lnTo>
                    <a:pt x="67" y="717"/>
                  </a:lnTo>
                  <a:lnTo>
                    <a:pt x="53" y="753"/>
                  </a:lnTo>
                  <a:lnTo>
                    <a:pt x="36" y="789"/>
                  </a:lnTo>
                  <a:lnTo>
                    <a:pt x="19" y="826"/>
                  </a:lnTo>
                  <a:lnTo>
                    <a:pt x="0" y="862"/>
                  </a:lnTo>
                  <a:lnTo>
                    <a:pt x="395" y="862"/>
                  </a:lnTo>
                  <a:lnTo>
                    <a:pt x="409" y="823"/>
                  </a:lnTo>
                  <a:lnTo>
                    <a:pt x="423" y="783"/>
                  </a:lnTo>
                  <a:lnTo>
                    <a:pt x="435" y="745"/>
                  </a:lnTo>
                  <a:lnTo>
                    <a:pt x="446" y="706"/>
                  </a:lnTo>
                  <a:lnTo>
                    <a:pt x="456" y="668"/>
                  </a:lnTo>
                  <a:lnTo>
                    <a:pt x="465" y="629"/>
                  </a:lnTo>
                  <a:lnTo>
                    <a:pt x="472" y="590"/>
                  </a:lnTo>
                  <a:lnTo>
                    <a:pt x="478" y="552"/>
                  </a:lnTo>
                  <a:lnTo>
                    <a:pt x="482" y="514"/>
                  </a:lnTo>
                  <a:lnTo>
                    <a:pt x="486" y="475"/>
                  </a:lnTo>
                  <a:lnTo>
                    <a:pt x="488" y="436"/>
                  </a:lnTo>
                  <a:lnTo>
                    <a:pt x="488" y="398"/>
                  </a:lnTo>
                  <a:lnTo>
                    <a:pt x="487" y="358"/>
                  </a:lnTo>
                  <a:lnTo>
                    <a:pt x="485" y="320"/>
                  </a:lnTo>
                  <a:lnTo>
                    <a:pt x="481" y="281"/>
                  </a:lnTo>
                  <a:lnTo>
                    <a:pt x="476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41" name="Freeform 227">
              <a:extLst>
                <a:ext uri="{FF2B5EF4-FFF2-40B4-BE49-F238E27FC236}">
                  <a16:creationId xmlns:a16="http://schemas.microsoft.com/office/drawing/2014/main" id="{3FB666F8-823F-4FDF-974E-6DCE8D0F64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523" y="3808"/>
              <a:ext cx="132" cy="66"/>
            </a:xfrm>
            <a:custGeom>
              <a:avLst/>
              <a:gdLst>
                <a:gd name="T0" fmla="*/ 0 w 1854"/>
                <a:gd name="T1" fmla="*/ 0 h 919"/>
                <a:gd name="T2" fmla="*/ 0 w 1854"/>
                <a:gd name="T3" fmla="*/ 0 h 919"/>
                <a:gd name="T4" fmla="*/ 0 w 1854"/>
                <a:gd name="T5" fmla="*/ 0 h 919"/>
                <a:gd name="T6" fmla="*/ 0 w 1854"/>
                <a:gd name="T7" fmla="*/ 0 h 919"/>
                <a:gd name="T8" fmla="*/ 0 w 1854"/>
                <a:gd name="T9" fmla="*/ 0 h 919"/>
                <a:gd name="T10" fmla="*/ 0 w 1854"/>
                <a:gd name="T11" fmla="*/ 0 h 919"/>
                <a:gd name="T12" fmla="*/ 0 w 1854"/>
                <a:gd name="T13" fmla="*/ 0 h 919"/>
                <a:gd name="T14" fmla="*/ 0 w 1854"/>
                <a:gd name="T15" fmla="*/ 0 h 919"/>
                <a:gd name="T16" fmla="*/ 0 w 1854"/>
                <a:gd name="T17" fmla="*/ 0 h 919"/>
                <a:gd name="T18" fmla="*/ 0 w 1854"/>
                <a:gd name="T19" fmla="*/ 0 h 919"/>
                <a:gd name="T20" fmla="*/ 0 w 1854"/>
                <a:gd name="T21" fmla="*/ 0 h 919"/>
                <a:gd name="T22" fmla="*/ 0 w 1854"/>
                <a:gd name="T23" fmla="*/ 0 h 919"/>
                <a:gd name="T24" fmla="*/ 0 w 1854"/>
                <a:gd name="T25" fmla="*/ 0 h 919"/>
                <a:gd name="T26" fmla="*/ 0 w 1854"/>
                <a:gd name="T27" fmla="*/ 0 h 919"/>
                <a:gd name="T28" fmla="*/ 0 w 1854"/>
                <a:gd name="T29" fmla="*/ 0 h 919"/>
                <a:gd name="T30" fmla="*/ 0 w 1854"/>
                <a:gd name="T31" fmla="*/ 0 h 919"/>
                <a:gd name="T32" fmla="*/ 0 w 1854"/>
                <a:gd name="T33" fmla="*/ 0 h 919"/>
                <a:gd name="T34" fmla="*/ 0 w 1854"/>
                <a:gd name="T35" fmla="*/ 0 h 919"/>
                <a:gd name="T36" fmla="*/ 0 w 1854"/>
                <a:gd name="T37" fmla="*/ 0 h 919"/>
                <a:gd name="T38" fmla="*/ 0 w 1854"/>
                <a:gd name="T39" fmla="*/ 0 h 919"/>
                <a:gd name="T40" fmla="*/ 0 w 1854"/>
                <a:gd name="T41" fmla="*/ 0 h 919"/>
                <a:gd name="T42" fmla="*/ 0 w 1854"/>
                <a:gd name="T43" fmla="*/ 0 h 919"/>
                <a:gd name="T44" fmla="*/ 0 w 1854"/>
                <a:gd name="T45" fmla="*/ 0 h 919"/>
                <a:gd name="T46" fmla="*/ 0 w 1854"/>
                <a:gd name="T47" fmla="*/ 0 h 919"/>
                <a:gd name="T48" fmla="*/ 0 w 1854"/>
                <a:gd name="T49" fmla="*/ 0 h 919"/>
                <a:gd name="T50" fmla="*/ 0 w 1854"/>
                <a:gd name="T51" fmla="*/ 0 h 919"/>
                <a:gd name="T52" fmla="*/ 0 w 1854"/>
                <a:gd name="T53" fmla="*/ 0 h 919"/>
                <a:gd name="T54" fmla="*/ 0 w 1854"/>
                <a:gd name="T55" fmla="*/ 0 h 919"/>
                <a:gd name="T56" fmla="*/ 0 w 1854"/>
                <a:gd name="T57" fmla="*/ 0 h 919"/>
                <a:gd name="T58" fmla="*/ 0 w 1854"/>
                <a:gd name="T59" fmla="*/ 0 h 919"/>
                <a:gd name="T60" fmla="*/ 0 w 1854"/>
                <a:gd name="T61" fmla="*/ 0 h 919"/>
                <a:gd name="T62" fmla="*/ 0 w 1854"/>
                <a:gd name="T63" fmla="*/ 0 h 919"/>
                <a:gd name="T64" fmla="*/ 0 w 1854"/>
                <a:gd name="T65" fmla="*/ 0 h 919"/>
                <a:gd name="T66" fmla="*/ 0 w 1854"/>
                <a:gd name="T67" fmla="*/ 0 h 919"/>
                <a:gd name="T68" fmla="*/ 0 w 1854"/>
                <a:gd name="T69" fmla="*/ 0 h 919"/>
                <a:gd name="T70" fmla="*/ 0 w 1854"/>
                <a:gd name="T71" fmla="*/ 0 h 919"/>
                <a:gd name="T72" fmla="*/ 0 w 1854"/>
                <a:gd name="T73" fmla="*/ 0 h 919"/>
                <a:gd name="T74" fmla="*/ 0 w 1854"/>
                <a:gd name="T75" fmla="*/ 0 h 919"/>
                <a:gd name="T76" fmla="*/ 0 w 1854"/>
                <a:gd name="T77" fmla="*/ 0 h 919"/>
                <a:gd name="T78" fmla="*/ 0 w 1854"/>
                <a:gd name="T79" fmla="*/ 0 h 919"/>
                <a:gd name="T80" fmla="*/ 0 w 1854"/>
                <a:gd name="T81" fmla="*/ 0 h 919"/>
                <a:gd name="T82" fmla="*/ 0 w 1854"/>
                <a:gd name="T83" fmla="*/ 0 h 919"/>
                <a:gd name="T84" fmla="*/ 0 w 1854"/>
                <a:gd name="T85" fmla="*/ 0 h 91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854" h="919">
                  <a:moveTo>
                    <a:pt x="1402" y="919"/>
                  </a:moveTo>
                  <a:lnTo>
                    <a:pt x="1854" y="919"/>
                  </a:lnTo>
                  <a:lnTo>
                    <a:pt x="1824" y="888"/>
                  </a:lnTo>
                  <a:lnTo>
                    <a:pt x="1794" y="858"/>
                  </a:lnTo>
                  <a:lnTo>
                    <a:pt x="1763" y="829"/>
                  </a:lnTo>
                  <a:lnTo>
                    <a:pt x="1732" y="799"/>
                  </a:lnTo>
                  <a:lnTo>
                    <a:pt x="1700" y="770"/>
                  </a:lnTo>
                  <a:lnTo>
                    <a:pt x="1665" y="739"/>
                  </a:lnTo>
                  <a:lnTo>
                    <a:pt x="1631" y="710"/>
                  </a:lnTo>
                  <a:lnTo>
                    <a:pt x="1597" y="681"/>
                  </a:lnTo>
                  <a:lnTo>
                    <a:pt x="1560" y="652"/>
                  </a:lnTo>
                  <a:lnTo>
                    <a:pt x="1524" y="623"/>
                  </a:lnTo>
                  <a:lnTo>
                    <a:pt x="1486" y="594"/>
                  </a:lnTo>
                  <a:lnTo>
                    <a:pt x="1449" y="565"/>
                  </a:lnTo>
                  <a:lnTo>
                    <a:pt x="1370" y="508"/>
                  </a:lnTo>
                  <a:lnTo>
                    <a:pt x="1288" y="450"/>
                  </a:lnTo>
                  <a:lnTo>
                    <a:pt x="1204" y="394"/>
                  </a:lnTo>
                  <a:lnTo>
                    <a:pt x="1117" y="337"/>
                  </a:lnTo>
                  <a:lnTo>
                    <a:pt x="1028" y="280"/>
                  </a:lnTo>
                  <a:lnTo>
                    <a:pt x="937" y="224"/>
                  </a:lnTo>
                  <a:lnTo>
                    <a:pt x="842" y="168"/>
                  </a:lnTo>
                  <a:lnTo>
                    <a:pt x="746" y="112"/>
                  </a:lnTo>
                  <a:lnTo>
                    <a:pt x="648" y="57"/>
                  </a:lnTo>
                  <a:lnTo>
                    <a:pt x="548" y="0"/>
                  </a:lnTo>
                  <a:lnTo>
                    <a:pt x="0" y="0"/>
                  </a:lnTo>
                  <a:lnTo>
                    <a:pt x="106" y="59"/>
                  </a:lnTo>
                  <a:lnTo>
                    <a:pt x="210" y="117"/>
                  </a:lnTo>
                  <a:lnTo>
                    <a:pt x="312" y="175"/>
                  </a:lnTo>
                  <a:lnTo>
                    <a:pt x="413" y="233"/>
                  </a:lnTo>
                  <a:lnTo>
                    <a:pt x="511" y="291"/>
                  </a:lnTo>
                  <a:lnTo>
                    <a:pt x="605" y="349"/>
                  </a:lnTo>
                  <a:lnTo>
                    <a:pt x="698" y="405"/>
                  </a:lnTo>
                  <a:lnTo>
                    <a:pt x="789" y="462"/>
                  </a:lnTo>
                  <a:lnTo>
                    <a:pt x="876" y="520"/>
                  </a:lnTo>
                  <a:lnTo>
                    <a:pt x="961" y="576"/>
                  </a:lnTo>
                  <a:lnTo>
                    <a:pt x="1043" y="634"/>
                  </a:lnTo>
                  <a:lnTo>
                    <a:pt x="1121" y="690"/>
                  </a:lnTo>
                  <a:lnTo>
                    <a:pt x="1196" y="747"/>
                  </a:lnTo>
                  <a:lnTo>
                    <a:pt x="1268" y="804"/>
                  </a:lnTo>
                  <a:lnTo>
                    <a:pt x="1303" y="833"/>
                  </a:lnTo>
                  <a:lnTo>
                    <a:pt x="1337" y="861"/>
                  </a:lnTo>
                  <a:lnTo>
                    <a:pt x="1370" y="890"/>
                  </a:lnTo>
                  <a:lnTo>
                    <a:pt x="1402" y="9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42" name="Freeform 228">
              <a:extLst>
                <a:ext uri="{FF2B5EF4-FFF2-40B4-BE49-F238E27FC236}">
                  <a16:creationId xmlns:a16="http://schemas.microsoft.com/office/drawing/2014/main" id="{14B6EB92-F3C0-4B8C-AE36-CFE295B0F666}"/>
                </a:ext>
              </a:extLst>
            </p:cNvPr>
            <p:cNvSpPr>
              <a:spLocks/>
            </p:cNvSpPr>
            <p:nvPr/>
          </p:nvSpPr>
          <p:spPr bwMode="gray">
            <a:xfrm>
              <a:off x="5345" y="3540"/>
              <a:ext cx="144" cy="40"/>
            </a:xfrm>
            <a:custGeom>
              <a:avLst/>
              <a:gdLst>
                <a:gd name="T0" fmla="*/ 0 w 2007"/>
                <a:gd name="T1" fmla="*/ 0 h 564"/>
                <a:gd name="T2" fmla="*/ 0 w 2007"/>
                <a:gd name="T3" fmla="*/ 0 h 564"/>
                <a:gd name="T4" fmla="*/ 0 w 2007"/>
                <a:gd name="T5" fmla="*/ 0 h 564"/>
                <a:gd name="T6" fmla="*/ 0 w 2007"/>
                <a:gd name="T7" fmla="*/ 0 h 564"/>
                <a:gd name="T8" fmla="*/ 0 w 2007"/>
                <a:gd name="T9" fmla="*/ 0 h 564"/>
                <a:gd name="T10" fmla="*/ 0 w 2007"/>
                <a:gd name="T11" fmla="*/ 0 h 564"/>
                <a:gd name="T12" fmla="*/ 0 w 2007"/>
                <a:gd name="T13" fmla="*/ 0 h 564"/>
                <a:gd name="T14" fmla="*/ 0 w 2007"/>
                <a:gd name="T15" fmla="*/ 0 h 564"/>
                <a:gd name="T16" fmla="*/ 0 w 2007"/>
                <a:gd name="T17" fmla="*/ 0 h 564"/>
                <a:gd name="T18" fmla="*/ 0 w 2007"/>
                <a:gd name="T19" fmla="*/ 0 h 564"/>
                <a:gd name="T20" fmla="*/ 0 w 2007"/>
                <a:gd name="T21" fmla="*/ 0 h 564"/>
                <a:gd name="T22" fmla="*/ 0 w 2007"/>
                <a:gd name="T23" fmla="*/ 0 h 564"/>
                <a:gd name="T24" fmla="*/ 0 w 2007"/>
                <a:gd name="T25" fmla="*/ 0 h 564"/>
                <a:gd name="T26" fmla="*/ 0 w 2007"/>
                <a:gd name="T27" fmla="*/ 0 h 564"/>
                <a:gd name="T28" fmla="*/ 0 w 2007"/>
                <a:gd name="T29" fmla="*/ 0 h 564"/>
                <a:gd name="T30" fmla="*/ 0 w 2007"/>
                <a:gd name="T31" fmla="*/ 0 h 564"/>
                <a:gd name="T32" fmla="*/ 0 w 2007"/>
                <a:gd name="T33" fmla="*/ 0 h 564"/>
                <a:gd name="T34" fmla="*/ 0 w 2007"/>
                <a:gd name="T35" fmla="*/ 0 h 564"/>
                <a:gd name="T36" fmla="*/ 0 w 2007"/>
                <a:gd name="T37" fmla="*/ 0 h 564"/>
                <a:gd name="T38" fmla="*/ 0 w 2007"/>
                <a:gd name="T39" fmla="*/ 0 h 564"/>
                <a:gd name="T40" fmla="*/ 0 w 2007"/>
                <a:gd name="T41" fmla="*/ 0 h 564"/>
                <a:gd name="T42" fmla="*/ 0 w 2007"/>
                <a:gd name="T43" fmla="*/ 0 h 564"/>
                <a:gd name="T44" fmla="*/ 0 w 2007"/>
                <a:gd name="T45" fmla="*/ 0 h 564"/>
                <a:gd name="T46" fmla="*/ 0 w 2007"/>
                <a:gd name="T47" fmla="*/ 0 h 564"/>
                <a:gd name="T48" fmla="*/ 0 w 2007"/>
                <a:gd name="T49" fmla="*/ 0 h 564"/>
                <a:gd name="T50" fmla="*/ 0 w 2007"/>
                <a:gd name="T51" fmla="*/ 0 h 564"/>
                <a:gd name="T52" fmla="*/ 0 w 2007"/>
                <a:gd name="T53" fmla="*/ 0 h 564"/>
                <a:gd name="T54" fmla="*/ 0 w 2007"/>
                <a:gd name="T55" fmla="*/ 0 h 564"/>
                <a:gd name="T56" fmla="*/ 0 w 2007"/>
                <a:gd name="T57" fmla="*/ 0 h 564"/>
                <a:gd name="T58" fmla="*/ 0 w 2007"/>
                <a:gd name="T59" fmla="*/ 0 h 564"/>
                <a:gd name="T60" fmla="*/ 0 w 2007"/>
                <a:gd name="T61" fmla="*/ 0 h 564"/>
                <a:gd name="T62" fmla="*/ 0 w 2007"/>
                <a:gd name="T63" fmla="*/ 0 h 564"/>
                <a:gd name="T64" fmla="*/ 0 w 2007"/>
                <a:gd name="T65" fmla="*/ 0 h 564"/>
                <a:gd name="T66" fmla="*/ 0 w 2007"/>
                <a:gd name="T67" fmla="*/ 0 h 564"/>
                <a:gd name="T68" fmla="*/ 0 w 2007"/>
                <a:gd name="T69" fmla="*/ 0 h 5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007" h="564">
                  <a:moveTo>
                    <a:pt x="1314" y="0"/>
                  </a:moveTo>
                  <a:lnTo>
                    <a:pt x="1216" y="32"/>
                  </a:lnTo>
                  <a:lnTo>
                    <a:pt x="1121" y="64"/>
                  </a:lnTo>
                  <a:lnTo>
                    <a:pt x="1028" y="96"/>
                  </a:lnTo>
                  <a:lnTo>
                    <a:pt x="936" y="130"/>
                  </a:lnTo>
                  <a:lnTo>
                    <a:pt x="846" y="163"/>
                  </a:lnTo>
                  <a:lnTo>
                    <a:pt x="759" y="197"/>
                  </a:lnTo>
                  <a:lnTo>
                    <a:pt x="674" y="231"/>
                  </a:lnTo>
                  <a:lnTo>
                    <a:pt x="590" y="266"/>
                  </a:lnTo>
                  <a:lnTo>
                    <a:pt x="509" y="302"/>
                  </a:lnTo>
                  <a:lnTo>
                    <a:pt x="430" y="338"/>
                  </a:lnTo>
                  <a:lnTo>
                    <a:pt x="353" y="374"/>
                  </a:lnTo>
                  <a:lnTo>
                    <a:pt x="278" y="410"/>
                  </a:lnTo>
                  <a:lnTo>
                    <a:pt x="205" y="449"/>
                  </a:lnTo>
                  <a:lnTo>
                    <a:pt x="134" y="486"/>
                  </a:lnTo>
                  <a:lnTo>
                    <a:pt x="66" y="524"/>
                  </a:lnTo>
                  <a:lnTo>
                    <a:pt x="0" y="564"/>
                  </a:lnTo>
                  <a:lnTo>
                    <a:pt x="460" y="564"/>
                  </a:lnTo>
                  <a:lnTo>
                    <a:pt x="526" y="528"/>
                  </a:lnTo>
                  <a:lnTo>
                    <a:pt x="597" y="494"/>
                  </a:lnTo>
                  <a:lnTo>
                    <a:pt x="670" y="459"/>
                  </a:lnTo>
                  <a:lnTo>
                    <a:pt x="748" y="424"/>
                  </a:lnTo>
                  <a:lnTo>
                    <a:pt x="829" y="388"/>
                  </a:lnTo>
                  <a:lnTo>
                    <a:pt x="914" y="353"/>
                  </a:lnTo>
                  <a:lnTo>
                    <a:pt x="1004" y="317"/>
                  </a:lnTo>
                  <a:lnTo>
                    <a:pt x="1097" y="282"/>
                  </a:lnTo>
                  <a:lnTo>
                    <a:pt x="1195" y="246"/>
                  </a:lnTo>
                  <a:lnTo>
                    <a:pt x="1297" y="211"/>
                  </a:lnTo>
                  <a:lnTo>
                    <a:pt x="1404" y="175"/>
                  </a:lnTo>
                  <a:lnTo>
                    <a:pt x="1514" y="140"/>
                  </a:lnTo>
                  <a:lnTo>
                    <a:pt x="1630" y="104"/>
                  </a:lnTo>
                  <a:lnTo>
                    <a:pt x="1751" y="69"/>
                  </a:lnTo>
                  <a:lnTo>
                    <a:pt x="1876" y="35"/>
                  </a:lnTo>
                  <a:lnTo>
                    <a:pt x="2007" y="0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43" name="Freeform 229">
              <a:extLst>
                <a:ext uri="{FF2B5EF4-FFF2-40B4-BE49-F238E27FC236}">
                  <a16:creationId xmlns:a16="http://schemas.microsoft.com/office/drawing/2014/main" id="{0598F67C-1BFE-4699-9320-3287D1FF75AE}"/>
                </a:ext>
              </a:extLst>
            </p:cNvPr>
            <p:cNvSpPr>
              <a:spLocks/>
            </p:cNvSpPr>
            <p:nvPr/>
          </p:nvSpPr>
          <p:spPr bwMode="gray">
            <a:xfrm>
              <a:off x="5127" y="3588"/>
              <a:ext cx="244" cy="355"/>
            </a:xfrm>
            <a:custGeom>
              <a:avLst/>
              <a:gdLst>
                <a:gd name="T0" fmla="*/ 0 w 3422"/>
                <a:gd name="T1" fmla="*/ 0 h 4963"/>
                <a:gd name="T2" fmla="*/ 0 w 3422"/>
                <a:gd name="T3" fmla="*/ 0 h 4963"/>
                <a:gd name="T4" fmla="*/ 0 w 3422"/>
                <a:gd name="T5" fmla="*/ 0 h 4963"/>
                <a:gd name="T6" fmla="*/ 0 w 3422"/>
                <a:gd name="T7" fmla="*/ 0 h 4963"/>
                <a:gd name="T8" fmla="*/ 0 w 3422"/>
                <a:gd name="T9" fmla="*/ 0 h 4963"/>
                <a:gd name="T10" fmla="*/ 0 w 3422"/>
                <a:gd name="T11" fmla="*/ 0 h 4963"/>
                <a:gd name="T12" fmla="*/ 0 w 3422"/>
                <a:gd name="T13" fmla="*/ 0 h 4963"/>
                <a:gd name="T14" fmla="*/ 0 w 3422"/>
                <a:gd name="T15" fmla="*/ 0 h 4963"/>
                <a:gd name="T16" fmla="*/ 0 w 3422"/>
                <a:gd name="T17" fmla="*/ 0 h 4963"/>
                <a:gd name="T18" fmla="*/ 0 w 3422"/>
                <a:gd name="T19" fmla="*/ 0 h 4963"/>
                <a:gd name="T20" fmla="*/ 0 w 3422"/>
                <a:gd name="T21" fmla="*/ 0 h 4963"/>
                <a:gd name="T22" fmla="*/ 0 w 3422"/>
                <a:gd name="T23" fmla="*/ 0 h 4963"/>
                <a:gd name="T24" fmla="*/ 0 w 3422"/>
                <a:gd name="T25" fmla="*/ 0 h 4963"/>
                <a:gd name="T26" fmla="*/ 0 w 3422"/>
                <a:gd name="T27" fmla="*/ 0 h 4963"/>
                <a:gd name="T28" fmla="*/ 0 w 3422"/>
                <a:gd name="T29" fmla="*/ 0 h 4963"/>
                <a:gd name="T30" fmla="*/ 0 w 3422"/>
                <a:gd name="T31" fmla="*/ 0 h 4963"/>
                <a:gd name="T32" fmla="*/ 0 w 3422"/>
                <a:gd name="T33" fmla="*/ 0 h 4963"/>
                <a:gd name="T34" fmla="*/ 0 w 3422"/>
                <a:gd name="T35" fmla="*/ 0 h 4963"/>
                <a:gd name="T36" fmla="*/ 0 w 3422"/>
                <a:gd name="T37" fmla="*/ 0 h 4963"/>
                <a:gd name="T38" fmla="*/ 0 w 3422"/>
                <a:gd name="T39" fmla="*/ 0 h 4963"/>
                <a:gd name="T40" fmla="*/ 0 w 3422"/>
                <a:gd name="T41" fmla="*/ 0 h 4963"/>
                <a:gd name="T42" fmla="*/ 0 w 3422"/>
                <a:gd name="T43" fmla="*/ 0 h 4963"/>
                <a:gd name="T44" fmla="*/ 0 w 3422"/>
                <a:gd name="T45" fmla="*/ 0 h 4963"/>
                <a:gd name="T46" fmla="*/ 0 w 3422"/>
                <a:gd name="T47" fmla="*/ 0 h 4963"/>
                <a:gd name="T48" fmla="*/ 0 w 3422"/>
                <a:gd name="T49" fmla="*/ 0 h 4963"/>
                <a:gd name="T50" fmla="*/ 0 w 3422"/>
                <a:gd name="T51" fmla="*/ 0 h 4963"/>
                <a:gd name="T52" fmla="*/ 0 w 3422"/>
                <a:gd name="T53" fmla="*/ 0 h 4963"/>
                <a:gd name="T54" fmla="*/ 0 w 3422"/>
                <a:gd name="T55" fmla="*/ 0 h 4963"/>
                <a:gd name="T56" fmla="*/ 0 w 3422"/>
                <a:gd name="T57" fmla="*/ 0 h 4963"/>
                <a:gd name="T58" fmla="*/ 0 w 3422"/>
                <a:gd name="T59" fmla="*/ 0 h 4963"/>
                <a:gd name="T60" fmla="*/ 0 w 3422"/>
                <a:gd name="T61" fmla="*/ 0 h 4963"/>
                <a:gd name="T62" fmla="*/ 0 w 3422"/>
                <a:gd name="T63" fmla="*/ 0 h 4963"/>
                <a:gd name="T64" fmla="*/ 0 w 3422"/>
                <a:gd name="T65" fmla="*/ 0 h 4963"/>
                <a:gd name="T66" fmla="*/ 0 w 3422"/>
                <a:gd name="T67" fmla="*/ 0 h 4963"/>
                <a:gd name="T68" fmla="*/ 0 w 3422"/>
                <a:gd name="T69" fmla="*/ 0 h 4963"/>
                <a:gd name="T70" fmla="*/ 0 w 3422"/>
                <a:gd name="T71" fmla="*/ 0 h 4963"/>
                <a:gd name="T72" fmla="*/ 0 w 3422"/>
                <a:gd name="T73" fmla="*/ 0 h 4963"/>
                <a:gd name="T74" fmla="*/ 0 w 3422"/>
                <a:gd name="T75" fmla="*/ 0 h 4963"/>
                <a:gd name="T76" fmla="*/ 0 w 3422"/>
                <a:gd name="T77" fmla="*/ 0 h 4963"/>
                <a:gd name="T78" fmla="*/ 0 w 3422"/>
                <a:gd name="T79" fmla="*/ 0 h 4963"/>
                <a:gd name="T80" fmla="*/ 0 w 3422"/>
                <a:gd name="T81" fmla="*/ 0 h 4963"/>
                <a:gd name="T82" fmla="*/ 0 w 3422"/>
                <a:gd name="T83" fmla="*/ 0 h 4963"/>
                <a:gd name="T84" fmla="*/ 0 w 3422"/>
                <a:gd name="T85" fmla="*/ 0 h 4963"/>
                <a:gd name="T86" fmla="*/ 0 w 3422"/>
                <a:gd name="T87" fmla="*/ 0 h 4963"/>
                <a:gd name="T88" fmla="*/ 0 w 3422"/>
                <a:gd name="T89" fmla="*/ 0 h 4963"/>
                <a:gd name="T90" fmla="*/ 0 w 3422"/>
                <a:gd name="T91" fmla="*/ 0 h 4963"/>
                <a:gd name="T92" fmla="*/ 0 w 3422"/>
                <a:gd name="T93" fmla="*/ 0 h 496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422" h="4963">
                  <a:moveTo>
                    <a:pt x="1371" y="0"/>
                  </a:moveTo>
                  <a:lnTo>
                    <a:pt x="1297" y="47"/>
                  </a:lnTo>
                  <a:lnTo>
                    <a:pt x="1223" y="91"/>
                  </a:lnTo>
                  <a:lnTo>
                    <a:pt x="1152" y="134"/>
                  </a:lnTo>
                  <a:lnTo>
                    <a:pt x="1081" y="178"/>
                  </a:lnTo>
                  <a:lnTo>
                    <a:pt x="1014" y="219"/>
                  </a:lnTo>
                  <a:lnTo>
                    <a:pt x="947" y="259"/>
                  </a:lnTo>
                  <a:lnTo>
                    <a:pt x="883" y="299"/>
                  </a:lnTo>
                  <a:lnTo>
                    <a:pt x="820" y="339"/>
                  </a:lnTo>
                  <a:lnTo>
                    <a:pt x="760" y="378"/>
                  </a:lnTo>
                  <a:lnTo>
                    <a:pt x="701" y="416"/>
                  </a:lnTo>
                  <a:lnTo>
                    <a:pt x="645" y="456"/>
                  </a:lnTo>
                  <a:lnTo>
                    <a:pt x="590" y="495"/>
                  </a:lnTo>
                  <a:lnTo>
                    <a:pt x="538" y="533"/>
                  </a:lnTo>
                  <a:lnTo>
                    <a:pt x="489" y="572"/>
                  </a:lnTo>
                  <a:lnTo>
                    <a:pt x="441" y="613"/>
                  </a:lnTo>
                  <a:lnTo>
                    <a:pt x="396" y="653"/>
                  </a:lnTo>
                  <a:lnTo>
                    <a:pt x="334" y="716"/>
                  </a:lnTo>
                  <a:lnTo>
                    <a:pt x="276" y="780"/>
                  </a:lnTo>
                  <a:lnTo>
                    <a:pt x="224" y="842"/>
                  </a:lnTo>
                  <a:lnTo>
                    <a:pt x="176" y="905"/>
                  </a:lnTo>
                  <a:lnTo>
                    <a:pt x="135" y="967"/>
                  </a:lnTo>
                  <a:lnTo>
                    <a:pt x="99" y="1030"/>
                  </a:lnTo>
                  <a:lnTo>
                    <a:pt x="69" y="1092"/>
                  </a:lnTo>
                  <a:lnTo>
                    <a:pt x="43" y="1154"/>
                  </a:lnTo>
                  <a:lnTo>
                    <a:pt x="24" y="1216"/>
                  </a:lnTo>
                  <a:lnTo>
                    <a:pt x="10" y="1278"/>
                  </a:lnTo>
                  <a:lnTo>
                    <a:pt x="2" y="1340"/>
                  </a:lnTo>
                  <a:lnTo>
                    <a:pt x="0" y="1402"/>
                  </a:lnTo>
                  <a:lnTo>
                    <a:pt x="4" y="1465"/>
                  </a:lnTo>
                  <a:lnTo>
                    <a:pt x="14" y="1526"/>
                  </a:lnTo>
                  <a:lnTo>
                    <a:pt x="30" y="1589"/>
                  </a:lnTo>
                  <a:lnTo>
                    <a:pt x="53" y="1651"/>
                  </a:lnTo>
                  <a:lnTo>
                    <a:pt x="82" y="1713"/>
                  </a:lnTo>
                  <a:lnTo>
                    <a:pt x="117" y="1777"/>
                  </a:lnTo>
                  <a:lnTo>
                    <a:pt x="159" y="1839"/>
                  </a:lnTo>
                  <a:lnTo>
                    <a:pt x="208" y="1903"/>
                  </a:lnTo>
                  <a:lnTo>
                    <a:pt x="263" y="1966"/>
                  </a:lnTo>
                  <a:lnTo>
                    <a:pt x="324" y="2030"/>
                  </a:lnTo>
                  <a:lnTo>
                    <a:pt x="393" y="2094"/>
                  </a:lnTo>
                  <a:lnTo>
                    <a:pt x="469" y="2159"/>
                  </a:lnTo>
                  <a:lnTo>
                    <a:pt x="551" y="2224"/>
                  </a:lnTo>
                  <a:lnTo>
                    <a:pt x="641" y="2290"/>
                  </a:lnTo>
                  <a:lnTo>
                    <a:pt x="738" y="2355"/>
                  </a:lnTo>
                  <a:lnTo>
                    <a:pt x="841" y="2422"/>
                  </a:lnTo>
                  <a:lnTo>
                    <a:pt x="952" y="2488"/>
                  </a:lnTo>
                  <a:lnTo>
                    <a:pt x="1071" y="2555"/>
                  </a:lnTo>
                  <a:lnTo>
                    <a:pt x="1197" y="2623"/>
                  </a:lnTo>
                  <a:lnTo>
                    <a:pt x="1331" y="2691"/>
                  </a:lnTo>
                  <a:lnTo>
                    <a:pt x="1508" y="2781"/>
                  </a:lnTo>
                  <a:lnTo>
                    <a:pt x="1676" y="2868"/>
                  </a:lnTo>
                  <a:lnTo>
                    <a:pt x="1831" y="2953"/>
                  </a:lnTo>
                  <a:lnTo>
                    <a:pt x="1975" y="3036"/>
                  </a:lnTo>
                  <a:lnTo>
                    <a:pt x="2109" y="3116"/>
                  </a:lnTo>
                  <a:lnTo>
                    <a:pt x="2233" y="3196"/>
                  </a:lnTo>
                  <a:lnTo>
                    <a:pt x="2347" y="3274"/>
                  </a:lnTo>
                  <a:lnTo>
                    <a:pt x="2450" y="3349"/>
                  </a:lnTo>
                  <a:lnTo>
                    <a:pt x="2545" y="3424"/>
                  </a:lnTo>
                  <a:lnTo>
                    <a:pt x="2632" y="3496"/>
                  </a:lnTo>
                  <a:lnTo>
                    <a:pt x="2708" y="3568"/>
                  </a:lnTo>
                  <a:lnTo>
                    <a:pt x="2777" y="3638"/>
                  </a:lnTo>
                  <a:lnTo>
                    <a:pt x="2836" y="3707"/>
                  </a:lnTo>
                  <a:lnTo>
                    <a:pt x="2889" y="3775"/>
                  </a:lnTo>
                  <a:lnTo>
                    <a:pt x="2933" y="3843"/>
                  </a:lnTo>
                  <a:lnTo>
                    <a:pt x="2970" y="3909"/>
                  </a:lnTo>
                  <a:lnTo>
                    <a:pt x="3001" y="3976"/>
                  </a:lnTo>
                  <a:lnTo>
                    <a:pt x="3023" y="4041"/>
                  </a:lnTo>
                  <a:lnTo>
                    <a:pt x="3040" y="4105"/>
                  </a:lnTo>
                  <a:lnTo>
                    <a:pt x="3050" y="4170"/>
                  </a:lnTo>
                  <a:lnTo>
                    <a:pt x="3054" y="4234"/>
                  </a:lnTo>
                  <a:lnTo>
                    <a:pt x="3053" y="4299"/>
                  </a:lnTo>
                  <a:lnTo>
                    <a:pt x="3046" y="4364"/>
                  </a:lnTo>
                  <a:lnTo>
                    <a:pt x="3035" y="4429"/>
                  </a:lnTo>
                  <a:lnTo>
                    <a:pt x="3018" y="4493"/>
                  </a:lnTo>
                  <a:lnTo>
                    <a:pt x="2997" y="4559"/>
                  </a:lnTo>
                  <a:lnTo>
                    <a:pt x="2971" y="4624"/>
                  </a:lnTo>
                  <a:lnTo>
                    <a:pt x="2942" y="4691"/>
                  </a:lnTo>
                  <a:lnTo>
                    <a:pt x="2909" y="4757"/>
                  </a:lnTo>
                  <a:lnTo>
                    <a:pt x="2872" y="4826"/>
                  </a:lnTo>
                  <a:lnTo>
                    <a:pt x="2832" y="4894"/>
                  </a:lnTo>
                  <a:lnTo>
                    <a:pt x="2790" y="4963"/>
                  </a:lnTo>
                  <a:lnTo>
                    <a:pt x="2807" y="4954"/>
                  </a:lnTo>
                  <a:lnTo>
                    <a:pt x="2853" y="4927"/>
                  </a:lnTo>
                  <a:lnTo>
                    <a:pt x="2886" y="4907"/>
                  </a:lnTo>
                  <a:lnTo>
                    <a:pt x="2922" y="4882"/>
                  </a:lnTo>
                  <a:lnTo>
                    <a:pt x="2963" y="4854"/>
                  </a:lnTo>
                  <a:lnTo>
                    <a:pt x="3007" y="4821"/>
                  </a:lnTo>
                  <a:lnTo>
                    <a:pt x="3052" y="4784"/>
                  </a:lnTo>
                  <a:lnTo>
                    <a:pt x="3098" y="4744"/>
                  </a:lnTo>
                  <a:lnTo>
                    <a:pt x="3145" y="4700"/>
                  </a:lnTo>
                  <a:lnTo>
                    <a:pt x="3190" y="4651"/>
                  </a:lnTo>
                  <a:lnTo>
                    <a:pt x="3234" y="4599"/>
                  </a:lnTo>
                  <a:lnTo>
                    <a:pt x="3276" y="4544"/>
                  </a:lnTo>
                  <a:lnTo>
                    <a:pt x="3314" y="4484"/>
                  </a:lnTo>
                  <a:lnTo>
                    <a:pt x="3348" y="4422"/>
                  </a:lnTo>
                  <a:lnTo>
                    <a:pt x="3376" y="4356"/>
                  </a:lnTo>
                  <a:lnTo>
                    <a:pt x="3399" y="4287"/>
                  </a:lnTo>
                  <a:lnTo>
                    <a:pt x="3415" y="4214"/>
                  </a:lnTo>
                  <a:lnTo>
                    <a:pt x="3422" y="4139"/>
                  </a:lnTo>
                  <a:lnTo>
                    <a:pt x="3421" y="4060"/>
                  </a:lnTo>
                  <a:lnTo>
                    <a:pt x="3410" y="3980"/>
                  </a:lnTo>
                  <a:lnTo>
                    <a:pt x="3387" y="3895"/>
                  </a:lnTo>
                  <a:lnTo>
                    <a:pt x="3354" y="3808"/>
                  </a:lnTo>
                  <a:lnTo>
                    <a:pt x="3309" y="3718"/>
                  </a:lnTo>
                  <a:lnTo>
                    <a:pt x="3249" y="3626"/>
                  </a:lnTo>
                  <a:lnTo>
                    <a:pt x="3176" y="3531"/>
                  </a:lnTo>
                  <a:lnTo>
                    <a:pt x="3087" y="3434"/>
                  </a:lnTo>
                  <a:lnTo>
                    <a:pt x="2983" y="3334"/>
                  </a:lnTo>
                  <a:lnTo>
                    <a:pt x="2862" y="3232"/>
                  </a:lnTo>
                  <a:lnTo>
                    <a:pt x="2722" y="3129"/>
                  </a:lnTo>
                  <a:lnTo>
                    <a:pt x="2564" y="3022"/>
                  </a:lnTo>
                  <a:lnTo>
                    <a:pt x="2397" y="2919"/>
                  </a:lnTo>
                  <a:lnTo>
                    <a:pt x="2233" y="2821"/>
                  </a:lnTo>
                  <a:lnTo>
                    <a:pt x="2071" y="2731"/>
                  </a:lnTo>
                  <a:lnTo>
                    <a:pt x="1912" y="2645"/>
                  </a:lnTo>
                  <a:lnTo>
                    <a:pt x="1758" y="2564"/>
                  </a:lnTo>
                  <a:lnTo>
                    <a:pt x="1608" y="2486"/>
                  </a:lnTo>
                  <a:lnTo>
                    <a:pt x="1464" y="2412"/>
                  </a:lnTo>
                  <a:lnTo>
                    <a:pt x="1326" y="2341"/>
                  </a:lnTo>
                  <a:lnTo>
                    <a:pt x="1194" y="2272"/>
                  </a:lnTo>
                  <a:lnTo>
                    <a:pt x="1069" y="2206"/>
                  </a:lnTo>
                  <a:lnTo>
                    <a:pt x="952" y="2140"/>
                  </a:lnTo>
                  <a:lnTo>
                    <a:pt x="843" y="2074"/>
                  </a:lnTo>
                  <a:lnTo>
                    <a:pt x="744" y="2009"/>
                  </a:lnTo>
                  <a:lnTo>
                    <a:pt x="654" y="1943"/>
                  </a:lnTo>
                  <a:lnTo>
                    <a:pt x="573" y="1876"/>
                  </a:lnTo>
                  <a:lnTo>
                    <a:pt x="505" y="1807"/>
                  </a:lnTo>
                  <a:lnTo>
                    <a:pt x="447" y="1736"/>
                  </a:lnTo>
                  <a:lnTo>
                    <a:pt x="401" y="1662"/>
                  </a:lnTo>
                  <a:lnTo>
                    <a:pt x="369" y="1585"/>
                  </a:lnTo>
                  <a:lnTo>
                    <a:pt x="349" y="1503"/>
                  </a:lnTo>
                  <a:lnTo>
                    <a:pt x="343" y="1417"/>
                  </a:lnTo>
                  <a:lnTo>
                    <a:pt x="352" y="1326"/>
                  </a:lnTo>
                  <a:lnTo>
                    <a:pt x="376" y="1229"/>
                  </a:lnTo>
                  <a:lnTo>
                    <a:pt x="415" y="1125"/>
                  </a:lnTo>
                  <a:lnTo>
                    <a:pt x="471" y="1015"/>
                  </a:lnTo>
                  <a:lnTo>
                    <a:pt x="544" y="897"/>
                  </a:lnTo>
                  <a:lnTo>
                    <a:pt x="634" y="771"/>
                  </a:lnTo>
                  <a:lnTo>
                    <a:pt x="743" y="637"/>
                  </a:lnTo>
                  <a:lnTo>
                    <a:pt x="870" y="493"/>
                  </a:lnTo>
                  <a:lnTo>
                    <a:pt x="1017" y="339"/>
                  </a:lnTo>
                  <a:lnTo>
                    <a:pt x="1184" y="176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44" name="Freeform 230">
              <a:extLst>
                <a:ext uri="{FF2B5EF4-FFF2-40B4-BE49-F238E27FC236}">
                  <a16:creationId xmlns:a16="http://schemas.microsoft.com/office/drawing/2014/main" id="{645166E5-B28F-40A5-8E47-A43322C1A301}"/>
                </a:ext>
              </a:extLst>
            </p:cNvPr>
            <p:cNvSpPr>
              <a:spLocks/>
            </p:cNvSpPr>
            <p:nvPr/>
          </p:nvSpPr>
          <p:spPr bwMode="gray">
            <a:xfrm>
              <a:off x="5519" y="3552"/>
              <a:ext cx="443" cy="394"/>
            </a:xfrm>
            <a:custGeom>
              <a:avLst/>
              <a:gdLst>
                <a:gd name="T0" fmla="*/ 0 w 6190"/>
                <a:gd name="T1" fmla="*/ 0 h 5503"/>
                <a:gd name="T2" fmla="*/ 0 w 6190"/>
                <a:gd name="T3" fmla="*/ 0 h 5503"/>
                <a:gd name="T4" fmla="*/ 0 w 6190"/>
                <a:gd name="T5" fmla="*/ 0 h 5503"/>
                <a:gd name="T6" fmla="*/ 0 w 6190"/>
                <a:gd name="T7" fmla="*/ 0 h 5503"/>
                <a:gd name="T8" fmla="*/ 0 w 6190"/>
                <a:gd name="T9" fmla="*/ 0 h 5503"/>
                <a:gd name="T10" fmla="*/ 0 w 6190"/>
                <a:gd name="T11" fmla="*/ 0 h 5503"/>
                <a:gd name="T12" fmla="*/ 0 w 6190"/>
                <a:gd name="T13" fmla="*/ 0 h 5503"/>
                <a:gd name="T14" fmla="*/ 0 w 6190"/>
                <a:gd name="T15" fmla="*/ 0 h 5503"/>
                <a:gd name="T16" fmla="*/ 0 w 6190"/>
                <a:gd name="T17" fmla="*/ 0 h 5503"/>
                <a:gd name="T18" fmla="*/ 0 w 6190"/>
                <a:gd name="T19" fmla="*/ 0 h 5503"/>
                <a:gd name="T20" fmla="*/ 0 w 6190"/>
                <a:gd name="T21" fmla="*/ 0 h 5503"/>
                <a:gd name="T22" fmla="*/ 0 w 6190"/>
                <a:gd name="T23" fmla="*/ 0 h 5503"/>
                <a:gd name="T24" fmla="*/ 0 w 6190"/>
                <a:gd name="T25" fmla="*/ 0 h 5503"/>
                <a:gd name="T26" fmla="*/ 0 w 6190"/>
                <a:gd name="T27" fmla="*/ 0 h 5503"/>
                <a:gd name="T28" fmla="*/ 0 w 6190"/>
                <a:gd name="T29" fmla="*/ 0 h 5503"/>
                <a:gd name="T30" fmla="*/ 0 w 6190"/>
                <a:gd name="T31" fmla="*/ 0 h 5503"/>
                <a:gd name="T32" fmla="*/ 0 w 6190"/>
                <a:gd name="T33" fmla="*/ 0 h 5503"/>
                <a:gd name="T34" fmla="*/ 0 w 6190"/>
                <a:gd name="T35" fmla="*/ 0 h 5503"/>
                <a:gd name="T36" fmla="*/ 0 w 6190"/>
                <a:gd name="T37" fmla="*/ 0 h 5503"/>
                <a:gd name="T38" fmla="*/ 0 w 6190"/>
                <a:gd name="T39" fmla="*/ 0 h 5503"/>
                <a:gd name="T40" fmla="*/ 0 w 6190"/>
                <a:gd name="T41" fmla="*/ 0 h 5503"/>
                <a:gd name="T42" fmla="*/ 0 w 6190"/>
                <a:gd name="T43" fmla="*/ 0 h 5503"/>
                <a:gd name="T44" fmla="*/ 0 w 6190"/>
                <a:gd name="T45" fmla="*/ 0 h 5503"/>
                <a:gd name="T46" fmla="*/ 0 w 6190"/>
                <a:gd name="T47" fmla="*/ 0 h 5503"/>
                <a:gd name="T48" fmla="*/ 0 w 6190"/>
                <a:gd name="T49" fmla="*/ 0 h 5503"/>
                <a:gd name="T50" fmla="*/ 0 w 6190"/>
                <a:gd name="T51" fmla="*/ 0 h 5503"/>
                <a:gd name="T52" fmla="*/ 0 w 6190"/>
                <a:gd name="T53" fmla="*/ 0 h 5503"/>
                <a:gd name="T54" fmla="*/ 0 w 6190"/>
                <a:gd name="T55" fmla="*/ 0 h 5503"/>
                <a:gd name="T56" fmla="*/ 0 w 6190"/>
                <a:gd name="T57" fmla="*/ 0 h 5503"/>
                <a:gd name="T58" fmla="*/ 0 w 6190"/>
                <a:gd name="T59" fmla="*/ 0 h 5503"/>
                <a:gd name="T60" fmla="*/ 0 w 6190"/>
                <a:gd name="T61" fmla="*/ 0 h 5503"/>
                <a:gd name="T62" fmla="*/ 0 w 6190"/>
                <a:gd name="T63" fmla="*/ 0 h 5503"/>
                <a:gd name="T64" fmla="*/ 0 w 6190"/>
                <a:gd name="T65" fmla="*/ 0 h 5503"/>
                <a:gd name="T66" fmla="*/ 0 w 6190"/>
                <a:gd name="T67" fmla="*/ 0 h 5503"/>
                <a:gd name="T68" fmla="*/ 0 w 6190"/>
                <a:gd name="T69" fmla="*/ 0 h 5503"/>
                <a:gd name="T70" fmla="*/ 0 w 6190"/>
                <a:gd name="T71" fmla="*/ 0 h 5503"/>
                <a:gd name="T72" fmla="*/ 0 w 6190"/>
                <a:gd name="T73" fmla="*/ 0 h 5503"/>
                <a:gd name="T74" fmla="*/ 0 w 6190"/>
                <a:gd name="T75" fmla="*/ 0 h 5503"/>
                <a:gd name="T76" fmla="*/ 0 w 6190"/>
                <a:gd name="T77" fmla="*/ 0 h 5503"/>
                <a:gd name="T78" fmla="*/ 0 w 6190"/>
                <a:gd name="T79" fmla="*/ 0 h 5503"/>
                <a:gd name="T80" fmla="*/ 0 w 6190"/>
                <a:gd name="T81" fmla="*/ 0 h 5503"/>
                <a:gd name="T82" fmla="*/ 0 w 6190"/>
                <a:gd name="T83" fmla="*/ 0 h 5503"/>
                <a:gd name="T84" fmla="*/ 0 w 6190"/>
                <a:gd name="T85" fmla="*/ 0 h 5503"/>
                <a:gd name="T86" fmla="*/ 0 w 6190"/>
                <a:gd name="T87" fmla="*/ 0 h 5503"/>
                <a:gd name="T88" fmla="*/ 0 w 6190"/>
                <a:gd name="T89" fmla="*/ 0 h 5503"/>
                <a:gd name="T90" fmla="*/ 0 w 6190"/>
                <a:gd name="T91" fmla="*/ 0 h 5503"/>
                <a:gd name="T92" fmla="*/ 0 w 6190"/>
                <a:gd name="T93" fmla="*/ 0 h 5503"/>
                <a:gd name="T94" fmla="*/ 0 w 6190"/>
                <a:gd name="T95" fmla="*/ 0 h 5503"/>
                <a:gd name="T96" fmla="*/ 0 w 6190"/>
                <a:gd name="T97" fmla="*/ 0 h 5503"/>
                <a:gd name="T98" fmla="*/ 0 w 6190"/>
                <a:gd name="T99" fmla="*/ 0 h 5503"/>
                <a:gd name="T100" fmla="*/ 0 w 6190"/>
                <a:gd name="T101" fmla="*/ 0 h 550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190" h="5503">
                  <a:moveTo>
                    <a:pt x="1376" y="0"/>
                  </a:moveTo>
                  <a:lnTo>
                    <a:pt x="1270" y="63"/>
                  </a:lnTo>
                  <a:lnTo>
                    <a:pt x="1166" y="127"/>
                  </a:lnTo>
                  <a:lnTo>
                    <a:pt x="1065" y="191"/>
                  </a:lnTo>
                  <a:lnTo>
                    <a:pt x="969" y="256"/>
                  </a:lnTo>
                  <a:lnTo>
                    <a:pt x="877" y="322"/>
                  </a:lnTo>
                  <a:lnTo>
                    <a:pt x="789" y="389"/>
                  </a:lnTo>
                  <a:lnTo>
                    <a:pt x="707" y="457"/>
                  </a:lnTo>
                  <a:lnTo>
                    <a:pt x="630" y="526"/>
                  </a:lnTo>
                  <a:lnTo>
                    <a:pt x="561" y="595"/>
                  </a:lnTo>
                  <a:lnTo>
                    <a:pt x="497" y="666"/>
                  </a:lnTo>
                  <a:lnTo>
                    <a:pt x="441" y="738"/>
                  </a:lnTo>
                  <a:lnTo>
                    <a:pt x="393" y="811"/>
                  </a:lnTo>
                  <a:lnTo>
                    <a:pt x="354" y="885"/>
                  </a:lnTo>
                  <a:lnTo>
                    <a:pt x="323" y="961"/>
                  </a:lnTo>
                  <a:lnTo>
                    <a:pt x="303" y="1037"/>
                  </a:lnTo>
                  <a:lnTo>
                    <a:pt x="292" y="1116"/>
                  </a:lnTo>
                  <a:lnTo>
                    <a:pt x="292" y="1195"/>
                  </a:lnTo>
                  <a:lnTo>
                    <a:pt x="302" y="1277"/>
                  </a:lnTo>
                  <a:lnTo>
                    <a:pt x="325" y="1359"/>
                  </a:lnTo>
                  <a:lnTo>
                    <a:pt x="359" y="1443"/>
                  </a:lnTo>
                  <a:lnTo>
                    <a:pt x="406" y="1530"/>
                  </a:lnTo>
                  <a:lnTo>
                    <a:pt x="467" y="1616"/>
                  </a:lnTo>
                  <a:lnTo>
                    <a:pt x="541" y="1706"/>
                  </a:lnTo>
                  <a:lnTo>
                    <a:pt x="630" y="1797"/>
                  </a:lnTo>
                  <a:lnTo>
                    <a:pt x="733" y="1889"/>
                  </a:lnTo>
                  <a:lnTo>
                    <a:pt x="852" y="1984"/>
                  </a:lnTo>
                  <a:lnTo>
                    <a:pt x="987" y="2081"/>
                  </a:lnTo>
                  <a:lnTo>
                    <a:pt x="1137" y="2179"/>
                  </a:lnTo>
                  <a:lnTo>
                    <a:pt x="1305" y="2280"/>
                  </a:lnTo>
                  <a:lnTo>
                    <a:pt x="1491" y="2383"/>
                  </a:lnTo>
                  <a:lnTo>
                    <a:pt x="1694" y="2487"/>
                  </a:lnTo>
                  <a:lnTo>
                    <a:pt x="1916" y="2594"/>
                  </a:lnTo>
                  <a:lnTo>
                    <a:pt x="2079" y="2670"/>
                  </a:lnTo>
                  <a:lnTo>
                    <a:pt x="2248" y="2745"/>
                  </a:lnTo>
                  <a:lnTo>
                    <a:pt x="2421" y="2822"/>
                  </a:lnTo>
                  <a:lnTo>
                    <a:pt x="2597" y="2899"/>
                  </a:lnTo>
                  <a:lnTo>
                    <a:pt x="2958" y="3056"/>
                  </a:lnTo>
                  <a:lnTo>
                    <a:pt x="3323" y="3218"/>
                  </a:lnTo>
                  <a:lnTo>
                    <a:pt x="3507" y="3299"/>
                  </a:lnTo>
                  <a:lnTo>
                    <a:pt x="3690" y="3382"/>
                  </a:lnTo>
                  <a:lnTo>
                    <a:pt x="3872" y="3466"/>
                  </a:lnTo>
                  <a:lnTo>
                    <a:pt x="4052" y="3551"/>
                  </a:lnTo>
                  <a:lnTo>
                    <a:pt x="4229" y="3637"/>
                  </a:lnTo>
                  <a:lnTo>
                    <a:pt x="4403" y="3723"/>
                  </a:lnTo>
                  <a:lnTo>
                    <a:pt x="4573" y="3812"/>
                  </a:lnTo>
                  <a:lnTo>
                    <a:pt x="4738" y="3900"/>
                  </a:lnTo>
                  <a:lnTo>
                    <a:pt x="4898" y="3991"/>
                  </a:lnTo>
                  <a:lnTo>
                    <a:pt x="5051" y="4083"/>
                  </a:lnTo>
                  <a:lnTo>
                    <a:pt x="5198" y="4175"/>
                  </a:lnTo>
                  <a:lnTo>
                    <a:pt x="5339" y="4269"/>
                  </a:lnTo>
                  <a:lnTo>
                    <a:pt x="5470" y="4364"/>
                  </a:lnTo>
                  <a:lnTo>
                    <a:pt x="5592" y="4460"/>
                  </a:lnTo>
                  <a:lnTo>
                    <a:pt x="5706" y="4558"/>
                  </a:lnTo>
                  <a:lnTo>
                    <a:pt x="5809" y="4658"/>
                  </a:lnTo>
                  <a:lnTo>
                    <a:pt x="5902" y="4759"/>
                  </a:lnTo>
                  <a:lnTo>
                    <a:pt x="5982" y="4860"/>
                  </a:lnTo>
                  <a:lnTo>
                    <a:pt x="6051" y="4963"/>
                  </a:lnTo>
                  <a:lnTo>
                    <a:pt x="6107" y="5068"/>
                  </a:lnTo>
                  <a:lnTo>
                    <a:pt x="6150" y="5174"/>
                  </a:lnTo>
                  <a:lnTo>
                    <a:pt x="6177" y="5282"/>
                  </a:lnTo>
                  <a:lnTo>
                    <a:pt x="6190" y="5392"/>
                  </a:lnTo>
                  <a:lnTo>
                    <a:pt x="6188" y="5503"/>
                  </a:lnTo>
                  <a:lnTo>
                    <a:pt x="6184" y="5494"/>
                  </a:lnTo>
                  <a:lnTo>
                    <a:pt x="6172" y="5469"/>
                  </a:lnTo>
                  <a:lnTo>
                    <a:pt x="6162" y="5449"/>
                  </a:lnTo>
                  <a:lnTo>
                    <a:pt x="6149" y="5426"/>
                  </a:lnTo>
                  <a:lnTo>
                    <a:pt x="6133" y="5400"/>
                  </a:lnTo>
                  <a:lnTo>
                    <a:pt x="6113" y="5369"/>
                  </a:lnTo>
                  <a:lnTo>
                    <a:pt x="6090" y="5336"/>
                  </a:lnTo>
                  <a:lnTo>
                    <a:pt x="6063" y="5298"/>
                  </a:lnTo>
                  <a:lnTo>
                    <a:pt x="6032" y="5257"/>
                  </a:lnTo>
                  <a:lnTo>
                    <a:pt x="5996" y="5214"/>
                  </a:lnTo>
                  <a:lnTo>
                    <a:pt x="5956" y="5166"/>
                  </a:lnTo>
                  <a:lnTo>
                    <a:pt x="5911" y="5117"/>
                  </a:lnTo>
                  <a:lnTo>
                    <a:pt x="5859" y="5064"/>
                  </a:lnTo>
                  <a:lnTo>
                    <a:pt x="5804" y="5008"/>
                  </a:lnTo>
                  <a:lnTo>
                    <a:pt x="5743" y="4950"/>
                  </a:lnTo>
                  <a:lnTo>
                    <a:pt x="5675" y="4889"/>
                  </a:lnTo>
                  <a:lnTo>
                    <a:pt x="5601" y="4827"/>
                  </a:lnTo>
                  <a:lnTo>
                    <a:pt x="5521" y="4762"/>
                  </a:lnTo>
                  <a:lnTo>
                    <a:pt x="5434" y="4694"/>
                  </a:lnTo>
                  <a:lnTo>
                    <a:pt x="5340" y="4625"/>
                  </a:lnTo>
                  <a:lnTo>
                    <a:pt x="5239" y="4553"/>
                  </a:lnTo>
                  <a:lnTo>
                    <a:pt x="5130" y="4480"/>
                  </a:lnTo>
                  <a:lnTo>
                    <a:pt x="5014" y="4405"/>
                  </a:lnTo>
                  <a:lnTo>
                    <a:pt x="4890" y="4328"/>
                  </a:lnTo>
                  <a:lnTo>
                    <a:pt x="4757" y="4251"/>
                  </a:lnTo>
                  <a:lnTo>
                    <a:pt x="4616" y="4171"/>
                  </a:lnTo>
                  <a:lnTo>
                    <a:pt x="4467" y="4091"/>
                  </a:lnTo>
                  <a:lnTo>
                    <a:pt x="4308" y="4009"/>
                  </a:lnTo>
                  <a:lnTo>
                    <a:pt x="4141" y="3927"/>
                  </a:lnTo>
                  <a:lnTo>
                    <a:pt x="3963" y="3843"/>
                  </a:lnTo>
                  <a:lnTo>
                    <a:pt x="3781" y="3759"/>
                  </a:lnTo>
                  <a:lnTo>
                    <a:pt x="3597" y="3677"/>
                  </a:lnTo>
                  <a:lnTo>
                    <a:pt x="3414" y="3594"/>
                  </a:lnTo>
                  <a:lnTo>
                    <a:pt x="3230" y="3513"/>
                  </a:lnTo>
                  <a:lnTo>
                    <a:pt x="2862" y="3352"/>
                  </a:lnTo>
                  <a:lnTo>
                    <a:pt x="2500" y="3190"/>
                  </a:lnTo>
                  <a:lnTo>
                    <a:pt x="2323" y="3111"/>
                  </a:lnTo>
                  <a:lnTo>
                    <a:pt x="2148" y="3031"/>
                  </a:lnTo>
                  <a:lnTo>
                    <a:pt x="1976" y="2952"/>
                  </a:lnTo>
                  <a:lnTo>
                    <a:pt x="1808" y="2872"/>
                  </a:lnTo>
                  <a:lnTo>
                    <a:pt x="1645" y="2793"/>
                  </a:lnTo>
                  <a:lnTo>
                    <a:pt x="1486" y="2712"/>
                  </a:lnTo>
                  <a:lnTo>
                    <a:pt x="1332" y="2632"/>
                  </a:lnTo>
                  <a:lnTo>
                    <a:pt x="1184" y="2552"/>
                  </a:lnTo>
                  <a:lnTo>
                    <a:pt x="1042" y="2471"/>
                  </a:lnTo>
                  <a:lnTo>
                    <a:pt x="908" y="2391"/>
                  </a:lnTo>
                  <a:lnTo>
                    <a:pt x="780" y="2309"/>
                  </a:lnTo>
                  <a:lnTo>
                    <a:pt x="661" y="2227"/>
                  </a:lnTo>
                  <a:lnTo>
                    <a:pt x="550" y="2144"/>
                  </a:lnTo>
                  <a:lnTo>
                    <a:pt x="447" y="2060"/>
                  </a:lnTo>
                  <a:lnTo>
                    <a:pt x="354" y="1977"/>
                  </a:lnTo>
                  <a:lnTo>
                    <a:pt x="270" y="1892"/>
                  </a:lnTo>
                  <a:lnTo>
                    <a:pt x="197" y="1807"/>
                  </a:lnTo>
                  <a:lnTo>
                    <a:pt x="134" y="1720"/>
                  </a:lnTo>
                  <a:lnTo>
                    <a:pt x="83" y="1632"/>
                  </a:lnTo>
                  <a:lnTo>
                    <a:pt x="44" y="1544"/>
                  </a:lnTo>
                  <a:lnTo>
                    <a:pt x="17" y="1453"/>
                  </a:lnTo>
                  <a:lnTo>
                    <a:pt x="2" y="1362"/>
                  </a:lnTo>
                  <a:lnTo>
                    <a:pt x="0" y="1270"/>
                  </a:lnTo>
                  <a:lnTo>
                    <a:pt x="13" y="1176"/>
                  </a:lnTo>
                  <a:lnTo>
                    <a:pt x="35" y="1086"/>
                  </a:lnTo>
                  <a:lnTo>
                    <a:pt x="62" y="1000"/>
                  </a:lnTo>
                  <a:lnTo>
                    <a:pt x="93" y="918"/>
                  </a:lnTo>
                  <a:lnTo>
                    <a:pt x="129" y="841"/>
                  </a:lnTo>
                  <a:lnTo>
                    <a:pt x="170" y="768"/>
                  </a:lnTo>
                  <a:lnTo>
                    <a:pt x="214" y="700"/>
                  </a:lnTo>
                  <a:lnTo>
                    <a:pt x="261" y="635"/>
                  </a:lnTo>
                  <a:lnTo>
                    <a:pt x="312" y="574"/>
                  </a:lnTo>
                  <a:lnTo>
                    <a:pt x="364" y="518"/>
                  </a:lnTo>
                  <a:lnTo>
                    <a:pt x="419" y="464"/>
                  </a:lnTo>
                  <a:lnTo>
                    <a:pt x="475" y="415"/>
                  </a:lnTo>
                  <a:lnTo>
                    <a:pt x="533" y="368"/>
                  </a:lnTo>
                  <a:lnTo>
                    <a:pt x="592" y="326"/>
                  </a:lnTo>
                  <a:lnTo>
                    <a:pt x="651" y="286"/>
                  </a:lnTo>
                  <a:lnTo>
                    <a:pt x="711" y="250"/>
                  </a:lnTo>
                  <a:lnTo>
                    <a:pt x="770" y="216"/>
                  </a:lnTo>
                  <a:lnTo>
                    <a:pt x="829" y="186"/>
                  </a:lnTo>
                  <a:lnTo>
                    <a:pt x="887" y="158"/>
                  </a:lnTo>
                  <a:lnTo>
                    <a:pt x="943" y="134"/>
                  </a:lnTo>
                  <a:lnTo>
                    <a:pt x="998" y="111"/>
                  </a:lnTo>
                  <a:lnTo>
                    <a:pt x="1050" y="90"/>
                  </a:lnTo>
                  <a:lnTo>
                    <a:pt x="1101" y="73"/>
                  </a:lnTo>
                  <a:lnTo>
                    <a:pt x="1147" y="57"/>
                  </a:lnTo>
                  <a:lnTo>
                    <a:pt x="1191" y="44"/>
                  </a:lnTo>
                  <a:lnTo>
                    <a:pt x="1232" y="33"/>
                  </a:lnTo>
                  <a:lnTo>
                    <a:pt x="1267" y="24"/>
                  </a:lnTo>
                  <a:lnTo>
                    <a:pt x="1299" y="16"/>
                  </a:lnTo>
                  <a:lnTo>
                    <a:pt x="1325" y="10"/>
                  </a:lnTo>
                  <a:lnTo>
                    <a:pt x="1363" y="2"/>
                  </a:lnTo>
                  <a:lnTo>
                    <a:pt x="137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222">
            <a:extLst>
              <a:ext uri="{FF2B5EF4-FFF2-40B4-BE49-F238E27FC236}">
                <a16:creationId xmlns:a16="http://schemas.microsoft.com/office/drawing/2014/main" id="{FD664430-FA90-4668-A11C-AFD5C9E8C50D}"/>
              </a:ext>
            </a:extLst>
          </p:cNvPr>
          <p:cNvGrpSpPr>
            <a:grpSpLocks/>
          </p:cNvGrpSpPr>
          <p:nvPr/>
        </p:nvGrpSpPr>
        <p:grpSpPr bwMode="auto">
          <a:xfrm>
            <a:off x="6528048" y="1677986"/>
            <a:ext cx="1052512" cy="612775"/>
            <a:chOff x="5098" y="3506"/>
            <a:chExt cx="893" cy="462"/>
          </a:xfrm>
        </p:grpSpPr>
        <p:sp>
          <p:nvSpPr>
            <p:cNvPr id="46" name="Freeform 223">
              <a:extLst>
                <a:ext uri="{FF2B5EF4-FFF2-40B4-BE49-F238E27FC236}">
                  <a16:creationId xmlns:a16="http://schemas.microsoft.com/office/drawing/2014/main" id="{30EC3723-2583-47AB-90C7-00E06716E856}"/>
                </a:ext>
              </a:extLst>
            </p:cNvPr>
            <p:cNvSpPr>
              <a:spLocks/>
            </p:cNvSpPr>
            <p:nvPr/>
          </p:nvSpPr>
          <p:spPr bwMode="gray">
            <a:xfrm>
              <a:off x="5098" y="3506"/>
              <a:ext cx="893" cy="462"/>
            </a:xfrm>
            <a:custGeom>
              <a:avLst/>
              <a:gdLst>
                <a:gd name="T0" fmla="*/ 0 w 12502"/>
                <a:gd name="T1" fmla="*/ 0 h 6462"/>
                <a:gd name="T2" fmla="*/ 0 w 12502"/>
                <a:gd name="T3" fmla="*/ 0 h 6462"/>
                <a:gd name="T4" fmla="*/ 0 w 12502"/>
                <a:gd name="T5" fmla="*/ 0 h 6462"/>
                <a:gd name="T6" fmla="*/ 0 w 12502"/>
                <a:gd name="T7" fmla="*/ 0 h 6462"/>
                <a:gd name="T8" fmla="*/ 0 w 12502"/>
                <a:gd name="T9" fmla="*/ 0 h 6462"/>
                <a:gd name="T10" fmla="*/ 0 w 12502"/>
                <a:gd name="T11" fmla="*/ 0 h 6462"/>
                <a:gd name="T12" fmla="*/ 0 w 12502"/>
                <a:gd name="T13" fmla="*/ 0 h 6462"/>
                <a:gd name="T14" fmla="*/ 0 w 12502"/>
                <a:gd name="T15" fmla="*/ 0 h 6462"/>
                <a:gd name="T16" fmla="*/ 0 w 12502"/>
                <a:gd name="T17" fmla="*/ 0 h 6462"/>
                <a:gd name="T18" fmla="*/ 0 w 12502"/>
                <a:gd name="T19" fmla="*/ 0 h 6462"/>
                <a:gd name="T20" fmla="*/ 0 w 12502"/>
                <a:gd name="T21" fmla="*/ 0 h 6462"/>
                <a:gd name="T22" fmla="*/ 0 w 12502"/>
                <a:gd name="T23" fmla="*/ 0 h 6462"/>
                <a:gd name="T24" fmla="*/ 0 w 12502"/>
                <a:gd name="T25" fmla="*/ 0 h 6462"/>
                <a:gd name="T26" fmla="*/ 0 w 12502"/>
                <a:gd name="T27" fmla="*/ 0 h 6462"/>
                <a:gd name="T28" fmla="*/ 0 w 12502"/>
                <a:gd name="T29" fmla="*/ 0 h 6462"/>
                <a:gd name="T30" fmla="*/ 0 w 12502"/>
                <a:gd name="T31" fmla="*/ 0 h 6462"/>
                <a:gd name="T32" fmla="*/ 0 w 12502"/>
                <a:gd name="T33" fmla="*/ 0 h 6462"/>
                <a:gd name="T34" fmla="*/ 0 w 12502"/>
                <a:gd name="T35" fmla="*/ 0 h 6462"/>
                <a:gd name="T36" fmla="*/ 0 w 12502"/>
                <a:gd name="T37" fmla="*/ 0 h 6462"/>
                <a:gd name="T38" fmla="*/ 0 w 12502"/>
                <a:gd name="T39" fmla="*/ 0 h 6462"/>
                <a:gd name="T40" fmla="*/ 0 w 12502"/>
                <a:gd name="T41" fmla="*/ 0 h 6462"/>
                <a:gd name="T42" fmla="*/ 0 w 12502"/>
                <a:gd name="T43" fmla="*/ 0 h 6462"/>
                <a:gd name="T44" fmla="*/ 0 w 12502"/>
                <a:gd name="T45" fmla="*/ 0 h 6462"/>
                <a:gd name="T46" fmla="*/ 0 w 12502"/>
                <a:gd name="T47" fmla="*/ 0 h 6462"/>
                <a:gd name="T48" fmla="*/ 0 w 12502"/>
                <a:gd name="T49" fmla="*/ 0 h 6462"/>
                <a:gd name="T50" fmla="*/ 0 w 12502"/>
                <a:gd name="T51" fmla="*/ 0 h 6462"/>
                <a:gd name="T52" fmla="*/ 0 w 12502"/>
                <a:gd name="T53" fmla="*/ 0 h 6462"/>
                <a:gd name="T54" fmla="*/ 0 w 12502"/>
                <a:gd name="T55" fmla="*/ 0 h 6462"/>
                <a:gd name="T56" fmla="*/ 0 w 12502"/>
                <a:gd name="T57" fmla="*/ 0 h 6462"/>
                <a:gd name="T58" fmla="*/ 0 w 12502"/>
                <a:gd name="T59" fmla="*/ 0 h 6462"/>
                <a:gd name="T60" fmla="*/ 0 w 12502"/>
                <a:gd name="T61" fmla="*/ 0 h 6462"/>
                <a:gd name="T62" fmla="*/ 0 w 12502"/>
                <a:gd name="T63" fmla="*/ 0 h 6462"/>
                <a:gd name="T64" fmla="*/ 0 w 12502"/>
                <a:gd name="T65" fmla="*/ 0 h 6462"/>
                <a:gd name="T66" fmla="*/ 0 w 12502"/>
                <a:gd name="T67" fmla="*/ 0 h 6462"/>
                <a:gd name="T68" fmla="*/ 0 w 12502"/>
                <a:gd name="T69" fmla="*/ 0 h 6462"/>
                <a:gd name="T70" fmla="*/ 0 w 12502"/>
                <a:gd name="T71" fmla="*/ 0 h 6462"/>
                <a:gd name="T72" fmla="*/ 0 w 12502"/>
                <a:gd name="T73" fmla="*/ 0 h 6462"/>
                <a:gd name="T74" fmla="*/ 0 w 12502"/>
                <a:gd name="T75" fmla="*/ 0 h 6462"/>
                <a:gd name="T76" fmla="*/ 0 w 12502"/>
                <a:gd name="T77" fmla="*/ 0 h 6462"/>
                <a:gd name="T78" fmla="*/ 0 w 12502"/>
                <a:gd name="T79" fmla="*/ 0 h 6462"/>
                <a:gd name="T80" fmla="*/ 0 w 12502"/>
                <a:gd name="T81" fmla="*/ 0 h 6462"/>
                <a:gd name="T82" fmla="*/ 0 w 12502"/>
                <a:gd name="T83" fmla="*/ 0 h 6462"/>
                <a:gd name="T84" fmla="*/ 0 w 12502"/>
                <a:gd name="T85" fmla="*/ 0 h 6462"/>
                <a:gd name="T86" fmla="*/ 0 w 12502"/>
                <a:gd name="T87" fmla="*/ 0 h 6462"/>
                <a:gd name="T88" fmla="*/ 0 w 12502"/>
                <a:gd name="T89" fmla="*/ 0 h 6462"/>
                <a:gd name="T90" fmla="*/ 0 w 12502"/>
                <a:gd name="T91" fmla="*/ 0 h 6462"/>
                <a:gd name="T92" fmla="*/ 0 w 12502"/>
                <a:gd name="T93" fmla="*/ 0 h 6462"/>
                <a:gd name="T94" fmla="*/ 0 w 12502"/>
                <a:gd name="T95" fmla="*/ 0 h 6462"/>
                <a:gd name="T96" fmla="*/ 0 w 12502"/>
                <a:gd name="T97" fmla="*/ 0 h 6462"/>
                <a:gd name="T98" fmla="*/ 0 w 12502"/>
                <a:gd name="T99" fmla="*/ 0 h 6462"/>
                <a:gd name="T100" fmla="*/ 0 w 12502"/>
                <a:gd name="T101" fmla="*/ 0 h 6462"/>
                <a:gd name="T102" fmla="*/ 0 w 12502"/>
                <a:gd name="T103" fmla="*/ 0 h 6462"/>
                <a:gd name="T104" fmla="*/ 0 w 12502"/>
                <a:gd name="T105" fmla="*/ 0 h 6462"/>
                <a:gd name="T106" fmla="*/ 0 w 12502"/>
                <a:gd name="T107" fmla="*/ 0 h 6462"/>
                <a:gd name="T108" fmla="*/ 0 w 12502"/>
                <a:gd name="T109" fmla="*/ 0 h 6462"/>
                <a:gd name="T110" fmla="*/ 0 w 12502"/>
                <a:gd name="T111" fmla="*/ 0 h 6462"/>
                <a:gd name="T112" fmla="*/ 0 w 12502"/>
                <a:gd name="T113" fmla="*/ 0 h 6462"/>
                <a:gd name="T114" fmla="*/ 0 w 12502"/>
                <a:gd name="T115" fmla="*/ 0 h 6462"/>
                <a:gd name="T116" fmla="*/ 0 w 12502"/>
                <a:gd name="T117" fmla="*/ 0 h 6462"/>
                <a:gd name="T118" fmla="*/ 0 w 12502"/>
                <a:gd name="T119" fmla="*/ 0 h 64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502" h="6462">
                  <a:moveTo>
                    <a:pt x="10339" y="4053"/>
                  </a:moveTo>
                  <a:lnTo>
                    <a:pt x="9985" y="3901"/>
                  </a:lnTo>
                  <a:lnTo>
                    <a:pt x="9643" y="3751"/>
                  </a:lnTo>
                  <a:lnTo>
                    <a:pt x="9312" y="3602"/>
                  </a:lnTo>
                  <a:lnTo>
                    <a:pt x="8995" y="3456"/>
                  </a:lnTo>
                  <a:lnTo>
                    <a:pt x="8692" y="3311"/>
                  </a:lnTo>
                  <a:lnTo>
                    <a:pt x="8404" y="3169"/>
                  </a:lnTo>
                  <a:lnTo>
                    <a:pt x="8133" y="3028"/>
                  </a:lnTo>
                  <a:lnTo>
                    <a:pt x="7881" y="2889"/>
                  </a:lnTo>
                  <a:lnTo>
                    <a:pt x="7648" y="2751"/>
                  </a:lnTo>
                  <a:lnTo>
                    <a:pt x="7434" y="2616"/>
                  </a:lnTo>
                  <a:lnTo>
                    <a:pt x="7241" y="2482"/>
                  </a:lnTo>
                  <a:lnTo>
                    <a:pt x="7073" y="2349"/>
                  </a:lnTo>
                  <a:lnTo>
                    <a:pt x="6928" y="2219"/>
                  </a:lnTo>
                  <a:lnTo>
                    <a:pt x="6807" y="2090"/>
                  </a:lnTo>
                  <a:lnTo>
                    <a:pt x="6714" y="1962"/>
                  </a:lnTo>
                  <a:lnTo>
                    <a:pt x="6648" y="1836"/>
                  </a:lnTo>
                  <a:lnTo>
                    <a:pt x="6611" y="1711"/>
                  </a:lnTo>
                  <a:lnTo>
                    <a:pt x="6603" y="1589"/>
                  </a:lnTo>
                  <a:lnTo>
                    <a:pt x="6627" y="1468"/>
                  </a:lnTo>
                  <a:lnTo>
                    <a:pt x="6683" y="1347"/>
                  </a:lnTo>
                  <a:lnTo>
                    <a:pt x="6772" y="1228"/>
                  </a:lnTo>
                  <a:lnTo>
                    <a:pt x="6897" y="1111"/>
                  </a:lnTo>
                  <a:lnTo>
                    <a:pt x="7057" y="994"/>
                  </a:lnTo>
                  <a:lnTo>
                    <a:pt x="7255" y="880"/>
                  </a:lnTo>
                  <a:lnTo>
                    <a:pt x="7490" y="766"/>
                  </a:lnTo>
                  <a:lnTo>
                    <a:pt x="7765" y="653"/>
                  </a:lnTo>
                  <a:lnTo>
                    <a:pt x="8081" y="542"/>
                  </a:lnTo>
                  <a:lnTo>
                    <a:pt x="8439" y="431"/>
                  </a:lnTo>
                  <a:lnTo>
                    <a:pt x="8841" y="322"/>
                  </a:lnTo>
                  <a:lnTo>
                    <a:pt x="9286" y="214"/>
                  </a:lnTo>
                  <a:lnTo>
                    <a:pt x="9777" y="107"/>
                  </a:lnTo>
                  <a:lnTo>
                    <a:pt x="10315" y="0"/>
                  </a:lnTo>
                  <a:lnTo>
                    <a:pt x="7888" y="0"/>
                  </a:lnTo>
                  <a:lnTo>
                    <a:pt x="7719" y="0"/>
                  </a:lnTo>
                  <a:lnTo>
                    <a:pt x="7161" y="1"/>
                  </a:lnTo>
                  <a:lnTo>
                    <a:pt x="6615" y="17"/>
                  </a:lnTo>
                  <a:lnTo>
                    <a:pt x="6083" y="47"/>
                  </a:lnTo>
                  <a:lnTo>
                    <a:pt x="5566" y="89"/>
                  </a:lnTo>
                  <a:lnTo>
                    <a:pt x="5065" y="143"/>
                  </a:lnTo>
                  <a:lnTo>
                    <a:pt x="4580" y="210"/>
                  </a:lnTo>
                  <a:lnTo>
                    <a:pt x="4115" y="288"/>
                  </a:lnTo>
                  <a:lnTo>
                    <a:pt x="3668" y="376"/>
                  </a:lnTo>
                  <a:lnTo>
                    <a:pt x="3241" y="475"/>
                  </a:lnTo>
                  <a:lnTo>
                    <a:pt x="2836" y="582"/>
                  </a:lnTo>
                  <a:lnTo>
                    <a:pt x="2453" y="698"/>
                  </a:lnTo>
                  <a:lnTo>
                    <a:pt x="2095" y="823"/>
                  </a:lnTo>
                  <a:lnTo>
                    <a:pt x="1759" y="955"/>
                  </a:lnTo>
                  <a:lnTo>
                    <a:pt x="1451" y="1094"/>
                  </a:lnTo>
                  <a:lnTo>
                    <a:pt x="1168" y="1239"/>
                  </a:lnTo>
                  <a:lnTo>
                    <a:pt x="914" y="1389"/>
                  </a:lnTo>
                  <a:lnTo>
                    <a:pt x="688" y="1545"/>
                  </a:lnTo>
                  <a:lnTo>
                    <a:pt x="493" y="1704"/>
                  </a:lnTo>
                  <a:lnTo>
                    <a:pt x="327" y="1869"/>
                  </a:lnTo>
                  <a:lnTo>
                    <a:pt x="194" y="2035"/>
                  </a:lnTo>
                  <a:lnTo>
                    <a:pt x="95" y="2204"/>
                  </a:lnTo>
                  <a:lnTo>
                    <a:pt x="30" y="2375"/>
                  </a:lnTo>
                  <a:lnTo>
                    <a:pt x="0" y="2547"/>
                  </a:lnTo>
                  <a:lnTo>
                    <a:pt x="6" y="2721"/>
                  </a:lnTo>
                  <a:lnTo>
                    <a:pt x="50" y="2894"/>
                  </a:lnTo>
                  <a:lnTo>
                    <a:pt x="133" y="3066"/>
                  </a:lnTo>
                  <a:lnTo>
                    <a:pt x="255" y="3237"/>
                  </a:lnTo>
                  <a:lnTo>
                    <a:pt x="417" y="3406"/>
                  </a:lnTo>
                  <a:lnTo>
                    <a:pt x="622" y="3574"/>
                  </a:lnTo>
                  <a:lnTo>
                    <a:pt x="869" y="3738"/>
                  </a:lnTo>
                  <a:lnTo>
                    <a:pt x="1160" y="3897"/>
                  </a:lnTo>
                  <a:lnTo>
                    <a:pt x="1496" y="4053"/>
                  </a:lnTo>
                  <a:lnTo>
                    <a:pt x="1692" y="4140"/>
                  </a:lnTo>
                  <a:lnTo>
                    <a:pt x="1872" y="4226"/>
                  </a:lnTo>
                  <a:lnTo>
                    <a:pt x="2037" y="4312"/>
                  </a:lnTo>
                  <a:lnTo>
                    <a:pt x="2188" y="4397"/>
                  </a:lnTo>
                  <a:lnTo>
                    <a:pt x="2324" y="4483"/>
                  </a:lnTo>
                  <a:lnTo>
                    <a:pt x="2448" y="4568"/>
                  </a:lnTo>
                  <a:lnTo>
                    <a:pt x="2558" y="4652"/>
                  </a:lnTo>
                  <a:lnTo>
                    <a:pt x="2657" y="4736"/>
                  </a:lnTo>
                  <a:lnTo>
                    <a:pt x="2743" y="4818"/>
                  </a:lnTo>
                  <a:lnTo>
                    <a:pt x="2818" y="4901"/>
                  </a:lnTo>
                  <a:lnTo>
                    <a:pt x="2883" y="4983"/>
                  </a:lnTo>
                  <a:lnTo>
                    <a:pt x="2937" y="5063"/>
                  </a:lnTo>
                  <a:lnTo>
                    <a:pt x="2982" y="5144"/>
                  </a:lnTo>
                  <a:lnTo>
                    <a:pt x="3018" y="5222"/>
                  </a:lnTo>
                  <a:lnTo>
                    <a:pt x="3046" y="5301"/>
                  </a:lnTo>
                  <a:lnTo>
                    <a:pt x="3066" y="5378"/>
                  </a:lnTo>
                  <a:lnTo>
                    <a:pt x="3078" y="5455"/>
                  </a:lnTo>
                  <a:lnTo>
                    <a:pt x="3084" y="5530"/>
                  </a:lnTo>
                  <a:lnTo>
                    <a:pt x="3084" y="5605"/>
                  </a:lnTo>
                  <a:lnTo>
                    <a:pt x="3079" y="5678"/>
                  </a:lnTo>
                  <a:lnTo>
                    <a:pt x="3068" y="5751"/>
                  </a:lnTo>
                  <a:lnTo>
                    <a:pt x="3054" y="5822"/>
                  </a:lnTo>
                  <a:lnTo>
                    <a:pt x="3035" y="5892"/>
                  </a:lnTo>
                  <a:lnTo>
                    <a:pt x="3013" y="5961"/>
                  </a:lnTo>
                  <a:lnTo>
                    <a:pt x="2987" y="6029"/>
                  </a:lnTo>
                  <a:lnTo>
                    <a:pt x="2961" y="6094"/>
                  </a:lnTo>
                  <a:lnTo>
                    <a:pt x="2932" y="6160"/>
                  </a:lnTo>
                  <a:lnTo>
                    <a:pt x="2903" y="6223"/>
                  </a:lnTo>
                  <a:lnTo>
                    <a:pt x="2843" y="6345"/>
                  </a:lnTo>
                  <a:lnTo>
                    <a:pt x="2786" y="6462"/>
                  </a:lnTo>
                  <a:lnTo>
                    <a:pt x="7727" y="6462"/>
                  </a:lnTo>
                  <a:lnTo>
                    <a:pt x="7746" y="6426"/>
                  </a:lnTo>
                  <a:lnTo>
                    <a:pt x="7763" y="6389"/>
                  </a:lnTo>
                  <a:lnTo>
                    <a:pt x="7780" y="6353"/>
                  </a:lnTo>
                  <a:lnTo>
                    <a:pt x="7794" y="6317"/>
                  </a:lnTo>
                  <a:lnTo>
                    <a:pt x="7807" y="6282"/>
                  </a:lnTo>
                  <a:lnTo>
                    <a:pt x="7818" y="6245"/>
                  </a:lnTo>
                  <a:lnTo>
                    <a:pt x="7828" y="6209"/>
                  </a:lnTo>
                  <a:lnTo>
                    <a:pt x="7836" y="6174"/>
                  </a:lnTo>
                  <a:lnTo>
                    <a:pt x="7843" y="6139"/>
                  </a:lnTo>
                  <a:lnTo>
                    <a:pt x="7848" y="6103"/>
                  </a:lnTo>
                  <a:lnTo>
                    <a:pt x="7852" y="6068"/>
                  </a:lnTo>
                  <a:lnTo>
                    <a:pt x="7854" y="6034"/>
                  </a:lnTo>
                  <a:lnTo>
                    <a:pt x="7855" y="6000"/>
                  </a:lnTo>
                  <a:lnTo>
                    <a:pt x="7854" y="5965"/>
                  </a:lnTo>
                  <a:lnTo>
                    <a:pt x="7852" y="5931"/>
                  </a:lnTo>
                  <a:lnTo>
                    <a:pt x="7848" y="5898"/>
                  </a:lnTo>
                  <a:lnTo>
                    <a:pt x="7841" y="5862"/>
                  </a:lnTo>
                  <a:lnTo>
                    <a:pt x="7832" y="5824"/>
                  </a:lnTo>
                  <a:lnTo>
                    <a:pt x="7820" y="5787"/>
                  </a:lnTo>
                  <a:lnTo>
                    <a:pt x="7807" y="5749"/>
                  </a:lnTo>
                  <a:lnTo>
                    <a:pt x="7792" y="5712"/>
                  </a:lnTo>
                  <a:lnTo>
                    <a:pt x="7774" y="5673"/>
                  </a:lnTo>
                  <a:lnTo>
                    <a:pt x="7755" y="5636"/>
                  </a:lnTo>
                  <a:lnTo>
                    <a:pt x="7735" y="5600"/>
                  </a:lnTo>
                  <a:lnTo>
                    <a:pt x="8122" y="5600"/>
                  </a:lnTo>
                  <a:lnTo>
                    <a:pt x="8136" y="5630"/>
                  </a:lnTo>
                  <a:lnTo>
                    <a:pt x="8149" y="5660"/>
                  </a:lnTo>
                  <a:lnTo>
                    <a:pt x="8161" y="5691"/>
                  </a:lnTo>
                  <a:lnTo>
                    <a:pt x="8171" y="5721"/>
                  </a:lnTo>
                  <a:lnTo>
                    <a:pt x="8181" y="5751"/>
                  </a:lnTo>
                  <a:lnTo>
                    <a:pt x="8189" y="5781"/>
                  </a:lnTo>
                  <a:lnTo>
                    <a:pt x="8197" y="5811"/>
                  </a:lnTo>
                  <a:lnTo>
                    <a:pt x="8203" y="5842"/>
                  </a:lnTo>
                  <a:lnTo>
                    <a:pt x="8208" y="5881"/>
                  </a:lnTo>
                  <a:lnTo>
                    <a:pt x="8212" y="5920"/>
                  </a:lnTo>
                  <a:lnTo>
                    <a:pt x="8214" y="5958"/>
                  </a:lnTo>
                  <a:lnTo>
                    <a:pt x="8215" y="5998"/>
                  </a:lnTo>
                  <a:lnTo>
                    <a:pt x="8215" y="6036"/>
                  </a:lnTo>
                  <a:lnTo>
                    <a:pt x="8213" y="6075"/>
                  </a:lnTo>
                  <a:lnTo>
                    <a:pt x="8209" y="6114"/>
                  </a:lnTo>
                  <a:lnTo>
                    <a:pt x="8205" y="6152"/>
                  </a:lnTo>
                  <a:lnTo>
                    <a:pt x="8199" y="6190"/>
                  </a:lnTo>
                  <a:lnTo>
                    <a:pt x="8192" y="6229"/>
                  </a:lnTo>
                  <a:lnTo>
                    <a:pt x="8183" y="6268"/>
                  </a:lnTo>
                  <a:lnTo>
                    <a:pt x="8173" y="6306"/>
                  </a:lnTo>
                  <a:lnTo>
                    <a:pt x="8162" y="6345"/>
                  </a:lnTo>
                  <a:lnTo>
                    <a:pt x="8150" y="6383"/>
                  </a:lnTo>
                  <a:lnTo>
                    <a:pt x="8136" y="6423"/>
                  </a:lnTo>
                  <a:lnTo>
                    <a:pt x="8122" y="6462"/>
                  </a:lnTo>
                  <a:lnTo>
                    <a:pt x="12394" y="6462"/>
                  </a:lnTo>
                  <a:lnTo>
                    <a:pt x="12420" y="6405"/>
                  </a:lnTo>
                  <a:lnTo>
                    <a:pt x="12443" y="6345"/>
                  </a:lnTo>
                  <a:lnTo>
                    <a:pt x="12463" y="6285"/>
                  </a:lnTo>
                  <a:lnTo>
                    <a:pt x="12479" y="6223"/>
                  </a:lnTo>
                  <a:lnTo>
                    <a:pt x="12491" y="6160"/>
                  </a:lnTo>
                  <a:lnTo>
                    <a:pt x="12499" y="6094"/>
                  </a:lnTo>
                  <a:lnTo>
                    <a:pt x="12502" y="6029"/>
                  </a:lnTo>
                  <a:lnTo>
                    <a:pt x="12501" y="5961"/>
                  </a:lnTo>
                  <a:lnTo>
                    <a:pt x="12496" y="5892"/>
                  </a:lnTo>
                  <a:lnTo>
                    <a:pt x="12484" y="5822"/>
                  </a:lnTo>
                  <a:lnTo>
                    <a:pt x="12468" y="5751"/>
                  </a:lnTo>
                  <a:lnTo>
                    <a:pt x="12446" y="5678"/>
                  </a:lnTo>
                  <a:lnTo>
                    <a:pt x="12416" y="5605"/>
                  </a:lnTo>
                  <a:lnTo>
                    <a:pt x="12381" y="5530"/>
                  </a:lnTo>
                  <a:lnTo>
                    <a:pt x="12340" y="5455"/>
                  </a:lnTo>
                  <a:lnTo>
                    <a:pt x="12291" y="5378"/>
                  </a:lnTo>
                  <a:lnTo>
                    <a:pt x="12236" y="5301"/>
                  </a:lnTo>
                  <a:lnTo>
                    <a:pt x="12173" y="5222"/>
                  </a:lnTo>
                  <a:lnTo>
                    <a:pt x="12101" y="5144"/>
                  </a:lnTo>
                  <a:lnTo>
                    <a:pt x="12022" y="5063"/>
                  </a:lnTo>
                  <a:lnTo>
                    <a:pt x="11935" y="4983"/>
                  </a:lnTo>
                  <a:lnTo>
                    <a:pt x="11838" y="4901"/>
                  </a:lnTo>
                  <a:lnTo>
                    <a:pt x="11733" y="4818"/>
                  </a:lnTo>
                  <a:lnTo>
                    <a:pt x="11618" y="4736"/>
                  </a:lnTo>
                  <a:lnTo>
                    <a:pt x="11495" y="4652"/>
                  </a:lnTo>
                  <a:lnTo>
                    <a:pt x="11361" y="4568"/>
                  </a:lnTo>
                  <a:lnTo>
                    <a:pt x="11217" y="4483"/>
                  </a:lnTo>
                  <a:lnTo>
                    <a:pt x="11064" y="4397"/>
                  </a:lnTo>
                  <a:lnTo>
                    <a:pt x="10899" y="4312"/>
                  </a:lnTo>
                  <a:lnTo>
                    <a:pt x="10724" y="4226"/>
                  </a:lnTo>
                  <a:lnTo>
                    <a:pt x="10537" y="4140"/>
                  </a:lnTo>
                  <a:lnTo>
                    <a:pt x="10339" y="405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47" name="Freeform 224">
              <a:extLst>
                <a:ext uri="{FF2B5EF4-FFF2-40B4-BE49-F238E27FC236}">
                  <a16:creationId xmlns:a16="http://schemas.microsoft.com/office/drawing/2014/main" id="{C33BAD19-5A27-4D7F-8D38-420172E929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368" y="3726"/>
              <a:ext cx="132" cy="49"/>
            </a:xfrm>
            <a:custGeom>
              <a:avLst/>
              <a:gdLst>
                <a:gd name="T0" fmla="*/ 0 w 1846"/>
                <a:gd name="T1" fmla="*/ 0 h 693"/>
                <a:gd name="T2" fmla="*/ 0 w 1846"/>
                <a:gd name="T3" fmla="*/ 0 h 693"/>
                <a:gd name="T4" fmla="*/ 0 w 1846"/>
                <a:gd name="T5" fmla="*/ 0 h 693"/>
                <a:gd name="T6" fmla="*/ 0 w 1846"/>
                <a:gd name="T7" fmla="*/ 0 h 693"/>
                <a:gd name="T8" fmla="*/ 0 w 1846"/>
                <a:gd name="T9" fmla="*/ 0 h 693"/>
                <a:gd name="T10" fmla="*/ 0 w 1846"/>
                <a:gd name="T11" fmla="*/ 0 h 693"/>
                <a:gd name="T12" fmla="*/ 0 w 1846"/>
                <a:gd name="T13" fmla="*/ 0 h 693"/>
                <a:gd name="T14" fmla="*/ 0 w 1846"/>
                <a:gd name="T15" fmla="*/ 0 h 693"/>
                <a:gd name="T16" fmla="*/ 0 w 1846"/>
                <a:gd name="T17" fmla="*/ 0 h 693"/>
                <a:gd name="T18" fmla="*/ 0 w 1846"/>
                <a:gd name="T19" fmla="*/ 0 h 693"/>
                <a:gd name="T20" fmla="*/ 0 w 1846"/>
                <a:gd name="T21" fmla="*/ 0 h 693"/>
                <a:gd name="T22" fmla="*/ 0 w 1846"/>
                <a:gd name="T23" fmla="*/ 0 h 693"/>
                <a:gd name="T24" fmla="*/ 0 w 1846"/>
                <a:gd name="T25" fmla="*/ 0 h 693"/>
                <a:gd name="T26" fmla="*/ 0 w 1846"/>
                <a:gd name="T27" fmla="*/ 0 h 693"/>
                <a:gd name="T28" fmla="*/ 0 w 1846"/>
                <a:gd name="T29" fmla="*/ 0 h 693"/>
                <a:gd name="T30" fmla="*/ 0 w 1846"/>
                <a:gd name="T31" fmla="*/ 0 h 693"/>
                <a:gd name="T32" fmla="*/ 0 w 1846"/>
                <a:gd name="T33" fmla="*/ 0 h 693"/>
                <a:gd name="T34" fmla="*/ 0 w 1846"/>
                <a:gd name="T35" fmla="*/ 0 h 693"/>
                <a:gd name="T36" fmla="*/ 0 w 1846"/>
                <a:gd name="T37" fmla="*/ 0 h 693"/>
                <a:gd name="T38" fmla="*/ 0 w 1846"/>
                <a:gd name="T39" fmla="*/ 0 h 693"/>
                <a:gd name="T40" fmla="*/ 0 w 1846"/>
                <a:gd name="T41" fmla="*/ 0 h 693"/>
                <a:gd name="T42" fmla="*/ 0 w 1846"/>
                <a:gd name="T43" fmla="*/ 0 h 693"/>
                <a:gd name="T44" fmla="*/ 0 w 1846"/>
                <a:gd name="T45" fmla="*/ 0 h 693"/>
                <a:gd name="T46" fmla="*/ 0 w 1846"/>
                <a:gd name="T47" fmla="*/ 0 h 693"/>
                <a:gd name="T48" fmla="*/ 0 w 1846"/>
                <a:gd name="T49" fmla="*/ 0 h 693"/>
                <a:gd name="T50" fmla="*/ 0 w 1846"/>
                <a:gd name="T51" fmla="*/ 0 h 693"/>
                <a:gd name="T52" fmla="*/ 0 w 1846"/>
                <a:gd name="T53" fmla="*/ 0 h 693"/>
                <a:gd name="T54" fmla="*/ 0 w 1846"/>
                <a:gd name="T55" fmla="*/ 0 h 693"/>
                <a:gd name="T56" fmla="*/ 0 w 1846"/>
                <a:gd name="T57" fmla="*/ 0 h 693"/>
                <a:gd name="T58" fmla="*/ 0 w 1846"/>
                <a:gd name="T59" fmla="*/ 0 h 693"/>
                <a:gd name="T60" fmla="*/ 0 w 1846"/>
                <a:gd name="T61" fmla="*/ 0 h 693"/>
                <a:gd name="T62" fmla="*/ 0 w 1846"/>
                <a:gd name="T63" fmla="*/ 0 h 693"/>
                <a:gd name="T64" fmla="*/ 0 w 1846"/>
                <a:gd name="T65" fmla="*/ 0 h 693"/>
                <a:gd name="T66" fmla="*/ 0 w 1846"/>
                <a:gd name="T67" fmla="*/ 0 h 693"/>
                <a:gd name="T68" fmla="*/ 0 w 1846"/>
                <a:gd name="T69" fmla="*/ 0 h 69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846" h="693">
                  <a:moveTo>
                    <a:pt x="146" y="81"/>
                  </a:moveTo>
                  <a:lnTo>
                    <a:pt x="1089" y="580"/>
                  </a:lnTo>
                  <a:lnTo>
                    <a:pt x="1116" y="595"/>
                  </a:lnTo>
                  <a:lnTo>
                    <a:pt x="1143" y="609"/>
                  </a:lnTo>
                  <a:lnTo>
                    <a:pt x="1169" y="623"/>
                  </a:lnTo>
                  <a:lnTo>
                    <a:pt x="1196" y="637"/>
                  </a:lnTo>
                  <a:lnTo>
                    <a:pt x="1223" y="651"/>
                  </a:lnTo>
                  <a:lnTo>
                    <a:pt x="1249" y="664"/>
                  </a:lnTo>
                  <a:lnTo>
                    <a:pt x="1274" y="678"/>
                  </a:lnTo>
                  <a:lnTo>
                    <a:pt x="1298" y="693"/>
                  </a:lnTo>
                  <a:lnTo>
                    <a:pt x="1846" y="693"/>
                  </a:lnTo>
                  <a:lnTo>
                    <a:pt x="1796" y="667"/>
                  </a:lnTo>
                  <a:lnTo>
                    <a:pt x="1746" y="642"/>
                  </a:lnTo>
                  <a:lnTo>
                    <a:pt x="1695" y="615"/>
                  </a:lnTo>
                  <a:lnTo>
                    <a:pt x="1644" y="589"/>
                  </a:lnTo>
                  <a:lnTo>
                    <a:pt x="1592" y="562"/>
                  </a:lnTo>
                  <a:lnTo>
                    <a:pt x="1541" y="536"/>
                  </a:lnTo>
                  <a:lnTo>
                    <a:pt x="1489" y="510"/>
                  </a:lnTo>
                  <a:lnTo>
                    <a:pt x="1437" y="482"/>
                  </a:lnTo>
                  <a:lnTo>
                    <a:pt x="1385" y="455"/>
                  </a:lnTo>
                  <a:lnTo>
                    <a:pt x="1332" y="429"/>
                  </a:lnTo>
                  <a:lnTo>
                    <a:pt x="1280" y="402"/>
                  </a:lnTo>
                  <a:lnTo>
                    <a:pt x="1228" y="375"/>
                  </a:lnTo>
                  <a:lnTo>
                    <a:pt x="1174" y="347"/>
                  </a:lnTo>
                  <a:lnTo>
                    <a:pt x="1122" y="320"/>
                  </a:lnTo>
                  <a:lnTo>
                    <a:pt x="1068" y="293"/>
                  </a:lnTo>
                  <a:lnTo>
                    <a:pt x="1016" y="266"/>
                  </a:lnTo>
                  <a:lnTo>
                    <a:pt x="524" y="0"/>
                  </a:lnTo>
                  <a:lnTo>
                    <a:pt x="0" y="0"/>
                  </a:lnTo>
                  <a:lnTo>
                    <a:pt x="17" y="12"/>
                  </a:lnTo>
                  <a:lnTo>
                    <a:pt x="33" y="23"/>
                  </a:lnTo>
                  <a:lnTo>
                    <a:pt x="51" y="33"/>
                  </a:lnTo>
                  <a:lnTo>
                    <a:pt x="70" y="43"/>
                  </a:lnTo>
                  <a:lnTo>
                    <a:pt x="108" y="62"/>
                  </a:lnTo>
                  <a:lnTo>
                    <a:pt x="146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48" name="Freeform 225">
              <a:extLst>
                <a:ext uri="{FF2B5EF4-FFF2-40B4-BE49-F238E27FC236}">
                  <a16:creationId xmlns:a16="http://schemas.microsoft.com/office/drawing/2014/main" id="{198BAE87-D90E-49B8-B810-C9708E01825B}"/>
                </a:ext>
              </a:extLst>
            </p:cNvPr>
            <p:cNvSpPr>
              <a:spLocks/>
            </p:cNvSpPr>
            <p:nvPr/>
          </p:nvSpPr>
          <p:spPr bwMode="gray">
            <a:xfrm>
              <a:off x="5298" y="3613"/>
              <a:ext cx="51" cy="80"/>
            </a:xfrm>
            <a:custGeom>
              <a:avLst/>
              <a:gdLst>
                <a:gd name="T0" fmla="*/ 0 w 723"/>
                <a:gd name="T1" fmla="*/ 0 h 1120"/>
                <a:gd name="T2" fmla="*/ 0 w 723"/>
                <a:gd name="T3" fmla="*/ 0 h 1120"/>
                <a:gd name="T4" fmla="*/ 0 w 723"/>
                <a:gd name="T5" fmla="*/ 0 h 1120"/>
                <a:gd name="T6" fmla="*/ 0 w 723"/>
                <a:gd name="T7" fmla="*/ 0 h 1120"/>
                <a:gd name="T8" fmla="*/ 0 w 723"/>
                <a:gd name="T9" fmla="*/ 0 h 1120"/>
                <a:gd name="T10" fmla="*/ 0 w 723"/>
                <a:gd name="T11" fmla="*/ 0 h 1120"/>
                <a:gd name="T12" fmla="*/ 0 w 723"/>
                <a:gd name="T13" fmla="*/ 0 h 1120"/>
                <a:gd name="T14" fmla="*/ 0 w 723"/>
                <a:gd name="T15" fmla="*/ 0 h 1120"/>
                <a:gd name="T16" fmla="*/ 0 w 723"/>
                <a:gd name="T17" fmla="*/ 0 h 1120"/>
                <a:gd name="T18" fmla="*/ 0 w 723"/>
                <a:gd name="T19" fmla="*/ 0 h 1120"/>
                <a:gd name="T20" fmla="*/ 0 w 723"/>
                <a:gd name="T21" fmla="*/ 0 h 1120"/>
                <a:gd name="T22" fmla="*/ 0 w 723"/>
                <a:gd name="T23" fmla="*/ 0 h 1120"/>
                <a:gd name="T24" fmla="*/ 0 w 723"/>
                <a:gd name="T25" fmla="*/ 0 h 1120"/>
                <a:gd name="T26" fmla="*/ 0 w 723"/>
                <a:gd name="T27" fmla="*/ 0 h 1120"/>
                <a:gd name="T28" fmla="*/ 0 w 723"/>
                <a:gd name="T29" fmla="*/ 0 h 1120"/>
                <a:gd name="T30" fmla="*/ 0 w 723"/>
                <a:gd name="T31" fmla="*/ 0 h 1120"/>
                <a:gd name="T32" fmla="*/ 0 w 723"/>
                <a:gd name="T33" fmla="*/ 0 h 1120"/>
                <a:gd name="T34" fmla="*/ 0 w 723"/>
                <a:gd name="T35" fmla="*/ 0 h 1120"/>
                <a:gd name="T36" fmla="*/ 0 w 723"/>
                <a:gd name="T37" fmla="*/ 0 h 1120"/>
                <a:gd name="T38" fmla="*/ 0 w 723"/>
                <a:gd name="T39" fmla="*/ 0 h 1120"/>
                <a:gd name="T40" fmla="*/ 0 w 723"/>
                <a:gd name="T41" fmla="*/ 0 h 1120"/>
                <a:gd name="T42" fmla="*/ 0 w 723"/>
                <a:gd name="T43" fmla="*/ 0 h 1120"/>
                <a:gd name="T44" fmla="*/ 0 w 723"/>
                <a:gd name="T45" fmla="*/ 0 h 1120"/>
                <a:gd name="T46" fmla="*/ 0 w 723"/>
                <a:gd name="T47" fmla="*/ 0 h 1120"/>
                <a:gd name="T48" fmla="*/ 0 w 723"/>
                <a:gd name="T49" fmla="*/ 0 h 1120"/>
                <a:gd name="T50" fmla="*/ 0 w 723"/>
                <a:gd name="T51" fmla="*/ 0 h 1120"/>
                <a:gd name="T52" fmla="*/ 0 w 723"/>
                <a:gd name="T53" fmla="*/ 0 h 1120"/>
                <a:gd name="T54" fmla="*/ 0 w 723"/>
                <a:gd name="T55" fmla="*/ 0 h 1120"/>
                <a:gd name="T56" fmla="*/ 0 w 723"/>
                <a:gd name="T57" fmla="*/ 0 h 1120"/>
                <a:gd name="T58" fmla="*/ 0 w 723"/>
                <a:gd name="T59" fmla="*/ 0 h 1120"/>
                <a:gd name="T60" fmla="*/ 0 w 723"/>
                <a:gd name="T61" fmla="*/ 0 h 1120"/>
                <a:gd name="T62" fmla="*/ 0 w 723"/>
                <a:gd name="T63" fmla="*/ 0 h 1120"/>
                <a:gd name="T64" fmla="*/ 0 w 723"/>
                <a:gd name="T65" fmla="*/ 0 h 1120"/>
                <a:gd name="T66" fmla="*/ 0 w 723"/>
                <a:gd name="T67" fmla="*/ 0 h 1120"/>
                <a:gd name="T68" fmla="*/ 0 w 723"/>
                <a:gd name="T69" fmla="*/ 0 h 1120"/>
                <a:gd name="T70" fmla="*/ 0 w 723"/>
                <a:gd name="T71" fmla="*/ 0 h 1120"/>
                <a:gd name="T72" fmla="*/ 0 w 723"/>
                <a:gd name="T73" fmla="*/ 0 h 1120"/>
                <a:gd name="T74" fmla="*/ 0 w 723"/>
                <a:gd name="T75" fmla="*/ 0 h 1120"/>
                <a:gd name="T76" fmla="*/ 0 w 723"/>
                <a:gd name="T77" fmla="*/ 0 h 1120"/>
                <a:gd name="T78" fmla="*/ 0 w 723"/>
                <a:gd name="T79" fmla="*/ 0 h 1120"/>
                <a:gd name="T80" fmla="*/ 0 w 723"/>
                <a:gd name="T81" fmla="*/ 0 h 1120"/>
                <a:gd name="T82" fmla="*/ 0 w 723"/>
                <a:gd name="T83" fmla="*/ 0 h 1120"/>
                <a:gd name="T84" fmla="*/ 0 w 723"/>
                <a:gd name="T85" fmla="*/ 0 h 1120"/>
                <a:gd name="T86" fmla="*/ 0 w 723"/>
                <a:gd name="T87" fmla="*/ 0 h 1120"/>
                <a:gd name="T88" fmla="*/ 0 w 723"/>
                <a:gd name="T89" fmla="*/ 0 h 1120"/>
                <a:gd name="T90" fmla="*/ 0 w 723"/>
                <a:gd name="T91" fmla="*/ 0 h 1120"/>
                <a:gd name="T92" fmla="*/ 0 w 723"/>
                <a:gd name="T93" fmla="*/ 0 h 1120"/>
                <a:gd name="T94" fmla="*/ 0 w 723"/>
                <a:gd name="T95" fmla="*/ 0 h 1120"/>
                <a:gd name="T96" fmla="*/ 0 w 723"/>
                <a:gd name="T97" fmla="*/ 0 h 1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23" h="1120">
                  <a:moveTo>
                    <a:pt x="14" y="306"/>
                  </a:moveTo>
                  <a:lnTo>
                    <a:pt x="9" y="332"/>
                  </a:lnTo>
                  <a:lnTo>
                    <a:pt x="5" y="358"/>
                  </a:lnTo>
                  <a:lnTo>
                    <a:pt x="3" y="385"/>
                  </a:lnTo>
                  <a:lnTo>
                    <a:pt x="1" y="411"/>
                  </a:lnTo>
                  <a:lnTo>
                    <a:pt x="0" y="437"/>
                  </a:lnTo>
                  <a:lnTo>
                    <a:pt x="0" y="463"/>
                  </a:lnTo>
                  <a:lnTo>
                    <a:pt x="1" y="489"/>
                  </a:lnTo>
                  <a:lnTo>
                    <a:pt x="3" y="514"/>
                  </a:lnTo>
                  <a:lnTo>
                    <a:pt x="6" y="541"/>
                  </a:lnTo>
                  <a:lnTo>
                    <a:pt x="10" y="566"/>
                  </a:lnTo>
                  <a:lnTo>
                    <a:pt x="15" y="592"/>
                  </a:lnTo>
                  <a:lnTo>
                    <a:pt x="21" y="617"/>
                  </a:lnTo>
                  <a:lnTo>
                    <a:pt x="28" y="642"/>
                  </a:lnTo>
                  <a:lnTo>
                    <a:pt x="36" y="669"/>
                  </a:lnTo>
                  <a:lnTo>
                    <a:pt x="45" y="694"/>
                  </a:lnTo>
                  <a:lnTo>
                    <a:pt x="55" y="719"/>
                  </a:lnTo>
                  <a:lnTo>
                    <a:pt x="67" y="744"/>
                  </a:lnTo>
                  <a:lnTo>
                    <a:pt x="78" y="769"/>
                  </a:lnTo>
                  <a:lnTo>
                    <a:pt x="91" y="794"/>
                  </a:lnTo>
                  <a:lnTo>
                    <a:pt x="105" y="820"/>
                  </a:lnTo>
                  <a:lnTo>
                    <a:pt x="119" y="845"/>
                  </a:lnTo>
                  <a:lnTo>
                    <a:pt x="135" y="870"/>
                  </a:lnTo>
                  <a:lnTo>
                    <a:pt x="152" y="895"/>
                  </a:lnTo>
                  <a:lnTo>
                    <a:pt x="169" y="920"/>
                  </a:lnTo>
                  <a:lnTo>
                    <a:pt x="187" y="946"/>
                  </a:lnTo>
                  <a:lnTo>
                    <a:pt x="208" y="970"/>
                  </a:lnTo>
                  <a:lnTo>
                    <a:pt x="228" y="995"/>
                  </a:lnTo>
                  <a:lnTo>
                    <a:pt x="249" y="1020"/>
                  </a:lnTo>
                  <a:lnTo>
                    <a:pt x="272" y="1045"/>
                  </a:lnTo>
                  <a:lnTo>
                    <a:pt x="295" y="1070"/>
                  </a:lnTo>
                  <a:lnTo>
                    <a:pt x="319" y="1095"/>
                  </a:lnTo>
                  <a:lnTo>
                    <a:pt x="345" y="1120"/>
                  </a:lnTo>
                  <a:lnTo>
                    <a:pt x="723" y="1120"/>
                  </a:lnTo>
                  <a:lnTo>
                    <a:pt x="699" y="1100"/>
                  </a:lnTo>
                  <a:lnTo>
                    <a:pt x="676" y="1078"/>
                  </a:lnTo>
                  <a:lnTo>
                    <a:pt x="654" y="1057"/>
                  </a:lnTo>
                  <a:lnTo>
                    <a:pt x="632" y="1036"/>
                  </a:lnTo>
                  <a:lnTo>
                    <a:pt x="611" y="1014"/>
                  </a:lnTo>
                  <a:lnTo>
                    <a:pt x="589" y="993"/>
                  </a:lnTo>
                  <a:lnTo>
                    <a:pt x="570" y="971"/>
                  </a:lnTo>
                  <a:lnTo>
                    <a:pt x="551" y="949"/>
                  </a:lnTo>
                  <a:lnTo>
                    <a:pt x="533" y="925"/>
                  </a:lnTo>
                  <a:lnTo>
                    <a:pt x="515" y="903"/>
                  </a:lnTo>
                  <a:lnTo>
                    <a:pt x="499" y="880"/>
                  </a:lnTo>
                  <a:lnTo>
                    <a:pt x="483" y="857"/>
                  </a:lnTo>
                  <a:lnTo>
                    <a:pt x="468" y="834"/>
                  </a:lnTo>
                  <a:lnTo>
                    <a:pt x="453" y="811"/>
                  </a:lnTo>
                  <a:lnTo>
                    <a:pt x="439" y="787"/>
                  </a:lnTo>
                  <a:lnTo>
                    <a:pt x="427" y="763"/>
                  </a:lnTo>
                  <a:lnTo>
                    <a:pt x="415" y="739"/>
                  </a:lnTo>
                  <a:lnTo>
                    <a:pt x="405" y="716"/>
                  </a:lnTo>
                  <a:lnTo>
                    <a:pt x="395" y="692"/>
                  </a:lnTo>
                  <a:lnTo>
                    <a:pt x="386" y="668"/>
                  </a:lnTo>
                  <a:lnTo>
                    <a:pt x="378" y="642"/>
                  </a:lnTo>
                  <a:lnTo>
                    <a:pt x="371" y="618"/>
                  </a:lnTo>
                  <a:lnTo>
                    <a:pt x="366" y="594"/>
                  </a:lnTo>
                  <a:lnTo>
                    <a:pt x="361" y="569"/>
                  </a:lnTo>
                  <a:lnTo>
                    <a:pt x="357" y="545"/>
                  </a:lnTo>
                  <a:lnTo>
                    <a:pt x="354" y="520"/>
                  </a:lnTo>
                  <a:lnTo>
                    <a:pt x="353" y="495"/>
                  </a:lnTo>
                  <a:lnTo>
                    <a:pt x="352" y="470"/>
                  </a:lnTo>
                  <a:lnTo>
                    <a:pt x="353" y="445"/>
                  </a:lnTo>
                  <a:lnTo>
                    <a:pt x="354" y="421"/>
                  </a:lnTo>
                  <a:lnTo>
                    <a:pt x="357" y="396"/>
                  </a:lnTo>
                  <a:lnTo>
                    <a:pt x="361" y="370"/>
                  </a:lnTo>
                  <a:lnTo>
                    <a:pt x="366" y="349"/>
                  </a:lnTo>
                  <a:lnTo>
                    <a:pt x="371" y="327"/>
                  </a:lnTo>
                  <a:lnTo>
                    <a:pt x="377" y="305"/>
                  </a:lnTo>
                  <a:lnTo>
                    <a:pt x="384" y="283"/>
                  </a:lnTo>
                  <a:lnTo>
                    <a:pt x="391" y="261"/>
                  </a:lnTo>
                  <a:lnTo>
                    <a:pt x="400" y="238"/>
                  </a:lnTo>
                  <a:lnTo>
                    <a:pt x="409" y="214"/>
                  </a:lnTo>
                  <a:lnTo>
                    <a:pt x="419" y="191"/>
                  </a:lnTo>
                  <a:lnTo>
                    <a:pt x="430" y="168"/>
                  </a:lnTo>
                  <a:lnTo>
                    <a:pt x="442" y="144"/>
                  </a:lnTo>
                  <a:lnTo>
                    <a:pt x="455" y="121"/>
                  </a:lnTo>
                  <a:lnTo>
                    <a:pt x="470" y="97"/>
                  </a:lnTo>
                  <a:lnTo>
                    <a:pt x="485" y="72"/>
                  </a:lnTo>
                  <a:lnTo>
                    <a:pt x="501" y="48"/>
                  </a:lnTo>
                  <a:lnTo>
                    <a:pt x="519" y="24"/>
                  </a:lnTo>
                  <a:lnTo>
                    <a:pt x="538" y="0"/>
                  </a:lnTo>
                  <a:lnTo>
                    <a:pt x="208" y="0"/>
                  </a:lnTo>
                  <a:lnTo>
                    <a:pt x="186" y="17"/>
                  </a:lnTo>
                  <a:lnTo>
                    <a:pt x="167" y="34"/>
                  </a:lnTo>
                  <a:lnTo>
                    <a:pt x="149" y="52"/>
                  </a:lnTo>
                  <a:lnTo>
                    <a:pt x="132" y="70"/>
                  </a:lnTo>
                  <a:lnTo>
                    <a:pt x="116" y="89"/>
                  </a:lnTo>
                  <a:lnTo>
                    <a:pt x="101" y="108"/>
                  </a:lnTo>
                  <a:lnTo>
                    <a:pt x="87" y="128"/>
                  </a:lnTo>
                  <a:lnTo>
                    <a:pt x="75" y="147"/>
                  </a:lnTo>
                  <a:lnTo>
                    <a:pt x="63" y="167"/>
                  </a:lnTo>
                  <a:lnTo>
                    <a:pt x="52" y="186"/>
                  </a:lnTo>
                  <a:lnTo>
                    <a:pt x="43" y="206"/>
                  </a:lnTo>
                  <a:lnTo>
                    <a:pt x="35" y="226"/>
                  </a:lnTo>
                  <a:lnTo>
                    <a:pt x="28" y="247"/>
                  </a:lnTo>
                  <a:lnTo>
                    <a:pt x="22" y="267"/>
                  </a:lnTo>
                  <a:lnTo>
                    <a:pt x="17" y="286"/>
                  </a:lnTo>
                  <a:lnTo>
                    <a:pt x="14" y="3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49" name="Freeform 226">
              <a:extLst>
                <a:ext uri="{FF2B5EF4-FFF2-40B4-BE49-F238E27FC236}">
                  <a16:creationId xmlns:a16="http://schemas.microsoft.com/office/drawing/2014/main" id="{5FCAEAAB-479C-4CA2-BF37-D0240D7DEE68}"/>
                </a:ext>
              </a:extLst>
            </p:cNvPr>
            <p:cNvSpPr>
              <a:spLocks/>
            </p:cNvSpPr>
            <p:nvPr/>
          </p:nvSpPr>
          <p:spPr bwMode="gray">
            <a:xfrm>
              <a:off x="5650" y="3906"/>
              <a:ext cx="35" cy="62"/>
            </a:xfrm>
            <a:custGeom>
              <a:avLst/>
              <a:gdLst>
                <a:gd name="T0" fmla="*/ 0 w 488"/>
                <a:gd name="T1" fmla="*/ 0 h 862"/>
                <a:gd name="T2" fmla="*/ 0 w 488"/>
                <a:gd name="T3" fmla="*/ 0 h 862"/>
                <a:gd name="T4" fmla="*/ 0 w 488"/>
                <a:gd name="T5" fmla="*/ 0 h 862"/>
                <a:gd name="T6" fmla="*/ 0 w 488"/>
                <a:gd name="T7" fmla="*/ 0 h 862"/>
                <a:gd name="T8" fmla="*/ 0 w 488"/>
                <a:gd name="T9" fmla="*/ 0 h 862"/>
                <a:gd name="T10" fmla="*/ 0 w 488"/>
                <a:gd name="T11" fmla="*/ 0 h 862"/>
                <a:gd name="T12" fmla="*/ 0 w 488"/>
                <a:gd name="T13" fmla="*/ 0 h 862"/>
                <a:gd name="T14" fmla="*/ 0 w 488"/>
                <a:gd name="T15" fmla="*/ 0 h 862"/>
                <a:gd name="T16" fmla="*/ 0 w 488"/>
                <a:gd name="T17" fmla="*/ 0 h 862"/>
                <a:gd name="T18" fmla="*/ 0 w 488"/>
                <a:gd name="T19" fmla="*/ 0 h 862"/>
                <a:gd name="T20" fmla="*/ 0 w 488"/>
                <a:gd name="T21" fmla="*/ 0 h 862"/>
                <a:gd name="T22" fmla="*/ 0 w 488"/>
                <a:gd name="T23" fmla="*/ 0 h 862"/>
                <a:gd name="T24" fmla="*/ 0 w 488"/>
                <a:gd name="T25" fmla="*/ 0 h 862"/>
                <a:gd name="T26" fmla="*/ 0 w 488"/>
                <a:gd name="T27" fmla="*/ 0 h 862"/>
                <a:gd name="T28" fmla="*/ 0 w 488"/>
                <a:gd name="T29" fmla="*/ 0 h 862"/>
                <a:gd name="T30" fmla="*/ 0 w 488"/>
                <a:gd name="T31" fmla="*/ 0 h 862"/>
                <a:gd name="T32" fmla="*/ 0 w 488"/>
                <a:gd name="T33" fmla="*/ 0 h 862"/>
                <a:gd name="T34" fmla="*/ 0 w 488"/>
                <a:gd name="T35" fmla="*/ 0 h 862"/>
                <a:gd name="T36" fmla="*/ 0 w 488"/>
                <a:gd name="T37" fmla="*/ 0 h 862"/>
                <a:gd name="T38" fmla="*/ 0 w 488"/>
                <a:gd name="T39" fmla="*/ 0 h 862"/>
                <a:gd name="T40" fmla="*/ 0 w 488"/>
                <a:gd name="T41" fmla="*/ 0 h 862"/>
                <a:gd name="T42" fmla="*/ 0 w 488"/>
                <a:gd name="T43" fmla="*/ 0 h 862"/>
                <a:gd name="T44" fmla="*/ 0 w 488"/>
                <a:gd name="T45" fmla="*/ 0 h 862"/>
                <a:gd name="T46" fmla="*/ 0 w 488"/>
                <a:gd name="T47" fmla="*/ 0 h 862"/>
                <a:gd name="T48" fmla="*/ 0 w 488"/>
                <a:gd name="T49" fmla="*/ 0 h 862"/>
                <a:gd name="T50" fmla="*/ 0 w 488"/>
                <a:gd name="T51" fmla="*/ 0 h 862"/>
                <a:gd name="T52" fmla="*/ 0 w 488"/>
                <a:gd name="T53" fmla="*/ 0 h 862"/>
                <a:gd name="T54" fmla="*/ 0 w 488"/>
                <a:gd name="T55" fmla="*/ 0 h 862"/>
                <a:gd name="T56" fmla="*/ 0 w 488"/>
                <a:gd name="T57" fmla="*/ 0 h 862"/>
                <a:gd name="T58" fmla="*/ 0 w 488"/>
                <a:gd name="T59" fmla="*/ 0 h 862"/>
                <a:gd name="T60" fmla="*/ 0 w 488"/>
                <a:gd name="T61" fmla="*/ 0 h 862"/>
                <a:gd name="T62" fmla="*/ 0 w 488"/>
                <a:gd name="T63" fmla="*/ 0 h 862"/>
                <a:gd name="T64" fmla="*/ 0 w 488"/>
                <a:gd name="T65" fmla="*/ 0 h 862"/>
                <a:gd name="T66" fmla="*/ 0 w 488"/>
                <a:gd name="T67" fmla="*/ 0 h 862"/>
                <a:gd name="T68" fmla="*/ 0 w 488"/>
                <a:gd name="T69" fmla="*/ 0 h 862"/>
                <a:gd name="T70" fmla="*/ 0 w 488"/>
                <a:gd name="T71" fmla="*/ 0 h 862"/>
                <a:gd name="T72" fmla="*/ 0 w 488"/>
                <a:gd name="T73" fmla="*/ 0 h 862"/>
                <a:gd name="T74" fmla="*/ 0 w 488"/>
                <a:gd name="T75" fmla="*/ 0 h 862"/>
                <a:gd name="T76" fmla="*/ 0 w 488"/>
                <a:gd name="T77" fmla="*/ 0 h 862"/>
                <a:gd name="T78" fmla="*/ 0 w 488"/>
                <a:gd name="T79" fmla="*/ 0 h 862"/>
                <a:gd name="T80" fmla="*/ 0 w 488"/>
                <a:gd name="T81" fmla="*/ 0 h 862"/>
                <a:gd name="T82" fmla="*/ 0 w 488"/>
                <a:gd name="T83" fmla="*/ 0 h 862"/>
                <a:gd name="T84" fmla="*/ 0 w 488"/>
                <a:gd name="T85" fmla="*/ 0 h 862"/>
                <a:gd name="T86" fmla="*/ 0 w 488"/>
                <a:gd name="T87" fmla="*/ 0 h 862"/>
                <a:gd name="T88" fmla="*/ 0 w 488"/>
                <a:gd name="T89" fmla="*/ 0 h 862"/>
                <a:gd name="T90" fmla="*/ 0 w 488"/>
                <a:gd name="T91" fmla="*/ 0 h 862"/>
                <a:gd name="T92" fmla="*/ 0 w 488"/>
                <a:gd name="T93" fmla="*/ 0 h 862"/>
                <a:gd name="T94" fmla="*/ 0 w 488"/>
                <a:gd name="T95" fmla="*/ 0 h 862"/>
                <a:gd name="T96" fmla="*/ 0 w 488"/>
                <a:gd name="T97" fmla="*/ 0 h 862"/>
                <a:gd name="T98" fmla="*/ 0 w 488"/>
                <a:gd name="T99" fmla="*/ 0 h 862"/>
                <a:gd name="T100" fmla="*/ 0 w 488"/>
                <a:gd name="T101" fmla="*/ 0 h 86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88" h="862">
                  <a:moveTo>
                    <a:pt x="476" y="242"/>
                  </a:moveTo>
                  <a:lnTo>
                    <a:pt x="470" y="211"/>
                  </a:lnTo>
                  <a:lnTo>
                    <a:pt x="462" y="181"/>
                  </a:lnTo>
                  <a:lnTo>
                    <a:pt x="454" y="151"/>
                  </a:lnTo>
                  <a:lnTo>
                    <a:pt x="444" y="121"/>
                  </a:lnTo>
                  <a:lnTo>
                    <a:pt x="434" y="91"/>
                  </a:lnTo>
                  <a:lnTo>
                    <a:pt x="422" y="60"/>
                  </a:lnTo>
                  <a:lnTo>
                    <a:pt x="409" y="30"/>
                  </a:lnTo>
                  <a:lnTo>
                    <a:pt x="395" y="0"/>
                  </a:lnTo>
                  <a:lnTo>
                    <a:pt x="8" y="0"/>
                  </a:lnTo>
                  <a:lnTo>
                    <a:pt x="28" y="36"/>
                  </a:lnTo>
                  <a:lnTo>
                    <a:pt x="47" y="73"/>
                  </a:lnTo>
                  <a:lnTo>
                    <a:pt x="65" y="112"/>
                  </a:lnTo>
                  <a:lnTo>
                    <a:pt x="80" y="149"/>
                  </a:lnTo>
                  <a:lnTo>
                    <a:pt x="93" y="187"/>
                  </a:lnTo>
                  <a:lnTo>
                    <a:pt x="105" y="224"/>
                  </a:lnTo>
                  <a:lnTo>
                    <a:pt x="114" y="262"/>
                  </a:lnTo>
                  <a:lnTo>
                    <a:pt x="121" y="298"/>
                  </a:lnTo>
                  <a:lnTo>
                    <a:pt x="125" y="331"/>
                  </a:lnTo>
                  <a:lnTo>
                    <a:pt x="127" y="365"/>
                  </a:lnTo>
                  <a:lnTo>
                    <a:pt x="128" y="400"/>
                  </a:lnTo>
                  <a:lnTo>
                    <a:pt x="127" y="434"/>
                  </a:lnTo>
                  <a:lnTo>
                    <a:pt x="125" y="468"/>
                  </a:lnTo>
                  <a:lnTo>
                    <a:pt x="121" y="503"/>
                  </a:lnTo>
                  <a:lnTo>
                    <a:pt x="116" y="539"/>
                  </a:lnTo>
                  <a:lnTo>
                    <a:pt x="109" y="574"/>
                  </a:lnTo>
                  <a:lnTo>
                    <a:pt x="101" y="609"/>
                  </a:lnTo>
                  <a:lnTo>
                    <a:pt x="91" y="645"/>
                  </a:lnTo>
                  <a:lnTo>
                    <a:pt x="80" y="682"/>
                  </a:lnTo>
                  <a:lnTo>
                    <a:pt x="67" y="717"/>
                  </a:lnTo>
                  <a:lnTo>
                    <a:pt x="53" y="753"/>
                  </a:lnTo>
                  <a:lnTo>
                    <a:pt x="36" y="789"/>
                  </a:lnTo>
                  <a:lnTo>
                    <a:pt x="19" y="826"/>
                  </a:lnTo>
                  <a:lnTo>
                    <a:pt x="0" y="862"/>
                  </a:lnTo>
                  <a:lnTo>
                    <a:pt x="395" y="862"/>
                  </a:lnTo>
                  <a:lnTo>
                    <a:pt x="409" y="823"/>
                  </a:lnTo>
                  <a:lnTo>
                    <a:pt x="423" y="783"/>
                  </a:lnTo>
                  <a:lnTo>
                    <a:pt x="435" y="745"/>
                  </a:lnTo>
                  <a:lnTo>
                    <a:pt x="446" y="706"/>
                  </a:lnTo>
                  <a:lnTo>
                    <a:pt x="456" y="668"/>
                  </a:lnTo>
                  <a:lnTo>
                    <a:pt x="465" y="629"/>
                  </a:lnTo>
                  <a:lnTo>
                    <a:pt x="472" y="590"/>
                  </a:lnTo>
                  <a:lnTo>
                    <a:pt x="478" y="552"/>
                  </a:lnTo>
                  <a:lnTo>
                    <a:pt x="482" y="514"/>
                  </a:lnTo>
                  <a:lnTo>
                    <a:pt x="486" y="475"/>
                  </a:lnTo>
                  <a:lnTo>
                    <a:pt x="488" y="436"/>
                  </a:lnTo>
                  <a:lnTo>
                    <a:pt x="488" y="398"/>
                  </a:lnTo>
                  <a:lnTo>
                    <a:pt x="487" y="358"/>
                  </a:lnTo>
                  <a:lnTo>
                    <a:pt x="485" y="320"/>
                  </a:lnTo>
                  <a:lnTo>
                    <a:pt x="481" y="281"/>
                  </a:lnTo>
                  <a:lnTo>
                    <a:pt x="476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50" name="Freeform 227">
              <a:extLst>
                <a:ext uri="{FF2B5EF4-FFF2-40B4-BE49-F238E27FC236}">
                  <a16:creationId xmlns:a16="http://schemas.microsoft.com/office/drawing/2014/main" id="{7F3023AC-5C6D-4CF1-A445-8DB37455042D}"/>
                </a:ext>
              </a:extLst>
            </p:cNvPr>
            <p:cNvSpPr>
              <a:spLocks/>
            </p:cNvSpPr>
            <p:nvPr/>
          </p:nvSpPr>
          <p:spPr bwMode="gray">
            <a:xfrm>
              <a:off x="5523" y="3808"/>
              <a:ext cx="132" cy="66"/>
            </a:xfrm>
            <a:custGeom>
              <a:avLst/>
              <a:gdLst>
                <a:gd name="T0" fmla="*/ 0 w 1854"/>
                <a:gd name="T1" fmla="*/ 0 h 919"/>
                <a:gd name="T2" fmla="*/ 0 w 1854"/>
                <a:gd name="T3" fmla="*/ 0 h 919"/>
                <a:gd name="T4" fmla="*/ 0 w 1854"/>
                <a:gd name="T5" fmla="*/ 0 h 919"/>
                <a:gd name="T6" fmla="*/ 0 w 1854"/>
                <a:gd name="T7" fmla="*/ 0 h 919"/>
                <a:gd name="T8" fmla="*/ 0 w 1854"/>
                <a:gd name="T9" fmla="*/ 0 h 919"/>
                <a:gd name="T10" fmla="*/ 0 w 1854"/>
                <a:gd name="T11" fmla="*/ 0 h 919"/>
                <a:gd name="T12" fmla="*/ 0 w 1854"/>
                <a:gd name="T13" fmla="*/ 0 h 919"/>
                <a:gd name="T14" fmla="*/ 0 w 1854"/>
                <a:gd name="T15" fmla="*/ 0 h 919"/>
                <a:gd name="T16" fmla="*/ 0 w 1854"/>
                <a:gd name="T17" fmla="*/ 0 h 919"/>
                <a:gd name="T18" fmla="*/ 0 w 1854"/>
                <a:gd name="T19" fmla="*/ 0 h 919"/>
                <a:gd name="T20" fmla="*/ 0 w 1854"/>
                <a:gd name="T21" fmla="*/ 0 h 919"/>
                <a:gd name="T22" fmla="*/ 0 w 1854"/>
                <a:gd name="T23" fmla="*/ 0 h 919"/>
                <a:gd name="T24" fmla="*/ 0 w 1854"/>
                <a:gd name="T25" fmla="*/ 0 h 919"/>
                <a:gd name="T26" fmla="*/ 0 w 1854"/>
                <a:gd name="T27" fmla="*/ 0 h 919"/>
                <a:gd name="T28" fmla="*/ 0 w 1854"/>
                <a:gd name="T29" fmla="*/ 0 h 919"/>
                <a:gd name="T30" fmla="*/ 0 w 1854"/>
                <a:gd name="T31" fmla="*/ 0 h 919"/>
                <a:gd name="T32" fmla="*/ 0 w 1854"/>
                <a:gd name="T33" fmla="*/ 0 h 919"/>
                <a:gd name="T34" fmla="*/ 0 w 1854"/>
                <a:gd name="T35" fmla="*/ 0 h 919"/>
                <a:gd name="T36" fmla="*/ 0 w 1854"/>
                <a:gd name="T37" fmla="*/ 0 h 919"/>
                <a:gd name="T38" fmla="*/ 0 w 1854"/>
                <a:gd name="T39" fmla="*/ 0 h 919"/>
                <a:gd name="T40" fmla="*/ 0 w 1854"/>
                <a:gd name="T41" fmla="*/ 0 h 919"/>
                <a:gd name="T42" fmla="*/ 0 w 1854"/>
                <a:gd name="T43" fmla="*/ 0 h 919"/>
                <a:gd name="T44" fmla="*/ 0 w 1854"/>
                <a:gd name="T45" fmla="*/ 0 h 919"/>
                <a:gd name="T46" fmla="*/ 0 w 1854"/>
                <a:gd name="T47" fmla="*/ 0 h 919"/>
                <a:gd name="T48" fmla="*/ 0 w 1854"/>
                <a:gd name="T49" fmla="*/ 0 h 919"/>
                <a:gd name="T50" fmla="*/ 0 w 1854"/>
                <a:gd name="T51" fmla="*/ 0 h 919"/>
                <a:gd name="T52" fmla="*/ 0 w 1854"/>
                <a:gd name="T53" fmla="*/ 0 h 919"/>
                <a:gd name="T54" fmla="*/ 0 w 1854"/>
                <a:gd name="T55" fmla="*/ 0 h 919"/>
                <a:gd name="T56" fmla="*/ 0 w 1854"/>
                <a:gd name="T57" fmla="*/ 0 h 919"/>
                <a:gd name="T58" fmla="*/ 0 w 1854"/>
                <a:gd name="T59" fmla="*/ 0 h 919"/>
                <a:gd name="T60" fmla="*/ 0 w 1854"/>
                <a:gd name="T61" fmla="*/ 0 h 919"/>
                <a:gd name="T62" fmla="*/ 0 w 1854"/>
                <a:gd name="T63" fmla="*/ 0 h 919"/>
                <a:gd name="T64" fmla="*/ 0 w 1854"/>
                <a:gd name="T65" fmla="*/ 0 h 919"/>
                <a:gd name="T66" fmla="*/ 0 w 1854"/>
                <a:gd name="T67" fmla="*/ 0 h 919"/>
                <a:gd name="T68" fmla="*/ 0 w 1854"/>
                <a:gd name="T69" fmla="*/ 0 h 919"/>
                <a:gd name="T70" fmla="*/ 0 w 1854"/>
                <a:gd name="T71" fmla="*/ 0 h 919"/>
                <a:gd name="T72" fmla="*/ 0 w 1854"/>
                <a:gd name="T73" fmla="*/ 0 h 919"/>
                <a:gd name="T74" fmla="*/ 0 w 1854"/>
                <a:gd name="T75" fmla="*/ 0 h 919"/>
                <a:gd name="T76" fmla="*/ 0 w 1854"/>
                <a:gd name="T77" fmla="*/ 0 h 919"/>
                <a:gd name="T78" fmla="*/ 0 w 1854"/>
                <a:gd name="T79" fmla="*/ 0 h 919"/>
                <a:gd name="T80" fmla="*/ 0 w 1854"/>
                <a:gd name="T81" fmla="*/ 0 h 919"/>
                <a:gd name="T82" fmla="*/ 0 w 1854"/>
                <a:gd name="T83" fmla="*/ 0 h 919"/>
                <a:gd name="T84" fmla="*/ 0 w 1854"/>
                <a:gd name="T85" fmla="*/ 0 h 91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854" h="919">
                  <a:moveTo>
                    <a:pt x="1402" y="919"/>
                  </a:moveTo>
                  <a:lnTo>
                    <a:pt x="1854" y="919"/>
                  </a:lnTo>
                  <a:lnTo>
                    <a:pt x="1824" y="888"/>
                  </a:lnTo>
                  <a:lnTo>
                    <a:pt x="1794" y="858"/>
                  </a:lnTo>
                  <a:lnTo>
                    <a:pt x="1763" y="829"/>
                  </a:lnTo>
                  <a:lnTo>
                    <a:pt x="1732" y="799"/>
                  </a:lnTo>
                  <a:lnTo>
                    <a:pt x="1700" y="770"/>
                  </a:lnTo>
                  <a:lnTo>
                    <a:pt x="1665" y="739"/>
                  </a:lnTo>
                  <a:lnTo>
                    <a:pt x="1631" y="710"/>
                  </a:lnTo>
                  <a:lnTo>
                    <a:pt x="1597" y="681"/>
                  </a:lnTo>
                  <a:lnTo>
                    <a:pt x="1560" y="652"/>
                  </a:lnTo>
                  <a:lnTo>
                    <a:pt x="1524" y="623"/>
                  </a:lnTo>
                  <a:lnTo>
                    <a:pt x="1486" y="594"/>
                  </a:lnTo>
                  <a:lnTo>
                    <a:pt x="1449" y="565"/>
                  </a:lnTo>
                  <a:lnTo>
                    <a:pt x="1370" y="508"/>
                  </a:lnTo>
                  <a:lnTo>
                    <a:pt x="1288" y="450"/>
                  </a:lnTo>
                  <a:lnTo>
                    <a:pt x="1204" y="394"/>
                  </a:lnTo>
                  <a:lnTo>
                    <a:pt x="1117" y="337"/>
                  </a:lnTo>
                  <a:lnTo>
                    <a:pt x="1028" y="280"/>
                  </a:lnTo>
                  <a:lnTo>
                    <a:pt x="937" y="224"/>
                  </a:lnTo>
                  <a:lnTo>
                    <a:pt x="842" y="168"/>
                  </a:lnTo>
                  <a:lnTo>
                    <a:pt x="746" y="112"/>
                  </a:lnTo>
                  <a:lnTo>
                    <a:pt x="648" y="57"/>
                  </a:lnTo>
                  <a:lnTo>
                    <a:pt x="548" y="0"/>
                  </a:lnTo>
                  <a:lnTo>
                    <a:pt x="0" y="0"/>
                  </a:lnTo>
                  <a:lnTo>
                    <a:pt x="106" y="59"/>
                  </a:lnTo>
                  <a:lnTo>
                    <a:pt x="210" y="117"/>
                  </a:lnTo>
                  <a:lnTo>
                    <a:pt x="312" y="175"/>
                  </a:lnTo>
                  <a:lnTo>
                    <a:pt x="413" y="233"/>
                  </a:lnTo>
                  <a:lnTo>
                    <a:pt x="511" y="291"/>
                  </a:lnTo>
                  <a:lnTo>
                    <a:pt x="605" y="349"/>
                  </a:lnTo>
                  <a:lnTo>
                    <a:pt x="698" y="405"/>
                  </a:lnTo>
                  <a:lnTo>
                    <a:pt x="789" y="462"/>
                  </a:lnTo>
                  <a:lnTo>
                    <a:pt x="876" y="520"/>
                  </a:lnTo>
                  <a:lnTo>
                    <a:pt x="961" y="576"/>
                  </a:lnTo>
                  <a:lnTo>
                    <a:pt x="1043" y="634"/>
                  </a:lnTo>
                  <a:lnTo>
                    <a:pt x="1121" y="690"/>
                  </a:lnTo>
                  <a:lnTo>
                    <a:pt x="1196" y="747"/>
                  </a:lnTo>
                  <a:lnTo>
                    <a:pt x="1268" y="804"/>
                  </a:lnTo>
                  <a:lnTo>
                    <a:pt x="1303" y="833"/>
                  </a:lnTo>
                  <a:lnTo>
                    <a:pt x="1337" y="861"/>
                  </a:lnTo>
                  <a:lnTo>
                    <a:pt x="1370" y="890"/>
                  </a:lnTo>
                  <a:lnTo>
                    <a:pt x="1402" y="9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51" name="Freeform 228">
              <a:extLst>
                <a:ext uri="{FF2B5EF4-FFF2-40B4-BE49-F238E27FC236}">
                  <a16:creationId xmlns:a16="http://schemas.microsoft.com/office/drawing/2014/main" id="{B63BBB04-1A92-42AC-8403-8F5E480F40ED}"/>
                </a:ext>
              </a:extLst>
            </p:cNvPr>
            <p:cNvSpPr>
              <a:spLocks/>
            </p:cNvSpPr>
            <p:nvPr/>
          </p:nvSpPr>
          <p:spPr bwMode="gray">
            <a:xfrm>
              <a:off x="5345" y="3540"/>
              <a:ext cx="144" cy="40"/>
            </a:xfrm>
            <a:custGeom>
              <a:avLst/>
              <a:gdLst>
                <a:gd name="T0" fmla="*/ 0 w 2007"/>
                <a:gd name="T1" fmla="*/ 0 h 564"/>
                <a:gd name="T2" fmla="*/ 0 w 2007"/>
                <a:gd name="T3" fmla="*/ 0 h 564"/>
                <a:gd name="T4" fmla="*/ 0 w 2007"/>
                <a:gd name="T5" fmla="*/ 0 h 564"/>
                <a:gd name="T6" fmla="*/ 0 w 2007"/>
                <a:gd name="T7" fmla="*/ 0 h 564"/>
                <a:gd name="T8" fmla="*/ 0 w 2007"/>
                <a:gd name="T9" fmla="*/ 0 h 564"/>
                <a:gd name="T10" fmla="*/ 0 w 2007"/>
                <a:gd name="T11" fmla="*/ 0 h 564"/>
                <a:gd name="T12" fmla="*/ 0 w 2007"/>
                <a:gd name="T13" fmla="*/ 0 h 564"/>
                <a:gd name="T14" fmla="*/ 0 w 2007"/>
                <a:gd name="T15" fmla="*/ 0 h 564"/>
                <a:gd name="T16" fmla="*/ 0 w 2007"/>
                <a:gd name="T17" fmla="*/ 0 h 564"/>
                <a:gd name="T18" fmla="*/ 0 w 2007"/>
                <a:gd name="T19" fmla="*/ 0 h 564"/>
                <a:gd name="T20" fmla="*/ 0 w 2007"/>
                <a:gd name="T21" fmla="*/ 0 h 564"/>
                <a:gd name="T22" fmla="*/ 0 w 2007"/>
                <a:gd name="T23" fmla="*/ 0 h 564"/>
                <a:gd name="T24" fmla="*/ 0 w 2007"/>
                <a:gd name="T25" fmla="*/ 0 h 564"/>
                <a:gd name="T26" fmla="*/ 0 w 2007"/>
                <a:gd name="T27" fmla="*/ 0 h 564"/>
                <a:gd name="T28" fmla="*/ 0 w 2007"/>
                <a:gd name="T29" fmla="*/ 0 h 564"/>
                <a:gd name="T30" fmla="*/ 0 w 2007"/>
                <a:gd name="T31" fmla="*/ 0 h 564"/>
                <a:gd name="T32" fmla="*/ 0 w 2007"/>
                <a:gd name="T33" fmla="*/ 0 h 564"/>
                <a:gd name="T34" fmla="*/ 0 w 2007"/>
                <a:gd name="T35" fmla="*/ 0 h 564"/>
                <a:gd name="T36" fmla="*/ 0 w 2007"/>
                <a:gd name="T37" fmla="*/ 0 h 564"/>
                <a:gd name="T38" fmla="*/ 0 w 2007"/>
                <a:gd name="T39" fmla="*/ 0 h 564"/>
                <a:gd name="T40" fmla="*/ 0 w 2007"/>
                <a:gd name="T41" fmla="*/ 0 h 564"/>
                <a:gd name="T42" fmla="*/ 0 w 2007"/>
                <a:gd name="T43" fmla="*/ 0 h 564"/>
                <a:gd name="T44" fmla="*/ 0 w 2007"/>
                <a:gd name="T45" fmla="*/ 0 h 564"/>
                <a:gd name="T46" fmla="*/ 0 w 2007"/>
                <a:gd name="T47" fmla="*/ 0 h 564"/>
                <a:gd name="T48" fmla="*/ 0 w 2007"/>
                <a:gd name="T49" fmla="*/ 0 h 564"/>
                <a:gd name="T50" fmla="*/ 0 w 2007"/>
                <a:gd name="T51" fmla="*/ 0 h 564"/>
                <a:gd name="T52" fmla="*/ 0 w 2007"/>
                <a:gd name="T53" fmla="*/ 0 h 564"/>
                <a:gd name="T54" fmla="*/ 0 w 2007"/>
                <a:gd name="T55" fmla="*/ 0 h 564"/>
                <a:gd name="T56" fmla="*/ 0 w 2007"/>
                <a:gd name="T57" fmla="*/ 0 h 564"/>
                <a:gd name="T58" fmla="*/ 0 w 2007"/>
                <a:gd name="T59" fmla="*/ 0 h 564"/>
                <a:gd name="T60" fmla="*/ 0 w 2007"/>
                <a:gd name="T61" fmla="*/ 0 h 564"/>
                <a:gd name="T62" fmla="*/ 0 w 2007"/>
                <a:gd name="T63" fmla="*/ 0 h 564"/>
                <a:gd name="T64" fmla="*/ 0 w 2007"/>
                <a:gd name="T65" fmla="*/ 0 h 564"/>
                <a:gd name="T66" fmla="*/ 0 w 2007"/>
                <a:gd name="T67" fmla="*/ 0 h 564"/>
                <a:gd name="T68" fmla="*/ 0 w 2007"/>
                <a:gd name="T69" fmla="*/ 0 h 5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007" h="564">
                  <a:moveTo>
                    <a:pt x="1314" y="0"/>
                  </a:moveTo>
                  <a:lnTo>
                    <a:pt x="1216" y="32"/>
                  </a:lnTo>
                  <a:lnTo>
                    <a:pt x="1121" y="64"/>
                  </a:lnTo>
                  <a:lnTo>
                    <a:pt x="1028" y="96"/>
                  </a:lnTo>
                  <a:lnTo>
                    <a:pt x="936" y="130"/>
                  </a:lnTo>
                  <a:lnTo>
                    <a:pt x="846" y="163"/>
                  </a:lnTo>
                  <a:lnTo>
                    <a:pt x="759" y="197"/>
                  </a:lnTo>
                  <a:lnTo>
                    <a:pt x="674" y="231"/>
                  </a:lnTo>
                  <a:lnTo>
                    <a:pt x="590" y="266"/>
                  </a:lnTo>
                  <a:lnTo>
                    <a:pt x="509" y="302"/>
                  </a:lnTo>
                  <a:lnTo>
                    <a:pt x="430" y="338"/>
                  </a:lnTo>
                  <a:lnTo>
                    <a:pt x="353" y="374"/>
                  </a:lnTo>
                  <a:lnTo>
                    <a:pt x="278" y="410"/>
                  </a:lnTo>
                  <a:lnTo>
                    <a:pt x="205" y="449"/>
                  </a:lnTo>
                  <a:lnTo>
                    <a:pt x="134" y="486"/>
                  </a:lnTo>
                  <a:lnTo>
                    <a:pt x="66" y="524"/>
                  </a:lnTo>
                  <a:lnTo>
                    <a:pt x="0" y="564"/>
                  </a:lnTo>
                  <a:lnTo>
                    <a:pt x="460" y="564"/>
                  </a:lnTo>
                  <a:lnTo>
                    <a:pt x="526" y="528"/>
                  </a:lnTo>
                  <a:lnTo>
                    <a:pt x="597" y="494"/>
                  </a:lnTo>
                  <a:lnTo>
                    <a:pt x="670" y="459"/>
                  </a:lnTo>
                  <a:lnTo>
                    <a:pt x="748" y="424"/>
                  </a:lnTo>
                  <a:lnTo>
                    <a:pt x="829" y="388"/>
                  </a:lnTo>
                  <a:lnTo>
                    <a:pt x="914" y="353"/>
                  </a:lnTo>
                  <a:lnTo>
                    <a:pt x="1004" y="317"/>
                  </a:lnTo>
                  <a:lnTo>
                    <a:pt x="1097" y="282"/>
                  </a:lnTo>
                  <a:lnTo>
                    <a:pt x="1195" y="246"/>
                  </a:lnTo>
                  <a:lnTo>
                    <a:pt x="1297" y="211"/>
                  </a:lnTo>
                  <a:lnTo>
                    <a:pt x="1404" y="175"/>
                  </a:lnTo>
                  <a:lnTo>
                    <a:pt x="1514" y="140"/>
                  </a:lnTo>
                  <a:lnTo>
                    <a:pt x="1630" y="104"/>
                  </a:lnTo>
                  <a:lnTo>
                    <a:pt x="1751" y="69"/>
                  </a:lnTo>
                  <a:lnTo>
                    <a:pt x="1876" y="35"/>
                  </a:lnTo>
                  <a:lnTo>
                    <a:pt x="2007" y="0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52" name="Freeform 229">
              <a:extLst>
                <a:ext uri="{FF2B5EF4-FFF2-40B4-BE49-F238E27FC236}">
                  <a16:creationId xmlns:a16="http://schemas.microsoft.com/office/drawing/2014/main" id="{AEEA3037-834B-4074-A357-9914D4686FB1}"/>
                </a:ext>
              </a:extLst>
            </p:cNvPr>
            <p:cNvSpPr>
              <a:spLocks/>
            </p:cNvSpPr>
            <p:nvPr/>
          </p:nvSpPr>
          <p:spPr bwMode="gray">
            <a:xfrm>
              <a:off x="5127" y="3588"/>
              <a:ext cx="244" cy="355"/>
            </a:xfrm>
            <a:custGeom>
              <a:avLst/>
              <a:gdLst>
                <a:gd name="T0" fmla="*/ 0 w 3422"/>
                <a:gd name="T1" fmla="*/ 0 h 4963"/>
                <a:gd name="T2" fmla="*/ 0 w 3422"/>
                <a:gd name="T3" fmla="*/ 0 h 4963"/>
                <a:gd name="T4" fmla="*/ 0 w 3422"/>
                <a:gd name="T5" fmla="*/ 0 h 4963"/>
                <a:gd name="T6" fmla="*/ 0 w 3422"/>
                <a:gd name="T7" fmla="*/ 0 h 4963"/>
                <a:gd name="T8" fmla="*/ 0 w 3422"/>
                <a:gd name="T9" fmla="*/ 0 h 4963"/>
                <a:gd name="T10" fmla="*/ 0 w 3422"/>
                <a:gd name="T11" fmla="*/ 0 h 4963"/>
                <a:gd name="T12" fmla="*/ 0 w 3422"/>
                <a:gd name="T13" fmla="*/ 0 h 4963"/>
                <a:gd name="T14" fmla="*/ 0 w 3422"/>
                <a:gd name="T15" fmla="*/ 0 h 4963"/>
                <a:gd name="T16" fmla="*/ 0 w 3422"/>
                <a:gd name="T17" fmla="*/ 0 h 4963"/>
                <a:gd name="T18" fmla="*/ 0 w 3422"/>
                <a:gd name="T19" fmla="*/ 0 h 4963"/>
                <a:gd name="T20" fmla="*/ 0 w 3422"/>
                <a:gd name="T21" fmla="*/ 0 h 4963"/>
                <a:gd name="T22" fmla="*/ 0 w 3422"/>
                <a:gd name="T23" fmla="*/ 0 h 4963"/>
                <a:gd name="T24" fmla="*/ 0 w 3422"/>
                <a:gd name="T25" fmla="*/ 0 h 4963"/>
                <a:gd name="T26" fmla="*/ 0 w 3422"/>
                <a:gd name="T27" fmla="*/ 0 h 4963"/>
                <a:gd name="T28" fmla="*/ 0 w 3422"/>
                <a:gd name="T29" fmla="*/ 0 h 4963"/>
                <a:gd name="T30" fmla="*/ 0 w 3422"/>
                <a:gd name="T31" fmla="*/ 0 h 4963"/>
                <a:gd name="T32" fmla="*/ 0 w 3422"/>
                <a:gd name="T33" fmla="*/ 0 h 4963"/>
                <a:gd name="T34" fmla="*/ 0 w 3422"/>
                <a:gd name="T35" fmla="*/ 0 h 4963"/>
                <a:gd name="T36" fmla="*/ 0 w 3422"/>
                <a:gd name="T37" fmla="*/ 0 h 4963"/>
                <a:gd name="T38" fmla="*/ 0 w 3422"/>
                <a:gd name="T39" fmla="*/ 0 h 4963"/>
                <a:gd name="T40" fmla="*/ 0 w 3422"/>
                <a:gd name="T41" fmla="*/ 0 h 4963"/>
                <a:gd name="T42" fmla="*/ 0 w 3422"/>
                <a:gd name="T43" fmla="*/ 0 h 4963"/>
                <a:gd name="T44" fmla="*/ 0 w 3422"/>
                <a:gd name="T45" fmla="*/ 0 h 4963"/>
                <a:gd name="T46" fmla="*/ 0 w 3422"/>
                <a:gd name="T47" fmla="*/ 0 h 4963"/>
                <a:gd name="T48" fmla="*/ 0 w 3422"/>
                <a:gd name="T49" fmla="*/ 0 h 4963"/>
                <a:gd name="T50" fmla="*/ 0 w 3422"/>
                <a:gd name="T51" fmla="*/ 0 h 4963"/>
                <a:gd name="T52" fmla="*/ 0 w 3422"/>
                <a:gd name="T53" fmla="*/ 0 h 4963"/>
                <a:gd name="T54" fmla="*/ 0 w 3422"/>
                <a:gd name="T55" fmla="*/ 0 h 4963"/>
                <a:gd name="T56" fmla="*/ 0 w 3422"/>
                <a:gd name="T57" fmla="*/ 0 h 4963"/>
                <a:gd name="T58" fmla="*/ 0 w 3422"/>
                <a:gd name="T59" fmla="*/ 0 h 4963"/>
                <a:gd name="T60" fmla="*/ 0 w 3422"/>
                <a:gd name="T61" fmla="*/ 0 h 4963"/>
                <a:gd name="T62" fmla="*/ 0 w 3422"/>
                <a:gd name="T63" fmla="*/ 0 h 4963"/>
                <a:gd name="T64" fmla="*/ 0 w 3422"/>
                <a:gd name="T65" fmla="*/ 0 h 4963"/>
                <a:gd name="T66" fmla="*/ 0 w 3422"/>
                <a:gd name="T67" fmla="*/ 0 h 4963"/>
                <a:gd name="T68" fmla="*/ 0 w 3422"/>
                <a:gd name="T69" fmla="*/ 0 h 4963"/>
                <a:gd name="T70" fmla="*/ 0 w 3422"/>
                <a:gd name="T71" fmla="*/ 0 h 4963"/>
                <a:gd name="T72" fmla="*/ 0 w 3422"/>
                <a:gd name="T73" fmla="*/ 0 h 4963"/>
                <a:gd name="T74" fmla="*/ 0 w 3422"/>
                <a:gd name="T75" fmla="*/ 0 h 4963"/>
                <a:gd name="T76" fmla="*/ 0 w 3422"/>
                <a:gd name="T77" fmla="*/ 0 h 4963"/>
                <a:gd name="T78" fmla="*/ 0 w 3422"/>
                <a:gd name="T79" fmla="*/ 0 h 4963"/>
                <a:gd name="T80" fmla="*/ 0 w 3422"/>
                <a:gd name="T81" fmla="*/ 0 h 4963"/>
                <a:gd name="T82" fmla="*/ 0 w 3422"/>
                <a:gd name="T83" fmla="*/ 0 h 4963"/>
                <a:gd name="T84" fmla="*/ 0 w 3422"/>
                <a:gd name="T85" fmla="*/ 0 h 4963"/>
                <a:gd name="T86" fmla="*/ 0 w 3422"/>
                <a:gd name="T87" fmla="*/ 0 h 4963"/>
                <a:gd name="T88" fmla="*/ 0 w 3422"/>
                <a:gd name="T89" fmla="*/ 0 h 4963"/>
                <a:gd name="T90" fmla="*/ 0 w 3422"/>
                <a:gd name="T91" fmla="*/ 0 h 4963"/>
                <a:gd name="T92" fmla="*/ 0 w 3422"/>
                <a:gd name="T93" fmla="*/ 0 h 496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422" h="4963">
                  <a:moveTo>
                    <a:pt x="1371" y="0"/>
                  </a:moveTo>
                  <a:lnTo>
                    <a:pt x="1297" y="47"/>
                  </a:lnTo>
                  <a:lnTo>
                    <a:pt x="1223" y="91"/>
                  </a:lnTo>
                  <a:lnTo>
                    <a:pt x="1152" y="134"/>
                  </a:lnTo>
                  <a:lnTo>
                    <a:pt x="1081" y="178"/>
                  </a:lnTo>
                  <a:lnTo>
                    <a:pt x="1014" y="219"/>
                  </a:lnTo>
                  <a:lnTo>
                    <a:pt x="947" y="259"/>
                  </a:lnTo>
                  <a:lnTo>
                    <a:pt x="883" y="299"/>
                  </a:lnTo>
                  <a:lnTo>
                    <a:pt x="820" y="339"/>
                  </a:lnTo>
                  <a:lnTo>
                    <a:pt x="760" y="378"/>
                  </a:lnTo>
                  <a:lnTo>
                    <a:pt x="701" y="416"/>
                  </a:lnTo>
                  <a:lnTo>
                    <a:pt x="645" y="456"/>
                  </a:lnTo>
                  <a:lnTo>
                    <a:pt x="590" y="495"/>
                  </a:lnTo>
                  <a:lnTo>
                    <a:pt x="538" y="533"/>
                  </a:lnTo>
                  <a:lnTo>
                    <a:pt x="489" y="572"/>
                  </a:lnTo>
                  <a:lnTo>
                    <a:pt x="441" y="613"/>
                  </a:lnTo>
                  <a:lnTo>
                    <a:pt x="396" y="653"/>
                  </a:lnTo>
                  <a:lnTo>
                    <a:pt x="334" y="716"/>
                  </a:lnTo>
                  <a:lnTo>
                    <a:pt x="276" y="780"/>
                  </a:lnTo>
                  <a:lnTo>
                    <a:pt x="224" y="842"/>
                  </a:lnTo>
                  <a:lnTo>
                    <a:pt x="176" y="905"/>
                  </a:lnTo>
                  <a:lnTo>
                    <a:pt x="135" y="967"/>
                  </a:lnTo>
                  <a:lnTo>
                    <a:pt x="99" y="1030"/>
                  </a:lnTo>
                  <a:lnTo>
                    <a:pt x="69" y="1092"/>
                  </a:lnTo>
                  <a:lnTo>
                    <a:pt x="43" y="1154"/>
                  </a:lnTo>
                  <a:lnTo>
                    <a:pt x="24" y="1216"/>
                  </a:lnTo>
                  <a:lnTo>
                    <a:pt x="10" y="1278"/>
                  </a:lnTo>
                  <a:lnTo>
                    <a:pt x="2" y="1340"/>
                  </a:lnTo>
                  <a:lnTo>
                    <a:pt x="0" y="1402"/>
                  </a:lnTo>
                  <a:lnTo>
                    <a:pt x="4" y="1465"/>
                  </a:lnTo>
                  <a:lnTo>
                    <a:pt x="14" y="1526"/>
                  </a:lnTo>
                  <a:lnTo>
                    <a:pt x="30" y="1589"/>
                  </a:lnTo>
                  <a:lnTo>
                    <a:pt x="53" y="1651"/>
                  </a:lnTo>
                  <a:lnTo>
                    <a:pt x="82" y="1713"/>
                  </a:lnTo>
                  <a:lnTo>
                    <a:pt x="117" y="1777"/>
                  </a:lnTo>
                  <a:lnTo>
                    <a:pt x="159" y="1839"/>
                  </a:lnTo>
                  <a:lnTo>
                    <a:pt x="208" y="1903"/>
                  </a:lnTo>
                  <a:lnTo>
                    <a:pt x="263" y="1966"/>
                  </a:lnTo>
                  <a:lnTo>
                    <a:pt x="324" y="2030"/>
                  </a:lnTo>
                  <a:lnTo>
                    <a:pt x="393" y="2094"/>
                  </a:lnTo>
                  <a:lnTo>
                    <a:pt x="469" y="2159"/>
                  </a:lnTo>
                  <a:lnTo>
                    <a:pt x="551" y="2224"/>
                  </a:lnTo>
                  <a:lnTo>
                    <a:pt x="641" y="2290"/>
                  </a:lnTo>
                  <a:lnTo>
                    <a:pt x="738" y="2355"/>
                  </a:lnTo>
                  <a:lnTo>
                    <a:pt x="841" y="2422"/>
                  </a:lnTo>
                  <a:lnTo>
                    <a:pt x="952" y="2488"/>
                  </a:lnTo>
                  <a:lnTo>
                    <a:pt x="1071" y="2555"/>
                  </a:lnTo>
                  <a:lnTo>
                    <a:pt x="1197" y="2623"/>
                  </a:lnTo>
                  <a:lnTo>
                    <a:pt x="1331" y="2691"/>
                  </a:lnTo>
                  <a:lnTo>
                    <a:pt x="1508" y="2781"/>
                  </a:lnTo>
                  <a:lnTo>
                    <a:pt x="1676" y="2868"/>
                  </a:lnTo>
                  <a:lnTo>
                    <a:pt x="1831" y="2953"/>
                  </a:lnTo>
                  <a:lnTo>
                    <a:pt x="1975" y="3036"/>
                  </a:lnTo>
                  <a:lnTo>
                    <a:pt x="2109" y="3116"/>
                  </a:lnTo>
                  <a:lnTo>
                    <a:pt x="2233" y="3196"/>
                  </a:lnTo>
                  <a:lnTo>
                    <a:pt x="2347" y="3274"/>
                  </a:lnTo>
                  <a:lnTo>
                    <a:pt x="2450" y="3349"/>
                  </a:lnTo>
                  <a:lnTo>
                    <a:pt x="2545" y="3424"/>
                  </a:lnTo>
                  <a:lnTo>
                    <a:pt x="2632" y="3496"/>
                  </a:lnTo>
                  <a:lnTo>
                    <a:pt x="2708" y="3568"/>
                  </a:lnTo>
                  <a:lnTo>
                    <a:pt x="2777" y="3638"/>
                  </a:lnTo>
                  <a:lnTo>
                    <a:pt x="2836" y="3707"/>
                  </a:lnTo>
                  <a:lnTo>
                    <a:pt x="2889" y="3775"/>
                  </a:lnTo>
                  <a:lnTo>
                    <a:pt x="2933" y="3843"/>
                  </a:lnTo>
                  <a:lnTo>
                    <a:pt x="2970" y="3909"/>
                  </a:lnTo>
                  <a:lnTo>
                    <a:pt x="3001" y="3976"/>
                  </a:lnTo>
                  <a:lnTo>
                    <a:pt x="3023" y="4041"/>
                  </a:lnTo>
                  <a:lnTo>
                    <a:pt x="3040" y="4105"/>
                  </a:lnTo>
                  <a:lnTo>
                    <a:pt x="3050" y="4170"/>
                  </a:lnTo>
                  <a:lnTo>
                    <a:pt x="3054" y="4234"/>
                  </a:lnTo>
                  <a:lnTo>
                    <a:pt x="3053" y="4299"/>
                  </a:lnTo>
                  <a:lnTo>
                    <a:pt x="3046" y="4364"/>
                  </a:lnTo>
                  <a:lnTo>
                    <a:pt x="3035" y="4429"/>
                  </a:lnTo>
                  <a:lnTo>
                    <a:pt x="3018" y="4493"/>
                  </a:lnTo>
                  <a:lnTo>
                    <a:pt x="2997" y="4559"/>
                  </a:lnTo>
                  <a:lnTo>
                    <a:pt x="2971" y="4624"/>
                  </a:lnTo>
                  <a:lnTo>
                    <a:pt x="2942" y="4691"/>
                  </a:lnTo>
                  <a:lnTo>
                    <a:pt x="2909" y="4757"/>
                  </a:lnTo>
                  <a:lnTo>
                    <a:pt x="2872" y="4826"/>
                  </a:lnTo>
                  <a:lnTo>
                    <a:pt x="2832" y="4894"/>
                  </a:lnTo>
                  <a:lnTo>
                    <a:pt x="2790" y="4963"/>
                  </a:lnTo>
                  <a:lnTo>
                    <a:pt x="2807" y="4954"/>
                  </a:lnTo>
                  <a:lnTo>
                    <a:pt x="2853" y="4927"/>
                  </a:lnTo>
                  <a:lnTo>
                    <a:pt x="2886" y="4907"/>
                  </a:lnTo>
                  <a:lnTo>
                    <a:pt x="2922" y="4882"/>
                  </a:lnTo>
                  <a:lnTo>
                    <a:pt x="2963" y="4854"/>
                  </a:lnTo>
                  <a:lnTo>
                    <a:pt x="3007" y="4821"/>
                  </a:lnTo>
                  <a:lnTo>
                    <a:pt x="3052" y="4784"/>
                  </a:lnTo>
                  <a:lnTo>
                    <a:pt x="3098" y="4744"/>
                  </a:lnTo>
                  <a:lnTo>
                    <a:pt x="3145" y="4700"/>
                  </a:lnTo>
                  <a:lnTo>
                    <a:pt x="3190" y="4651"/>
                  </a:lnTo>
                  <a:lnTo>
                    <a:pt x="3234" y="4599"/>
                  </a:lnTo>
                  <a:lnTo>
                    <a:pt x="3276" y="4544"/>
                  </a:lnTo>
                  <a:lnTo>
                    <a:pt x="3314" y="4484"/>
                  </a:lnTo>
                  <a:lnTo>
                    <a:pt x="3348" y="4422"/>
                  </a:lnTo>
                  <a:lnTo>
                    <a:pt x="3376" y="4356"/>
                  </a:lnTo>
                  <a:lnTo>
                    <a:pt x="3399" y="4287"/>
                  </a:lnTo>
                  <a:lnTo>
                    <a:pt x="3415" y="4214"/>
                  </a:lnTo>
                  <a:lnTo>
                    <a:pt x="3422" y="4139"/>
                  </a:lnTo>
                  <a:lnTo>
                    <a:pt x="3421" y="4060"/>
                  </a:lnTo>
                  <a:lnTo>
                    <a:pt x="3410" y="3980"/>
                  </a:lnTo>
                  <a:lnTo>
                    <a:pt x="3387" y="3895"/>
                  </a:lnTo>
                  <a:lnTo>
                    <a:pt x="3354" y="3808"/>
                  </a:lnTo>
                  <a:lnTo>
                    <a:pt x="3309" y="3718"/>
                  </a:lnTo>
                  <a:lnTo>
                    <a:pt x="3249" y="3626"/>
                  </a:lnTo>
                  <a:lnTo>
                    <a:pt x="3176" y="3531"/>
                  </a:lnTo>
                  <a:lnTo>
                    <a:pt x="3087" y="3434"/>
                  </a:lnTo>
                  <a:lnTo>
                    <a:pt x="2983" y="3334"/>
                  </a:lnTo>
                  <a:lnTo>
                    <a:pt x="2862" y="3232"/>
                  </a:lnTo>
                  <a:lnTo>
                    <a:pt x="2722" y="3129"/>
                  </a:lnTo>
                  <a:lnTo>
                    <a:pt x="2564" y="3022"/>
                  </a:lnTo>
                  <a:lnTo>
                    <a:pt x="2397" y="2919"/>
                  </a:lnTo>
                  <a:lnTo>
                    <a:pt x="2233" y="2821"/>
                  </a:lnTo>
                  <a:lnTo>
                    <a:pt x="2071" y="2731"/>
                  </a:lnTo>
                  <a:lnTo>
                    <a:pt x="1912" y="2645"/>
                  </a:lnTo>
                  <a:lnTo>
                    <a:pt x="1758" y="2564"/>
                  </a:lnTo>
                  <a:lnTo>
                    <a:pt x="1608" y="2486"/>
                  </a:lnTo>
                  <a:lnTo>
                    <a:pt x="1464" y="2412"/>
                  </a:lnTo>
                  <a:lnTo>
                    <a:pt x="1326" y="2341"/>
                  </a:lnTo>
                  <a:lnTo>
                    <a:pt x="1194" y="2272"/>
                  </a:lnTo>
                  <a:lnTo>
                    <a:pt x="1069" y="2206"/>
                  </a:lnTo>
                  <a:lnTo>
                    <a:pt x="952" y="2140"/>
                  </a:lnTo>
                  <a:lnTo>
                    <a:pt x="843" y="2074"/>
                  </a:lnTo>
                  <a:lnTo>
                    <a:pt x="744" y="2009"/>
                  </a:lnTo>
                  <a:lnTo>
                    <a:pt x="654" y="1943"/>
                  </a:lnTo>
                  <a:lnTo>
                    <a:pt x="573" y="1876"/>
                  </a:lnTo>
                  <a:lnTo>
                    <a:pt x="505" y="1807"/>
                  </a:lnTo>
                  <a:lnTo>
                    <a:pt x="447" y="1736"/>
                  </a:lnTo>
                  <a:lnTo>
                    <a:pt x="401" y="1662"/>
                  </a:lnTo>
                  <a:lnTo>
                    <a:pt x="369" y="1585"/>
                  </a:lnTo>
                  <a:lnTo>
                    <a:pt x="349" y="1503"/>
                  </a:lnTo>
                  <a:lnTo>
                    <a:pt x="343" y="1417"/>
                  </a:lnTo>
                  <a:lnTo>
                    <a:pt x="352" y="1326"/>
                  </a:lnTo>
                  <a:lnTo>
                    <a:pt x="376" y="1229"/>
                  </a:lnTo>
                  <a:lnTo>
                    <a:pt x="415" y="1125"/>
                  </a:lnTo>
                  <a:lnTo>
                    <a:pt x="471" y="1015"/>
                  </a:lnTo>
                  <a:lnTo>
                    <a:pt x="544" y="897"/>
                  </a:lnTo>
                  <a:lnTo>
                    <a:pt x="634" y="771"/>
                  </a:lnTo>
                  <a:lnTo>
                    <a:pt x="743" y="637"/>
                  </a:lnTo>
                  <a:lnTo>
                    <a:pt x="870" y="493"/>
                  </a:lnTo>
                  <a:lnTo>
                    <a:pt x="1017" y="339"/>
                  </a:lnTo>
                  <a:lnTo>
                    <a:pt x="1184" y="176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53" name="Freeform 230">
              <a:extLst>
                <a:ext uri="{FF2B5EF4-FFF2-40B4-BE49-F238E27FC236}">
                  <a16:creationId xmlns:a16="http://schemas.microsoft.com/office/drawing/2014/main" id="{DC718418-24B1-45A2-8BEF-F9629320DFAD}"/>
                </a:ext>
              </a:extLst>
            </p:cNvPr>
            <p:cNvSpPr>
              <a:spLocks/>
            </p:cNvSpPr>
            <p:nvPr/>
          </p:nvSpPr>
          <p:spPr bwMode="gray">
            <a:xfrm>
              <a:off x="5519" y="3552"/>
              <a:ext cx="443" cy="394"/>
            </a:xfrm>
            <a:custGeom>
              <a:avLst/>
              <a:gdLst>
                <a:gd name="T0" fmla="*/ 0 w 6190"/>
                <a:gd name="T1" fmla="*/ 0 h 5503"/>
                <a:gd name="T2" fmla="*/ 0 w 6190"/>
                <a:gd name="T3" fmla="*/ 0 h 5503"/>
                <a:gd name="T4" fmla="*/ 0 w 6190"/>
                <a:gd name="T5" fmla="*/ 0 h 5503"/>
                <a:gd name="T6" fmla="*/ 0 w 6190"/>
                <a:gd name="T7" fmla="*/ 0 h 5503"/>
                <a:gd name="T8" fmla="*/ 0 w 6190"/>
                <a:gd name="T9" fmla="*/ 0 h 5503"/>
                <a:gd name="T10" fmla="*/ 0 w 6190"/>
                <a:gd name="T11" fmla="*/ 0 h 5503"/>
                <a:gd name="T12" fmla="*/ 0 w 6190"/>
                <a:gd name="T13" fmla="*/ 0 h 5503"/>
                <a:gd name="T14" fmla="*/ 0 w 6190"/>
                <a:gd name="T15" fmla="*/ 0 h 5503"/>
                <a:gd name="T16" fmla="*/ 0 w 6190"/>
                <a:gd name="T17" fmla="*/ 0 h 5503"/>
                <a:gd name="T18" fmla="*/ 0 w 6190"/>
                <a:gd name="T19" fmla="*/ 0 h 5503"/>
                <a:gd name="T20" fmla="*/ 0 w 6190"/>
                <a:gd name="T21" fmla="*/ 0 h 5503"/>
                <a:gd name="T22" fmla="*/ 0 w 6190"/>
                <a:gd name="T23" fmla="*/ 0 h 5503"/>
                <a:gd name="T24" fmla="*/ 0 w 6190"/>
                <a:gd name="T25" fmla="*/ 0 h 5503"/>
                <a:gd name="T26" fmla="*/ 0 w 6190"/>
                <a:gd name="T27" fmla="*/ 0 h 5503"/>
                <a:gd name="T28" fmla="*/ 0 w 6190"/>
                <a:gd name="T29" fmla="*/ 0 h 5503"/>
                <a:gd name="T30" fmla="*/ 0 w 6190"/>
                <a:gd name="T31" fmla="*/ 0 h 5503"/>
                <a:gd name="T32" fmla="*/ 0 w 6190"/>
                <a:gd name="T33" fmla="*/ 0 h 5503"/>
                <a:gd name="T34" fmla="*/ 0 w 6190"/>
                <a:gd name="T35" fmla="*/ 0 h 5503"/>
                <a:gd name="T36" fmla="*/ 0 w 6190"/>
                <a:gd name="T37" fmla="*/ 0 h 5503"/>
                <a:gd name="T38" fmla="*/ 0 w 6190"/>
                <a:gd name="T39" fmla="*/ 0 h 5503"/>
                <a:gd name="T40" fmla="*/ 0 w 6190"/>
                <a:gd name="T41" fmla="*/ 0 h 5503"/>
                <a:gd name="T42" fmla="*/ 0 w 6190"/>
                <a:gd name="T43" fmla="*/ 0 h 5503"/>
                <a:gd name="T44" fmla="*/ 0 w 6190"/>
                <a:gd name="T45" fmla="*/ 0 h 5503"/>
                <a:gd name="T46" fmla="*/ 0 w 6190"/>
                <a:gd name="T47" fmla="*/ 0 h 5503"/>
                <a:gd name="T48" fmla="*/ 0 w 6190"/>
                <a:gd name="T49" fmla="*/ 0 h 5503"/>
                <a:gd name="T50" fmla="*/ 0 w 6190"/>
                <a:gd name="T51" fmla="*/ 0 h 5503"/>
                <a:gd name="T52" fmla="*/ 0 w 6190"/>
                <a:gd name="T53" fmla="*/ 0 h 5503"/>
                <a:gd name="T54" fmla="*/ 0 w 6190"/>
                <a:gd name="T55" fmla="*/ 0 h 5503"/>
                <a:gd name="T56" fmla="*/ 0 w 6190"/>
                <a:gd name="T57" fmla="*/ 0 h 5503"/>
                <a:gd name="T58" fmla="*/ 0 w 6190"/>
                <a:gd name="T59" fmla="*/ 0 h 5503"/>
                <a:gd name="T60" fmla="*/ 0 w 6190"/>
                <a:gd name="T61" fmla="*/ 0 h 5503"/>
                <a:gd name="T62" fmla="*/ 0 w 6190"/>
                <a:gd name="T63" fmla="*/ 0 h 5503"/>
                <a:gd name="T64" fmla="*/ 0 w 6190"/>
                <a:gd name="T65" fmla="*/ 0 h 5503"/>
                <a:gd name="T66" fmla="*/ 0 w 6190"/>
                <a:gd name="T67" fmla="*/ 0 h 5503"/>
                <a:gd name="T68" fmla="*/ 0 w 6190"/>
                <a:gd name="T69" fmla="*/ 0 h 5503"/>
                <a:gd name="T70" fmla="*/ 0 w 6190"/>
                <a:gd name="T71" fmla="*/ 0 h 5503"/>
                <a:gd name="T72" fmla="*/ 0 w 6190"/>
                <a:gd name="T73" fmla="*/ 0 h 5503"/>
                <a:gd name="T74" fmla="*/ 0 w 6190"/>
                <a:gd name="T75" fmla="*/ 0 h 5503"/>
                <a:gd name="T76" fmla="*/ 0 w 6190"/>
                <a:gd name="T77" fmla="*/ 0 h 5503"/>
                <a:gd name="T78" fmla="*/ 0 w 6190"/>
                <a:gd name="T79" fmla="*/ 0 h 5503"/>
                <a:gd name="T80" fmla="*/ 0 w 6190"/>
                <a:gd name="T81" fmla="*/ 0 h 5503"/>
                <a:gd name="T82" fmla="*/ 0 w 6190"/>
                <a:gd name="T83" fmla="*/ 0 h 5503"/>
                <a:gd name="T84" fmla="*/ 0 w 6190"/>
                <a:gd name="T85" fmla="*/ 0 h 5503"/>
                <a:gd name="T86" fmla="*/ 0 w 6190"/>
                <a:gd name="T87" fmla="*/ 0 h 5503"/>
                <a:gd name="T88" fmla="*/ 0 w 6190"/>
                <a:gd name="T89" fmla="*/ 0 h 5503"/>
                <a:gd name="T90" fmla="*/ 0 w 6190"/>
                <a:gd name="T91" fmla="*/ 0 h 5503"/>
                <a:gd name="T92" fmla="*/ 0 w 6190"/>
                <a:gd name="T93" fmla="*/ 0 h 5503"/>
                <a:gd name="T94" fmla="*/ 0 w 6190"/>
                <a:gd name="T95" fmla="*/ 0 h 5503"/>
                <a:gd name="T96" fmla="*/ 0 w 6190"/>
                <a:gd name="T97" fmla="*/ 0 h 5503"/>
                <a:gd name="T98" fmla="*/ 0 w 6190"/>
                <a:gd name="T99" fmla="*/ 0 h 5503"/>
                <a:gd name="T100" fmla="*/ 0 w 6190"/>
                <a:gd name="T101" fmla="*/ 0 h 550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190" h="5503">
                  <a:moveTo>
                    <a:pt x="1376" y="0"/>
                  </a:moveTo>
                  <a:lnTo>
                    <a:pt x="1270" y="63"/>
                  </a:lnTo>
                  <a:lnTo>
                    <a:pt x="1166" y="127"/>
                  </a:lnTo>
                  <a:lnTo>
                    <a:pt x="1065" y="191"/>
                  </a:lnTo>
                  <a:lnTo>
                    <a:pt x="969" y="256"/>
                  </a:lnTo>
                  <a:lnTo>
                    <a:pt x="877" y="322"/>
                  </a:lnTo>
                  <a:lnTo>
                    <a:pt x="789" y="389"/>
                  </a:lnTo>
                  <a:lnTo>
                    <a:pt x="707" y="457"/>
                  </a:lnTo>
                  <a:lnTo>
                    <a:pt x="630" y="526"/>
                  </a:lnTo>
                  <a:lnTo>
                    <a:pt x="561" y="595"/>
                  </a:lnTo>
                  <a:lnTo>
                    <a:pt x="497" y="666"/>
                  </a:lnTo>
                  <a:lnTo>
                    <a:pt x="441" y="738"/>
                  </a:lnTo>
                  <a:lnTo>
                    <a:pt x="393" y="811"/>
                  </a:lnTo>
                  <a:lnTo>
                    <a:pt x="354" y="885"/>
                  </a:lnTo>
                  <a:lnTo>
                    <a:pt x="323" y="961"/>
                  </a:lnTo>
                  <a:lnTo>
                    <a:pt x="303" y="1037"/>
                  </a:lnTo>
                  <a:lnTo>
                    <a:pt x="292" y="1116"/>
                  </a:lnTo>
                  <a:lnTo>
                    <a:pt x="292" y="1195"/>
                  </a:lnTo>
                  <a:lnTo>
                    <a:pt x="302" y="1277"/>
                  </a:lnTo>
                  <a:lnTo>
                    <a:pt x="325" y="1359"/>
                  </a:lnTo>
                  <a:lnTo>
                    <a:pt x="359" y="1443"/>
                  </a:lnTo>
                  <a:lnTo>
                    <a:pt x="406" y="1530"/>
                  </a:lnTo>
                  <a:lnTo>
                    <a:pt x="467" y="1616"/>
                  </a:lnTo>
                  <a:lnTo>
                    <a:pt x="541" y="1706"/>
                  </a:lnTo>
                  <a:lnTo>
                    <a:pt x="630" y="1797"/>
                  </a:lnTo>
                  <a:lnTo>
                    <a:pt x="733" y="1889"/>
                  </a:lnTo>
                  <a:lnTo>
                    <a:pt x="852" y="1984"/>
                  </a:lnTo>
                  <a:lnTo>
                    <a:pt x="987" y="2081"/>
                  </a:lnTo>
                  <a:lnTo>
                    <a:pt x="1137" y="2179"/>
                  </a:lnTo>
                  <a:lnTo>
                    <a:pt x="1305" y="2280"/>
                  </a:lnTo>
                  <a:lnTo>
                    <a:pt x="1491" y="2383"/>
                  </a:lnTo>
                  <a:lnTo>
                    <a:pt x="1694" y="2487"/>
                  </a:lnTo>
                  <a:lnTo>
                    <a:pt x="1916" y="2594"/>
                  </a:lnTo>
                  <a:lnTo>
                    <a:pt x="2079" y="2670"/>
                  </a:lnTo>
                  <a:lnTo>
                    <a:pt x="2248" y="2745"/>
                  </a:lnTo>
                  <a:lnTo>
                    <a:pt x="2421" y="2822"/>
                  </a:lnTo>
                  <a:lnTo>
                    <a:pt x="2597" y="2899"/>
                  </a:lnTo>
                  <a:lnTo>
                    <a:pt x="2958" y="3056"/>
                  </a:lnTo>
                  <a:lnTo>
                    <a:pt x="3323" y="3218"/>
                  </a:lnTo>
                  <a:lnTo>
                    <a:pt x="3507" y="3299"/>
                  </a:lnTo>
                  <a:lnTo>
                    <a:pt x="3690" y="3382"/>
                  </a:lnTo>
                  <a:lnTo>
                    <a:pt x="3872" y="3466"/>
                  </a:lnTo>
                  <a:lnTo>
                    <a:pt x="4052" y="3551"/>
                  </a:lnTo>
                  <a:lnTo>
                    <a:pt x="4229" y="3637"/>
                  </a:lnTo>
                  <a:lnTo>
                    <a:pt x="4403" y="3723"/>
                  </a:lnTo>
                  <a:lnTo>
                    <a:pt x="4573" y="3812"/>
                  </a:lnTo>
                  <a:lnTo>
                    <a:pt x="4738" y="3900"/>
                  </a:lnTo>
                  <a:lnTo>
                    <a:pt x="4898" y="3991"/>
                  </a:lnTo>
                  <a:lnTo>
                    <a:pt x="5051" y="4083"/>
                  </a:lnTo>
                  <a:lnTo>
                    <a:pt x="5198" y="4175"/>
                  </a:lnTo>
                  <a:lnTo>
                    <a:pt x="5339" y="4269"/>
                  </a:lnTo>
                  <a:lnTo>
                    <a:pt x="5470" y="4364"/>
                  </a:lnTo>
                  <a:lnTo>
                    <a:pt x="5592" y="4460"/>
                  </a:lnTo>
                  <a:lnTo>
                    <a:pt x="5706" y="4558"/>
                  </a:lnTo>
                  <a:lnTo>
                    <a:pt x="5809" y="4658"/>
                  </a:lnTo>
                  <a:lnTo>
                    <a:pt x="5902" y="4759"/>
                  </a:lnTo>
                  <a:lnTo>
                    <a:pt x="5982" y="4860"/>
                  </a:lnTo>
                  <a:lnTo>
                    <a:pt x="6051" y="4963"/>
                  </a:lnTo>
                  <a:lnTo>
                    <a:pt x="6107" y="5068"/>
                  </a:lnTo>
                  <a:lnTo>
                    <a:pt x="6150" y="5174"/>
                  </a:lnTo>
                  <a:lnTo>
                    <a:pt x="6177" y="5282"/>
                  </a:lnTo>
                  <a:lnTo>
                    <a:pt x="6190" y="5392"/>
                  </a:lnTo>
                  <a:lnTo>
                    <a:pt x="6188" y="5503"/>
                  </a:lnTo>
                  <a:lnTo>
                    <a:pt x="6184" y="5494"/>
                  </a:lnTo>
                  <a:lnTo>
                    <a:pt x="6172" y="5469"/>
                  </a:lnTo>
                  <a:lnTo>
                    <a:pt x="6162" y="5449"/>
                  </a:lnTo>
                  <a:lnTo>
                    <a:pt x="6149" y="5426"/>
                  </a:lnTo>
                  <a:lnTo>
                    <a:pt x="6133" y="5400"/>
                  </a:lnTo>
                  <a:lnTo>
                    <a:pt x="6113" y="5369"/>
                  </a:lnTo>
                  <a:lnTo>
                    <a:pt x="6090" y="5336"/>
                  </a:lnTo>
                  <a:lnTo>
                    <a:pt x="6063" y="5298"/>
                  </a:lnTo>
                  <a:lnTo>
                    <a:pt x="6032" y="5257"/>
                  </a:lnTo>
                  <a:lnTo>
                    <a:pt x="5996" y="5214"/>
                  </a:lnTo>
                  <a:lnTo>
                    <a:pt x="5956" y="5166"/>
                  </a:lnTo>
                  <a:lnTo>
                    <a:pt x="5911" y="5117"/>
                  </a:lnTo>
                  <a:lnTo>
                    <a:pt x="5859" y="5064"/>
                  </a:lnTo>
                  <a:lnTo>
                    <a:pt x="5804" y="5008"/>
                  </a:lnTo>
                  <a:lnTo>
                    <a:pt x="5743" y="4950"/>
                  </a:lnTo>
                  <a:lnTo>
                    <a:pt x="5675" y="4889"/>
                  </a:lnTo>
                  <a:lnTo>
                    <a:pt x="5601" y="4827"/>
                  </a:lnTo>
                  <a:lnTo>
                    <a:pt x="5521" y="4762"/>
                  </a:lnTo>
                  <a:lnTo>
                    <a:pt x="5434" y="4694"/>
                  </a:lnTo>
                  <a:lnTo>
                    <a:pt x="5340" y="4625"/>
                  </a:lnTo>
                  <a:lnTo>
                    <a:pt x="5239" y="4553"/>
                  </a:lnTo>
                  <a:lnTo>
                    <a:pt x="5130" y="4480"/>
                  </a:lnTo>
                  <a:lnTo>
                    <a:pt x="5014" y="4405"/>
                  </a:lnTo>
                  <a:lnTo>
                    <a:pt x="4890" y="4328"/>
                  </a:lnTo>
                  <a:lnTo>
                    <a:pt x="4757" y="4251"/>
                  </a:lnTo>
                  <a:lnTo>
                    <a:pt x="4616" y="4171"/>
                  </a:lnTo>
                  <a:lnTo>
                    <a:pt x="4467" y="4091"/>
                  </a:lnTo>
                  <a:lnTo>
                    <a:pt x="4308" y="4009"/>
                  </a:lnTo>
                  <a:lnTo>
                    <a:pt x="4141" y="3927"/>
                  </a:lnTo>
                  <a:lnTo>
                    <a:pt x="3963" y="3843"/>
                  </a:lnTo>
                  <a:lnTo>
                    <a:pt x="3781" y="3759"/>
                  </a:lnTo>
                  <a:lnTo>
                    <a:pt x="3597" y="3677"/>
                  </a:lnTo>
                  <a:lnTo>
                    <a:pt x="3414" y="3594"/>
                  </a:lnTo>
                  <a:lnTo>
                    <a:pt x="3230" y="3513"/>
                  </a:lnTo>
                  <a:lnTo>
                    <a:pt x="2862" y="3352"/>
                  </a:lnTo>
                  <a:lnTo>
                    <a:pt x="2500" y="3190"/>
                  </a:lnTo>
                  <a:lnTo>
                    <a:pt x="2323" y="3111"/>
                  </a:lnTo>
                  <a:lnTo>
                    <a:pt x="2148" y="3031"/>
                  </a:lnTo>
                  <a:lnTo>
                    <a:pt x="1976" y="2952"/>
                  </a:lnTo>
                  <a:lnTo>
                    <a:pt x="1808" y="2872"/>
                  </a:lnTo>
                  <a:lnTo>
                    <a:pt x="1645" y="2793"/>
                  </a:lnTo>
                  <a:lnTo>
                    <a:pt x="1486" y="2712"/>
                  </a:lnTo>
                  <a:lnTo>
                    <a:pt x="1332" y="2632"/>
                  </a:lnTo>
                  <a:lnTo>
                    <a:pt x="1184" y="2552"/>
                  </a:lnTo>
                  <a:lnTo>
                    <a:pt x="1042" y="2471"/>
                  </a:lnTo>
                  <a:lnTo>
                    <a:pt x="908" y="2391"/>
                  </a:lnTo>
                  <a:lnTo>
                    <a:pt x="780" y="2309"/>
                  </a:lnTo>
                  <a:lnTo>
                    <a:pt x="661" y="2227"/>
                  </a:lnTo>
                  <a:lnTo>
                    <a:pt x="550" y="2144"/>
                  </a:lnTo>
                  <a:lnTo>
                    <a:pt x="447" y="2060"/>
                  </a:lnTo>
                  <a:lnTo>
                    <a:pt x="354" y="1977"/>
                  </a:lnTo>
                  <a:lnTo>
                    <a:pt x="270" y="1892"/>
                  </a:lnTo>
                  <a:lnTo>
                    <a:pt x="197" y="1807"/>
                  </a:lnTo>
                  <a:lnTo>
                    <a:pt x="134" y="1720"/>
                  </a:lnTo>
                  <a:lnTo>
                    <a:pt x="83" y="1632"/>
                  </a:lnTo>
                  <a:lnTo>
                    <a:pt x="44" y="1544"/>
                  </a:lnTo>
                  <a:lnTo>
                    <a:pt x="17" y="1453"/>
                  </a:lnTo>
                  <a:lnTo>
                    <a:pt x="2" y="1362"/>
                  </a:lnTo>
                  <a:lnTo>
                    <a:pt x="0" y="1270"/>
                  </a:lnTo>
                  <a:lnTo>
                    <a:pt x="13" y="1176"/>
                  </a:lnTo>
                  <a:lnTo>
                    <a:pt x="35" y="1086"/>
                  </a:lnTo>
                  <a:lnTo>
                    <a:pt x="62" y="1000"/>
                  </a:lnTo>
                  <a:lnTo>
                    <a:pt x="93" y="918"/>
                  </a:lnTo>
                  <a:lnTo>
                    <a:pt x="129" y="841"/>
                  </a:lnTo>
                  <a:lnTo>
                    <a:pt x="170" y="768"/>
                  </a:lnTo>
                  <a:lnTo>
                    <a:pt x="214" y="700"/>
                  </a:lnTo>
                  <a:lnTo>
                    <a:pt x="261" y="635"/>
                  </a:lnTo>
                  <a:lnTo>
                    <a:pt x="312" y="574"/>
                  </a:lnTo>
                  <a:lnTo>
                    <a:pt x="364" y="518"/>
                  </a:lnTo>
                  <a:lnTo>
                    <a:pt x="419" y="464"/>
                  </a:lnTo>
                  <a:lnTo>
                    <a:pt x="475" y="415"/>
                  </a:lnTo>
                  <a:lnTo>
                    <a:pt x="533" y="368"/>
                  </a:lnTo>
                  <a:lnTo>
                    <a:pt x="592" y="326"/>
                  </a:lnTo>
                  <a:lnTo>
                    <a:pt x="651" y="286"/>
                  </a:lnTo>
                  <a:lnTo>
                    <a:pt x="711" y="250"/>
                  </a:lnTo>
                  <a:lnTo>
                    <a:pt x="770" y="216"/>
                  </a:lnTo>
                  <a:lnTo>
                    <a:pt x="829" y="186"/>
                  </a:lnTo>
                  <a:lnTo>
                    <a:pt x="887" y="158"/>
                  </a:lnTo>
                  <a:lnTo>
                    <a:pt x="943" y="134"/>
                  </a:lnTo>
                  <a:lnTo>
                    <a:pt x="998" y="111"/>
                  </a:lnTo>
                  <a:lnTo>
                    <a:pt x="1050" y="90"/>
                  </a:lnTo>
                  <a:lnTo>
                    <a:pt x="1101" y="73"/>
                  </a:lnTo>
                  <a:lnTo>
                    <a:pt x="1147" y="57"/>
                  </a:lnTo>
                  <a:lnTo>
                    <a:pt x="1191" y="44"/>
                  </a:lnTo>
                  <a:lnTo>
                    <a:pt x="1232" y="33"/>
                  </a:lnTo>
                  <a:lnTo>
                    <a:pt x="1267" y="24"/>
                  </a:lnTo>
                  <a:lnTo>
                    <a:pt x="1299" y="16"/>
                  </a:lnTo>
                  <a:lnTo>
                    <a:pt x="1325" y="10"/>
                  </a:lnTo>
                  <a:lnTo>
                    <a:pt x="1363" y="2"/>
                  </a:lnTo>
                  <a:lnTo>
                    <a:pt x="137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</p:grpSp>
      <p:pic>
        <p:nvPicPr>
          <p:cNvPr id="54" name="Picture 269">
            <a:extLst>
              <a:ext uri="{FF2B5EF4-FFF2-40B4-BE49-F238E27FC236}">
                <a16:creationId xmlns:a16="http://schemas.microsoft.com/office/drawing/2014/main" id="{F5658D53-EAA8-4664-8F44-A05EF3375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" t="5118" r="4652" b="4071"/>
          <a:stretch>
            <a:fillRect/>
          </a:stretch>
        </p:blipFill>
        <p:spPr bwMode="auto">
          <a:xfrm>
            <a:off x="6763907" y="3531588"/>
            <a:ext cx="744538" cy="72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5" name="Gruppieren 214">
            <a:extLst>
              <a:ext uri="{FF2B5EF4-FFF2-40B4-BE49-F238E27FC236}">
                <a16:creationId xmlns:a16="http://schemas.microsoft.com/office/drawing/2014/main" id="{95B9EFDA-174C-43BF-80E4-81EE1D95E95F}"/>
              </a:ext>
            </a:extLst>
          </p:cNvPr>
          <p:cNvGrpSpPr/>
          <p:nvPr/>
        </p:nvGrpSpPr>
        <p:grpSpPr>
          <a:xfrm>
            <a:off x="8314304" y="4240159"/>
            <a:ext cx="973138" cy="608013"/>
            <a:chOff x="5064125" y="4010025"/>
            <a:chExt cx="973138" cy="608013"/>
          </a:xfrm>
        </p:grpSpPr>
        <p:sp>
          <p:nvSpPr>
            <p:cNvPr id="216" name="AutoShape 370">
              <a:extLst>
                <a:ext uri="{FF2B5EF4-FFF2-40B4-BE49-F238E27FC236}">
                  <a16:creationId xmlns:a16="http://schemas.microsoft.com/office/drawing/2014/main" id="{80C10F5E-9613-45CC-B684-73F88F79A3F0}"/>
                </a:ext>
              </a:extLst>
            </p:cNvPr>
            <p:cNvSpPr>
              <a:spLocks noChangeArrowheads="1"/>
            </p:cNvSpPr>
            <p:nvPr>
              <p:custDataLst>
                <p:tags r:id="rId162"/>
              </p:custDataLst>
            </p:nvPr>
          </p:nvSpPr>
          <p:spPr bwMode="gray">
            <a:xfrm rot="16200000" flipH="1">
              <a:off x="5431376" y="4470615"/>
              <a:ext cx="181257" cy="53936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17" name="AutoShape 371">
              <a:extLst>
                <a:ext uri="{FF2B5EF4-FFF2-40B4-BE49-F238E27FC236}">
                  <a16:creationId xmlns:a16="http://schemas.microsoft.com/office/drawing/2014/main" id="{0E2ABDEE-F150-4443-B57B-816A68867307}"/>
                </a:ext>
              </a:extLst>
            </p:cNvPr>
            <p:cNvSpPr>
              <a:spLocks noChangeArrowheads="1"/>
            </p:cNvSpPr>
            <p:nvPr>
              <p:custDataLst>
                <p:tags r:id="rId163"/>
              </p:custDataLst>
            </p:nvPr>
          </p:nvSpPr>
          <p:spPr bwMode="gray">
            <a:xfrm rot="16200000" flipH="1">
              <a:off x="5491050" y="4470615"/>
              <a:ext cx="181257" cy="53936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18" name="AutoShape 372">
              <a:extLst>
                <a:ext uri="{FF2B5EF4-FFF2-40B4-BE49-F238E27FC236}">
                  <a16:creationId xmlns:a16="http://schemas.microsoft.com/office/drawing/2014/main" id="{7B16B7C5-ACF8-4807-98B4-447B04E77C3B}"/>
                </a:ext>
              </a:extLst>
            </p:cNvPr>
            <p:cNvSpPr>
              <a:spLocks noChangeArrowheads="1"/>
            </p:cNvSpPr>
            <p:nvPr>
              <p:custDataLst>
                <p:tags r:id="rId164"/>
              </p:custDataLst>
            </p:nvPr>
          </p:nvSpPr>
          <p:spPr bwMode="gray">
            <a:xfrm>
              <a:off x="5736026" y="4386305"/>
              <a:ext cx="43034" cy="211657"/>
            </a:xfrm>
            <a:prstGeom prst="can">
              <a:avLst>
                <a:gd name="adj" fmla="val 38381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19" name="AutoShape 373">
              <a:extLst>
                <a:ext uri="{FF2B5EF4-FFF2-40B4-BE49-F238E27FC236}">
                  <a16:creationId xmlns:a16="http://schemas.microsoft.com/office/drawing/2014/main" id="{01B19489-BCCA-4049-8F2D-7DE5A598AEBF}"/>
                </a:ext>
              </a:extLst>
            </p:cNvPr>
            <p:cNvSpPr>
              <a:spLocks noChangeArrowheads="1"/>
            </p:cNvSpPr>
            <p:nvPr>
              <p:custDataLst>
                <p:tags r:id="rId165"/>
              </p:custDataLst>
            </p:nvPr>
          </p:nvSpPr>
          <p:spPr bwMode="gray">
            <a:xfrm>
              <a:off x="5312574" y="4386305"/>
              <a:ext cx="43034" cy="211657"/>
            </a:xfrm>
            <a:prstGeom prst="can">
              <a:avLst>
                <a:gd name="adj" fmla="val 38381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0" name="AutoShape 374">
              <a:extLst>
                <a:ext uri="{FF2B5EF4-FFF2-40B4-BE49-F238E27FC236}">
                  <a16:creationId xmlns:a16="http://schemas.microsoft.com/office/drawing/2014/main" id="{A203894B-488A-4EF3-B926-AB0274C41E89}"/>
                </a:ext>
              </a:extLst>
            </p:cNvPr>
            <p:cNvSpPr>
              <a:spLocks noChangeArrowheads="1"/>
            </p:cNvSpPr>
            <p:nvPr>
              <p:custDataLst>
                <p:tags r:id="rId166"/>
              </p:custDataLst>
            </p:nvPr>
          </p:nvSpPr>
          <p:spPr bwMode="gray">
            <a:xfrm rot="5400000" flipH="1">
              <a:off x="5616134" y="4144802"/>
              <a:ext cx="175521" cy="113035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1" name="AutoShape 375">
              <a:extLst>
                <a:ext uri="{FF2B5EF4-FFF2-40B4-BE49-F238E27FC236}">
                  <a16:creationId xmlns:a16="http://schemas.microsoft.com/office/drawing/2014/main" id="{8B838D18-DC62-43BB-9FD5-22629974D184}"/>
                </a:ext>
              </a:extLst>
            </p:cNvPr>
            <p:cNvSpPr>
              <a:spLocks noChangeArrowheads="1"/>
            </p:cNvSpPr>
            <p:nvPr>
              <p:custDataLst>
                <p:tags r:id="rId167"/>
              </p:custDataLst>
            </p:nvPr>
          </p:nvSpPr>
          <p:spPr bwMode="gray">
            <a:xfrm rot="16200000" flipH="1">
              <a:off x="5573671" y="4362780"/>
              <a:ext cx="156018" cy="47050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2" name="AutoShape 376">
              <a:extLst>
                <a:ext uri="{FF2B5EF4-FFF2-40B4-BE49-F238E27FC236}">
                  <a16:creationId xmlns:a16="http://schemas.microsoft.com/office/drawing/2014/main" id="{396C424C-6573-4C32-906F-42E6D0F6FA7E}"/>
                </a:ext>
              </a:extLst>
            </p:cNvPr>
            <p:cNvSpPr>
              <a:spLocks noChangeArrowheads="1"/>
            </p:cNvSpPr>
            <p:nvPr>
              <p:custDataLst>
                <p:tags r:id="rId168"/>
              </p:custDataLst>
            </p:nvPr>
          </p:nvSpPr>
          <p:spPr bwMode="gray">
            <a:xfrm rot="16200000" flipH="1">
              <a:off x="5624738" y="4362780"/>
              <a:ext cx="156018" cy="47050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3" name="AutoShape 377">
              <a:extLst>
                <a:ext uri="{FF2B5EF4-FFF2-40B4-BE49-F238E27FC236}">
                  <a16:creationId xmlns:a16="http://schemas.microsoft.com/office/drawing/2014/main" id="{3EA4F806-FB22-4BD1-A78B-61D4AD97FCEA}"/>
                </a:ext>
              </a:extLst>
            </p:cNvPr>
            <p:cNvSpPr>
              <a:spLocks noChangeArrowheads="1"/>
            </p:cNvSpPr>
            <p:nvPr>
              <p:custDataLst>
                <p:tags r:id="rId169"/>
              </p:custDataLst>
            </p:nvPr>
          </p:nvSpPr>
          <p:spPr bwMode="gray">
            <a:xfrm rot="15527643">
              <a:off x="5817541" y="4257801"/>
              <a:ext cx="228292" cy="107871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4" name="AutoShape 378">
              <a:extLst>
                <a:ext uri="{FF2B5EF4-FFF2-40B4-BE49-F238E27FC236}">
                  <a16:creationId xmlns:a16="http://schemas.microsoft.com/office/drawing/2014/main" id="{7572BFFD-D2CE-4DB2-A944-08FD5AFCDDB5}"/>
                </a:ext>
              </a:extLst>
            </p:cNvPr>
            <p:cNvSpPr>
              <a:spLocks noChangeArrowheads="1"/>
            </p:cNvSpPr>
            <p:nvPr>
              <p:custDataLst>
                <p:tags r:id="rId170"/>
              </p:custDataLst>
            </p:nvPr>
          </p:nvSpPr>
          <p:spPr bwMode="gray">
            <a:xfrm>
              <a:off x="5836439" y="4366802"/>
              <a:ext cx="50493" cy="180110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5" name="AutoShape 379">
              <a:extLst>
                <a:ext uri="{FF2B5EF4-FFF2-40B4-BE49-F238E27FC236}">
                  <a16:creationId xmlns:a16="http://schemas.microsoft.com/office/drawing/2014/main" id="{A0723FE7-D797-4402-9A4B-3617275A3EC3}"/>
                </a:ext>
              </a:extLst>
            </p:cNvPr>
            <p:cNvSpPr>
              <a:spLocks noChangeArrowheads="1"/>
            </p:cNvSpPr>
            <p:nvPr>
              <p:custDataLst>
                <p:tags r:id="rId171"/>
              </p:custDataLst>
            </p:nvPr>
          </p:nvSpPr>
          <p:spPr bwMode="gray">
            <a:xfrm flipH="1">
              <a:off x="6008000" y="4284778"/>
              <a:ext cx="29263" cy="181257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6" name="AutoShape 380">
              <a:extLst>
                <a:ext uri="{FF2B5EF4-FFF2-40B4-BE49-F238E27FC236}">
                  <a16:creationId xmlns:a16="http://schemas.microsoft.com/office/drawing/2014/main" id="{F611FFC5-21D3-41B5-ACB9-77BBDA991B8D}"/>
                </a:ext>
              </a:extLst>
            </p:cNvPr>
            <p:cNvSpPr>
              <a:spLocks noChangeArrowheads="1"/>
            </p:cNvSpPr>
            <p:nvPr>
              <p:custDataLst>
                <p:tags r:id="rId172"/>
              </p:custDataLst>
            </p:nvPr>
          </p:nvSpPr>
          <p:spPr bwMode="gray">
            <a:xfrm rot="5400000" flipH="1">
              <a:off x="5949480" y="4378826"/>
              <a:ext cx="38431" cy="137134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7" name="AutoShape 381">
              <a:extLst>
                <a:ext uri="{FF2B5EF4-FFF2-40B4-BE49-F238E27FC236}">
                  <a16:creationId xmlns:a16="http://schemas.microsoft.com/office/drawing/2014/main" id="{989B91A2-5277-4F5E-9490-48CDBBEF9EC7}"/>
                </a:ext>
              </a:extLst>
            </p:cNvPr>
            <p:cNvSpPr>
              <a:spLocks noChangeArrowheads="1"/>
            </p:cNvSpPr>
            <p:nvPr>
              <p:custDataLst>
                <p:tags r:id="rId173"/>
              </p:custDataLst>
            </p:nvPr>
          </p:nvSpPr>
          <p:spPr bwMode="gray">
            <a:xfrm flipH="1">
              <a:off x="5957507" y="4460299"/>
              <a:ext cx="22378" cy="84892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8" name="AutoShape 382">
              <a:extLst>
                <a:ext uri="{FF2B5EF4-FFF2-40B4-BE49-F238E27FC236}">
                  <a16:creationId xmlns:a16="http://schemas.microsoft.com/office/drawing/2014/main" id="{2ADE0BE9-B83A-46BF-BA13-269FF212C728}"/>
                </a:ext>
              </a:extLst>
            </p:cNvPr>
            <p:cNvSpPr>
              <a:spLocks noChangeArrowheads="1"/>
            </p:cNvSpPr>
            <p:nvPr>
              <p:custDataLst>
                <p:tags r:id="rId174"/>
              </p:custDataLst>
            </p:nvPr>
          </p:nvSpPr>
          <p:spPr bwMode="gray">
            <a:xfrm rot="5400000" flipH="1">
              <a:off x="5956937" y="4494127"/>
              <a:ext cx="22944" cy="84920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29" name="AutoShape 383">
              <a:extLst>
                <a:ext uri="{FF2B5EF4-FFF2-40B4-BE49-F238E27FC236}">
                  <a16:creationId xmlns:a16="http://schemas.microsoft.com/office/drawing/2014/main" id="{CCC833FF-CE46-4811-B42B-A2F550445833}"/>
                </a:ext>
              </a:extLst>
            </p:cNvPr>
            <p:cNvSpPr>
              <a:spLocks noChangeArrowheads="1"/>
            </p:cNvSpPr>
            <p:nvPr>
              <p:custDataLst>
                <p:tags r:id="rId175"/>
              </p:custDataLst>
            </p:nvPr>
          </p:nvSpPr>
          <p:spPr bwMode="gray">
            <a:xfrm>
              <a:off x="5814061" y="4384010"/>
              <a:ext cx="50493" cy="180110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0" name="AutoShape 384">
              <a:extLst>
                <a:ext uri="{FF2B5EF4-FFF2-40B4-BE49-F238E27FC236}">
                  <a16:creationId xmlns:a16="http://schemas.microsoft.com/office/drawing/2014/main" id="{9797F58A-7117-41F5-A9D6-F5ABEDC9CEC2}"/>
                </a:ext>
              </a:extLst>
            </p:cNvPr>
            <p:cNvSpPr>
              <a:spLocks noChangeArrowheads="1"/>
            </p:cNvSpPr>
            <p:nvPr>
              <p:custDataLst>
                <p:tags r:id="rId176"/>
              </p:custDataLst>
            </p:nvPr>
          </p:nvSpPr>
          <p:spPr bwMode="gray">
            <a:xfrm rot="5400000">
              <a:off x="5860546" y="4318020"/>
              <a:ext cx="49903" cy="164102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1" name="AutoShape 385">
              <a:extLst>
                <a:ext uri="{FF2B5EF4-FFF2-40B4-BE49-F238E27FC236}">
                  <a16:creationId xmlns:a16="http://schemas.microsoft.com/office/drawing/2014/main" id="{45E056EC-C389-4ED9-8BB1-F116889C0287}"/>
                </a:ext>
              </a:extLst>
            </p:cNvPr>
            <p:cNvSpPr>
              <a:spLocks noChangeArrowheads="1"/>
            </p:cNvSpPr>
            <p:nvPr>
              <p:custDataLst>
                <p:tags r:id="rId177"/>
              </p:custDataLst>
            </p:nvPr>
          </p:nvSpPr>
          <p:spPr bwMode="gray">
            <a:xfrm flipH="1">
              <a:off x="5214456" y="4366802"/>
              <a:ext cx="50493" cy="180110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2" name="AutoShape 386">
              <a:extLst>
                <a:ext uri="{FF2B5EF4-FFF2-40B4-BE49-F238E27FC236}">
                  <a16:creationId xmlns:a16="http://schemas.microsoft.com/office/drawing/2014/main" id="{F433D874-CA44-4259-9316-B658DA333E93}"/>
                </a:ext>
              </a:extLst>
            </p:cNvPr>
            <p:cNvSpPr>
              <a:spLocks noChangeArrowheads="1"/>
            </p:cNvSpPr>
            <p:nvPr>
              <p:custDataLst>
                <p:tags r:id="rId178"/>
              </p:custDataLst>
            </p:nvPr>
          </p:nvSpPr>
          <p:spPr bwMode="gray">
            <a:xfrm>
              <a:off x="5064125" y="4284778"/>
              <a:ext cx="29263" cy="181257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3" name="AutoShape 387">
              <a:extLst>
                <a:ext uri="{FF2B5EF4-FFF2-40B4-BE49-F238E27FC236}">
                  <a16:creationId xmlns:a16="http://schemas.microsoft.com/office/drawing/2014/main" id="{9F6F3C09-7F0B-4846-A24A-6CD55F515DF2}"/>
                </a:ext>
              </a:extLst>
            </p:cNvPr>
            <p:cNvSpPr>
              <a:spLocks noChangeArrowheads="1"/>
            </p:cNvSpPr>
            <p:nvPr>
              <p:custDataLst>
                <p:tags r:id="rId179"/>
              </p:custDataLst>
            </p:nvPr>
          </p:nvSpPr>
          <p:spPr bwMode="gray">
            <a:xfrm rot="16200000">
              <a:off x="5113477" y="4378826"/>
              <a:ext cx="38431" cy="137134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4" name="AutoShape 388">
              <a:extLst>
                <a:ext uri="{FF2B5EF4-FFF2-40B4-BE49-F238E27FC236}">
                  <a16:creationId xmlns:a16="http://schemas.microsoft.com/office/drawing/2014/main" id="{A3B0C70F-88BE-4EEE-84CA-05F401FB8458}"/>
                </a:ext>
              </a:extLst>
            </p:cNvPr>
            <p:cNvSpPr>
              <a:spLocks noChangeArrowheads="1"/>
            </p:cNvSpPr>
            <p:nvPr>
              <p:custDataLst>
                <p:tags r:id="rId180"/>
              </p:custDataLst>
            </p:nvPr>
          </p:nvSpPr>
          <p:spPr bwMode="gray">
            <a:xfrm>
              <a:off x="5121503" y="4460299"/>
              <a:ext cx="22378" cy="84892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5" name="AutoShape 389">
              <a:extLst>
                <a:ext uri="{FF2B5EF4-FFF2-40B4-BE49-F238E27FC236}">
                  <a16:creationId xmlns:a16="http://schemas.microsoft.com/office/drawing/2014/main" id="{854F4494-86DA-4C50-B0E7-956581F6627B}"/>
                </a:ext>
              </a:extLst>
            </p:cNvPr>
            <p:cNvSpPr>
              <a:spLocks noChangeArrowheads="1"/>
            </p:cNvSpPr>
            <p:nvPr>
              <p:custDataLst>
                <p:tags r:id="rId181"/>
              </p:custDataLst>
            </p:nvPr>
          </p:nvSpPr>
          <p:spPr bwMode="gray">
            <a:xfrm rot="16200000">
              <a:off x="5121507" y="4494127"/>
              <a:ext cx="22944" cy="84920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6" name="AutoShape 390">
              <a:extLst>
                <a:ext uri="{FF2B5EF4-FFF2-40B4-BE49-F238E27FC236}">
                  <a16:creationId xmlns:a16="http://schemas.microsoft.com/office/drawing/2014/main" id="{DF74C8D0-F90F-447A-9C18-854CBCC215E8}"/>
                </a:ext>
              </a:extLst>
            </p:cNvPr>
            <p:cNvSpPr>
              <a:spLocks noChangeArrowheads="1"/>
            </p:cNvSpPr>
            <p:nvPr>
              <p:custDataLst>
                <p:tags r:id="rId182"/>
              </p:custDataLst>
            </p:nvPr>
          </p:nvSpPr>
          <p:spPr bwMode="gray">
            <a:xfrm flipH="1">
              <a:off x="5236834" y="4384010"/>
              <a:ext cx="50493" cy="180110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7" name="AutoShape 391">
              <a:extLst>
                <a:ext uri="{FF2B5EF4-FFF2-40B4-BE49-F238E27FC236}">
                  <a16:creationId xmlns:a16="http://schemas.microsoft.com/office/drawing/2014/main" id="{25B89F60-0882-416F-9481-9FDC405BEC2A}"/>
                </a:ext>
              </a:extLst>
            </p:cNvPr>
            <p:cNvSpPr>
              <a:spLocks noChangeArrowheads="1"/>
            </p:cNvSpPr>
            <p:nvPr>
              <p:custDataLst>
                <p:tags r:id="rId183"/>
              </p:custDataLst>
            </p:nvPr>
          </p:nvSpPr>
          <p:spPr bwMode="gray">
            <a:xfrm rot="6072357" flipH="1">
              <a:off x="5055555" y="4257801"/>
              <a:ext cx="228292" cy="107871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8" name="AutoShape 392">
              <a:extLst>
                <a:ext uri="{FF2B5EF4-FFF2-40B4-BE49-F238E27FC236}">
                  <a16:creationId xmlns:a16="http://schemas.microsoft.com/office/drawing/2014/main" id="{9F23823E-EC97-49B2-9D28-78D52FD1A8B4}"/>
                </a:ext>
              </a:extLst>
            </p:cNvPr>
            <p:cNvSpPr>
              <a:spLocks noChangeArrowheads="1"/>
            </p:cNvSpPr>
            <p:nvPr>
              <p:custDataLst>
                <p:tags r:id="rId184"/>
              </p:custDataLst>
            </p:nvPr>
          </p:nvSpPr>
          <p:spPr bwMode="gray">
            <a:xfrm rot="16200000" flipH="1">
              <a:off x="5190366" y="4318020"/>
              <a:ext cx="49903" cy="164102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39" name="AutoShape 393">
              <a:extLst>
                <a:ext uri="{FF2B5EF4-FFF2-40B4-BE49-F238E27FC236}">
                  <a16:creationId xmlns:a16="http://schemas.microsoft.com/office/drawing/2014/main" id="{A66F5F79-899E-4019-8477-80DE98C60D83}"/>
                </a:ext>
              </a:extLst>
            </p:cNvPr>
            <p:cNvSpPr>
              <a:spLocks noChangeArrowheads="1"/>
            </p:cNvSpPr>
            <p:nvPr>
              <p:custDataLst>
                <p:tags r:id="rId185"/>
              </p:custDataLst>
            </p:nvPr>
          </p:nvSpPr>
          <p:spPr bwMode="gray">
            <a:xfrm rot="16200000">
              <a:off x="5530619" y="4048913"/>
              <a:ext cx="44741" cy="716656"/>
            </a:xfrm>
            <a:prstGeom prst="roundRect">
              <a:avLst>
                <a:gd name="adj" fmla="val 3564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0" name="AutoShape 394">
              <a:extLst>
                <a:ext uri="{FF2B5EF4-FFF2-40B4-BE49-F238E27FC236}">
                  <a16:creationId xmlns:a16="http://schemas.microsoft.com/office/drawing/2014/main" id="{A38CEF53-AC09-4A8A-AF09-8F66CDB27A40}"/>
                </a:ext>
              </a:extLst>
            </p:cNvPr>
            <p:cNvSpPr>
              <a:spLocks noChangeArrowheads="1"/>
            </p:cNvSpPr>
            <p:nvPr>
              <p:custDataLst>
                <p:tags r:id="rId186"/>
              </p:custDataLst>
            </p:nvPr>
          </p:nvSpPr>
          <p:spPr bwMode="gray">
            <a:xfrm flipV="1">
              <a:off x="5198391" y="4216520"/>
              <a:ext cx="708623" cy="1738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233 w 21600"/>
                <a:gd name="T13" fmla="*/ 4206 h 21600"/>
                <a:gd name="T14" fmla="*/ 17367 w 21600"/>
                <a:gd name="T15" fmla="*/ 1739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862" y="21600"/>
                  </a:lnTo>
                  <a:lnTo>
                    <a:pt x="1673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1" name="Oval 395">
              <a:extLst>
                <a:ext uri="{FF2B5EF4-FFF2-40B4-BE49-F238E27FC236}">
                  <a16:creationId xmlns:a16="http://schemas.microsoft.com/office/drawing/2014/main" id="{9B041E0E-E887-4FFA-A54E-8FF3B51C7E1A}"/>
                </a:ext>
              </a:extLst>
            </p:cNvPr>
            <p:cNvSpPr>
              <a:spLocks noChangeArrowheads="1"/>
            </p:cNvSpPr>
            <p:nvPr>
              <p:custDataLst>
                <p:tags r:id="rId187"/>
              </p:custDataLst>
            </p:nvPr>
          </p:nvSpPr>
          <p:spPr bwMode="gray">
            <a:xfrm flipH="1">
              <a:off x="5157078" y="4102948"/>
              <a:ext cx="91805" cy="90055"/>
            </a:xfrm>
            <a:prstGeom prst="ellipse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2" name="AutoShape 396">
              <a:extLst>
                <a:ext uri="{FF2B5EF4-FFF2-40B4-BE49-F238E27FC236}">
                  <a16:creationId xmlns:a16="http://schemas.microsoft.com/office/drawing/2014/main" id="{78F1A953-C56B-4138-A1AD-F7E8FAEC6C57}"/>
                </a:ext>
              </a:extLst>
            </p:cNvPr>
            <p:cNvSpPr>
              <a:spLocks noChangeArrowheads="1"/>
            </p:cNvSpPr>
            <p:nvPr>
              <p:custDataLst>
                <p:tags r:id="rId188"/>
              </p:custDataLst>
            </p:nvPr>
          </p:nvSpPr>
          <p:spPr bwMode="gray">
            <a:xfrm rot="15286674">
              <a:off x="5297662" y="4243462"/>
              <a:ext cx="42446" cy="101560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3" name="AutoShape 397">
              <a:extLst>
                <a:ext uri="{FF2B5EF4-FFF2-40B4-BE49-F238E27FC236}">
                  <a16:creationId xmlns:a16="http://schemas.microsoft.com/office/drawing/2014/main" id="{03AF340F-0203-4032-A6E4-726B70FFD4A4}"/>
                </a:ext>
              </a:extLst>
            </p:cNvPr>
            <p:cNvSpPr>
              <a:spLocks noChangeArrowheads="1"/>
            </p:cNvSpPr>
            <p:nvPr>
              <p:custDataLst>
                <p:tags r:id="rId189"/>
              </p:custDataLst>
            </p:nvPr>
          </p:nvSpPr>
          <p:spPr bwMode="gray">
            <a:xfrm rot="18732979">
              <a:off x="5228808" y="4196421"/>
              <a:ext cx="42446" cy="139430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4" name="Oval 398">
              <a:extLst>
                <a:ext uri="{FF2B5EF4-FFF2-40B4-BE49-F238E27FC236}">
                  <a16:creationId xmlns:a16="http://schemas.microsoft.com/office/drawing/2014/main" id="{7FC1555B-22B0-469E-B5C1-F28535D8961B}"/>
                </a:ext>
              </a:extLst>
            </p:cNvPr>
            <p:cNvSpPr>
              <a:spLocks noChangeArrowheads="1"/>
            </p:cNvSpPr>
            <p:nvPr>
              <p:custDataLst>
                <p:tags r:id="rId190"/>
              </p:custDataLst>
            </p:nvPr>
          </p:nvSpPr>
          <p:spPr bwMode="gray">
            <a:xfrm>
              <a:off x="5852504" y="4102948"/>
              <a:ext cx="91805" cy="90055"/>
            </a:xfrm>
            <a:prstGeom prst="ellipse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5" name="AutoShape 399">
              <a:extLst>
                <a:ext uri="{FF2B5EF4-FFF2-40B4-BE49-F238E27FC236}">
                  <a16:creationId xmlns:a16="http://schemas.microsoft.com/office/drawing/2014/main" id="{47B452F1-C5A0-4318-A72F-12ED74C50212}"/>
                </a:ext>
              </a:extLst>
            </p:cNvPr>
            <p:cNvSpPr>
              <a:spLocks noChangeArrowheads="1"/>
            </p:cNvSpPr>
            <p:nvPr>
              <p:custDataLst>
                <p:tags r:id="rId191"/>
              </p:custDataLst>
            </p:nvPr>
          </p:nvSpPr>
          <p:spPr bwMode="gray">
            <a:xfrm rot="2867021" flipH="1">
              <a:off x="5830708" y="4196421"/>
              <a:ext cx="42446" cy="139430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6" name="Oval 400">
              <a:extLst>
                <a:ext uri="{FF2B5EF4-FFF2-40B4-BE49-F238E27FC236}">
                  <a16:creationId xmlns:a16="http://schemas.microsoft.com/office/drawing/2014/main" id="{12657BD8-919D-45FF-8EA8-0C5020A9249A}"/>
                </a:ext>
              </a:extLst>
            </p:cNvPr>
            <p:cNvSpPr>
              <a:spLocks noChangeArrowheads="1"/>
            </p:cNvSpPr>
            <p:nvPr>
              <p:custDataLst>
                <p:tags r:id="rId192"/>
              </p:custDataLst>
            </p:nvPr>
          </p:nvSpPr>
          <p:spPr bwMode="gray">
            <a:xfrm flipH="1">
              <a:off x="5653975" y="4010025"/>
              <a:ext cx="95822" cy="94644"/>
            </a:xfrm>
            <a:prstGeom prst="ellipse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7" name="AutoShape 401">
              <a:extLst>
                <a:ext uri="{FF2B5EF4-FFF2-40B4-BE49-F238E27FC236}">
                  <a16:creationId xmlns:a16="http://schemas.microsoft.com/office/drawing/2014/main" id="{53BC4DD2-0E76-4CFC-879A-386589B0BDB7}"/>
                </a:ext>
              </a:extLst>
            </p:cNvPr>
            <p:cNvSpPr>
              <a:spLocks noChangeArrowheads="1"/>
            </p:cNvSpPr>
            <p:nvPr>
              <p:custDataLst>
                <p:tags r:id="rId193"/>
              </p:custDataLst>
            </p:nvPr>
          </p:nvSpPr>
          <p:spPr bwMode="gray">
            <a:xfrm rot="1438765" flipH="1">
              <a:off x="5628155" y="4125318"/>
              <a:ext cx="37296" cy="109557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8" name="AutoShape 402">
              <a:extLst>
                <a:ext uri="{FF2B5EF4-FFF2-40B4-BE49-F238E27FC236}">
                  <a16:creationId xmlns:a16="http://schemas.microsoft.com/office/drawing/2014/main" id="{0959AE99-D561-428A-A858-AE599B74835D}"/>
                </a:ext>
              </a:extLst>
            </p:cNvPr>
            <p:cNvSpPr>
              <a:spLocks noChangeArrowheads="1"/>
            </p:cNvSpPr>
            <p:nvPr>
              <p:custDataLst>
                <p:tags r:id="rId194"/>
              </p:custDataLst>
            </p:nvPr>
          </p:nvSpPr>
          <p:spPr bwMode="gray">
            <a:xfrm rot="20161235">
              <a:off x="5738895" y="4124171"/>
              <a:ext cx="37870" cy="108983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49" name="AutoShape 403">
              <a:extLst>
                <a:ext uri="{FF2B5EF4-FFF2-40B4-BE49-F238E27FC236}">
                  <a16:creationId xmlns:a16="http://schemas.microsoft.com/office/drawing/2014/main" id="{2B4690D1-5312-4524-9F0D-1D3BE4E67315}"/>
                </a:ext>
              </a:extLst>
            </p:cNvPr>
            <p:cNvSpPr>
              <a:spLocks noChangeArrowheads="1"/>
            </p:cNvSpPr>
            <p:nvPr>
              <p:custDataLst>
                <p:tags r:id="rId195"/>
              </p:custDataLst>
            </p:nvPr>
          </p:nvSpPr>
          <p:spPr bwMode="gray">
            <a:xfrm rot="14531836">
              <a:off x="5718819" y="4175203"/>
              <a:ext cx="37284" cy="111314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0" name="AutoShape 404">
              <a:extLst>
                <a:ext uri="{FF2B5EF4-FFF2-40B4-BE49-F238E27FC236}">
                  <a16:creationId xmlns:a16="http://schemas.microsoft.com/office/drawing/2014/main" id="{56BB1388-980C-4DFC-9FB7-2285F416C2D4}"/>
                </a:ext>
              </a:extLst>
            </p:cNvPr>
            <p:cNvSpPr>
              <a:spLocks noChangeArrowheads="1"/>
            </p:cNvSpPr>
            <p:nvPr>
              <p:custDataLst>
                <p:tags r:id="rId196"/>
              </p:custDataLst>
            </p:nvPr>
          </p:nvSpPr>
          <p:spPr bwMode="gray">
            <a:xfrm rot="14531836">
              <a:off x="5597177" y="4184386"/>
              <a:ext cx="37857" cy="75740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1" name="Freeform 405">
              <a:extLst>
                <a:ext uri="{FF2B5EF4-FFF2-40B4-BE49-F238E27FC236}">
                  <a16:creationId xmlns:a16="http://schemas.microsoft.com/office/drawing/2014/main" id="{7061D698-32E8-4E21-B3AB-51ADF29F058F}"/>
                </a:ext>
              </a:extLst>
            </p:cNvPr>
            <p:cNvSpPr>
              <a:spLocks/>
            </p:cNvSpPr>
            <p:nvPr>
              <p:custDataLst>
                <p:tags r:id="rId197"/>
              </p:custDataLst>
            </p:nvPr>
          </p:nvSpPr>
          <p:spPr bwMode="gray">
            <a:xfrm>
              <a:off x="5640778" y="4284204"/>
              <a:ext cx="172709" cy="78009"/>
            </a:xfrm>
            <a:custGeom>
              <a:avLst/>
              <a:gdLst>
                <a:gd name="T0" fmla="*/ 0 w 860"/>
                <a:gd name="T1" fmla="*/ 0 h 388"/>
                <a:gd name="T2" fmla="*/ 0 w 860"/>
                <a:gd name="T3" fmla="*/ 0 h 388"/>
                <a:gd name="T4" fmla="*/ 0 w 860"/>
                <a:gd name="T5" fmla="*/ 0 h 388"/>
                <a:gd name="T6" fmla="*/ 0 w 860"/>
                <a:gd name="T7" fmla="*/ 0 h 388"/>
                <a:gd name="T8" fmla="*/ 0 w 860"/>
                <a:gd name="T9" fmla="*/ 0 h 3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0" h="388">
                  <a:moveTo>
                    <a:pt x="0" y="0"/>
                  </a:moveTo>
                  <a:lnTo>
                    <a:pt x="48" y="340"/>
                  </a:lnTo>
                  <a:lnTo>
                    <a:pt x="860" y="388"/>
                  </a:lnTo>
                  <a:lnTo>
                    <a:pt x="612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2" name="AutoShape 406">
              <a:extLst>
                <a:ext uri="{FF2B5EF4-FFF2-40B4-BE49-F238E27FC236}">
                  <a16:creationId xmlns:a16="http://schemas.microsoft.com/office/drawing/2014/main" id="{45E7925A-B6F8-4EEC-A0C8-09C62A249902}"/>
                </a:ext>
              </a:extLst>
            </p:cNvPr>
            <p:cNvSpPr>
              <a:spLocks noChangeArrowheads="1"/>
            </p:cNvSpPr>
            <p:nvPr>
              <p:custDataLst>
                <p:tags r:id="rId198"/>
              </p:custDataLst>
            </p:nvPr>
          </p:nvSpPr>
          <p:spPr bwMode="gray">
            <a:xfrm rot="6313326" flipH="1">
              <a:off x="5761854" y="4243462"/>
              <a:ext cx="42446" cy="101560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3" name="AutoShape 407">
              <a:extLst>
                <a:ext uri="{FF2B5EF4-FFF2-40B4-BE49-F238E27FC236}">
                  <a16:creationId xmlns:a16="http://schemas.microsoft.com/office/drawing/2014/main" id="{6709AF24-3393-4A14-ADB1-10B956C906C5}"/>
                </a:ext>
              </a:extLst>
            </p:cNvPr>
            <p:cNvSpPr>
              <a:spLocks noChangeArrowheads="1"/>
            </p:cNvSpPr>
            <p:nvPr>
              <p:custDataLst>
                <p:tags r:id="rId199"/>
              </p:custDataLst>
            </p:nvPr>
          </p:nvSpPr>
          <p:spPr bwMode="gray">
            <a:xfrm flipH="1" flipV="1">
              <a:off x="5680830" y="4112699"/>
              <a:ext cx="42112" cy="3449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90000" rIns="90000" bIns="900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4" name="AutoShape 408">
              <a:extLst>
                <a:ext uri="{FF2B5EF4-FFF2-40B4-BE49-F238E27FC236}">
                  <a16:creationId xmlns:a16="http://schemas.microsoft.com/office/drawing/2014/main" id="{A52F72AB-50BF-4E0B-B11B-0BDEF33E1E31}"/>
                </a:ext>
              </a:extLst>
            </p:cNvPr>
            <p:cNvSpPr>
              <a:spLocks noChangeArrowheads="1"/>
            </p:cNvSpPr>
            <p:nvPr>
              <p:custDataLst>
                <p:tags r:id="rId200"/>
              </p:custDataLst>
            </p:nvPr>
          </p:nvSpPr>
          <p:spPr bwMode="gray">
            <a:xfrm rot="16200000">
              <a:off x="5345894" y="4293934"/>
              <a:ext cx="250088" cy="131970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5" name="AutoShape 409">
              <a:extLst>
                <a:ext uri="{FF2B5EF4-FFF2-40B4-BE49-F238E27FC236}">
                  <a16:creationId xmlns:a16="http://schemas.microsoft.com/office/drawing/2014/main" id="{55D43590-DFFC-41D4-8252-57FE2459773D}"/>
                </a:ext>
              </a:extLst>
            </p:cNvPr>
            <p:cNvSpPr>
              <a:spLocks noChangeArrowheads="1"/>
            </p:cNvSpPr>
            <p:nvPr>
              <p:custDataLst>
                <p:tags r:id="rId201"/>
              </p:custDataLst>
            </p:nvPr>
          </p:nvSpPr>
          <p:spPr bwMode="gray">
            <a:xfrm rot="16200000">
              <a:off x="5424477" y="4195270"/>
              <a:ext cx="92349" cy="164102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6" name="Oval 410">
              <a:extLst>
                <a:ext uri="{FF2B5EF4-FFF2-40B4-BE49-F238E27FC236}">
                  <a16:creationId xmlns:a16="http://schemas.microsoft.com/office/drawing/2014/main" id="{E70F5C32-3865-4547-BD11-E48DC9CB84ED}"/>
                </a:ext>
              </a:extLst>
            </p:cNvPr>
            <p:cNvSpPr>
              <a:spLocks noChangeArrowheads="1"/>
            </p:cNvSpPr>
            <p:nvPr>
              <p:custDataLst>
                <p:tags r:id="rId202"/>
              </p:custDataLst>
            </p:nvPr>
          </p:nvSpPr>
          <p:spPr bwMode="gray">
            <a:xfrm>
              <a:off x="5415281" y="4116140"/>
              <a:ext cx="111314" cy="110131"/>
            </a:xfrm>
            <a:prstGeom prst="ellipse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7" name="AutoShape 411">
              <a:extLst>
                <a:ext uri="{FF2B5EF4-FFF2-40B4-BE49-F238E27FC236}">
                  <a16:creationId xmlns:a16="http://schemas.microsoft.com/office/drawing/2014/main" id="{9CB96AA9-085E-48DC-890B-72862085B58E}"/>
                </a:ext>
              </a:extLst>
            </p:cNvPr>
            <p:cNvSpPr>
              <a:spLocks noChangeArrowheads="1"/>
            </p:cNvSpPr>
            <p:nvPr>
              <p:custDataLst>
                <p:tags r:id="rId203"/>
              </p:custDataLst>
            </p:nvPr>
          </p:nvSpPr>
          <p:spPr bwMode="gray">
            <a:xfrm rot="16200000">
              <a:off x="5379161" y="4338091"/>
              <a:ext cx="176094" cy="192791"/>
            </a:xfrm>
            <a:prstGeom prst="roundRect">
              <a:avLst>
                <a:gd name="adj" fmla="val 17523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8" name="AutoShape 412">
              <a:extLst>
                <a:ext uri="{FF2B5EF4-FFF2-40B4-BE49-F238E27FC236}">
                  <a16:creationId xmlns:a16="http://schemas.microsoft.com/office/drawing/2014/main" id="{DEA001D7-029C-4979-A611-B08E0A96FAE7}"/>
                </a:ext>
              </a:extLst>
            </p:cNvPr>
            <p:cNvSpPr>
              <a:spLocks noChangeArrowheads="1"/>
            </p:cNvSpPr>
            <p:nvPr>
              <p:custDataLst>
                <p:tags r:id="rId204"/>
              </p:custDataLst>
            </p:nvPr>
          </p:nvSpPr>
          <p:spPr bwMode="gray">
            <a:xfrm>
              <a:off x="5454298" y="4514791"/>
              <a:ext cx="26394" cy="99806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59" name="AutoShape 413">
              <a:extLst>
                <a:ext uri="{FF2B5EF4-FFF2-40B4-BE49-F238E27FC236}">
                  <a16:creationId xmlns:a16="http://schemas.microsoft.com/office/drawing/2014/main" id="{FC435812-F8B2-477C-BC77-BA5719A87046}"/>
                </a:ext>
              </a:extLst>
            </p:cNvPr>
            <p:cNvSpPr>
              <a:spLocks noChangeArrowheads="1"/>
            </p:cNvSpPr>
            <p:nvPr>
              <p:custDataLst>
                <p:tags r:id="rId205"/>
              </p:custDataLst>
            </p:nvPr>
          </p:nvSpPr>
          <p:spPr bwMode="gray">
            <a:xfrm rot="16200000">
              <a:off x="5454303" y="4554926"/>
              <a:ext cx="26959" cy="99265"/>
            </a:xfrm>
            <a:prstGeom prst="roundRect">
              <a:avLst>
                <a:gd name="adj" fmla="val 35644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60" name="AutoShape 414">
              <a:extLst>
                <a:ext uri="{FF2B5EF4-FFF2-40B4-BE49-F238E27FC236}">
                  <a16:creationId xmlns:a16="http://schemas.microsoft.com/office/drawing/2014/main" id="{8432D039-759C-4C44-B867-F3129A3043FE}"/>
                </a:ext>
              </a:extLst>
            </p:cNvPr>
            <p:cNvSpPr>
              <a:spLocks noChangeArrowheads="1"/>
            </p:cNvSpPr>
            <p:nvPr>
              <p:custDataLst>
                <p:tags r:id="rId206"/>
              </p:custDataLst>
            </p:nvPr>
          </p:nvSpPr>
          <p:spPr bwMode="gray">
            <a:xfrm rot="17717829" flipH="1">
              <a:off x="5290799" y="4292800"/>
              <a:ext cx="176668" cy="51641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261" name="AutoShape 415">
              <a:extLst>
                <a:ext uri="{FF2B5EF4-FFF2-40B4-BE49-F238E27FC236}">
                  <a16:creationId xmlns:a16="http://schemas.microsoft.com/office/drawing/2014/main" id="{02EB8D2F-C184-4688-88E8-CB5F5DDAFDCC}"/>
                </a:ext>
              </a:extLst>
            </p:cNvPr>
            <p:cNvSpPr>
              <a:spLocks noChangeArrowheads="1"/>
            </p:cNvSpPr>
            <p:nvPr>
              <p:custDataLst>
                <p:tags r:id="rId207"/>
              </p:custDataLst>
            </p:nvPr>
          </p:nvSpPr>
          <p:spPr bwMode="gray">
            <a:xfrm rot="3882171">
              <a:off x="5473262" y="4292800"/>
              <a:ext cx="176668" cy="51641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</p:grpSp>
      <p:grpSp>
        <p:nvGrpSpPr>
          <p:cNvPr id="262" name="Gruppieren 261">
            <a:extLst>
              <a:ext uri="{FF2B5EF4-FFF2-40B4-BE49-F238E27FC236}">
                <a16:creationId xmlns:a16="http://schemas.microsoft.com/office/drawing/2014/main" id="{0229D5AA-82C9-4B82-A6F7-AFAC6C1DCF08}"/>
              </a:ext>
            </a:extLst>
          </p:cNvPr>
          <p:cNvGrpSpPr/>
          <p:nvPr/>
        </p:nvGrpSpPr>
        <p:grpSpPr>
          <a:xfrm>
            <a:off x="9791946" y="2886177"/>
            <a:ext cx="1513887" cy="1271748"/>
            <a:chOff x="6828128" y="952698"/>
            <a:chExt cx="1513887" cy="1271748"/>
          </a:xfrm>
        </p:grpSpPr>
        <p:grpSp>
          <p:nvGrpSpPr>
            <p:cNvPr id="263" name="Group 222">
              <a:extLst>
                <a:ext uri="{FF2B5EF4-FFF2-40B4-BE49-F238E27FC236}">
                  <a16:creationId xmlns:a16="http://schemas.microsoft.com/office/drawing/2014/main" id="{BD27EAC3-2DD8-4DB6-8E44-325B23620E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28128" y="978848"/>
              <a:ext cx="1140079" cy="1021530"/>
              <a:chOff x="5098" y="3506"/>
              <a:chExt cx="893" cy="462"/>
            </a:xfrm>
          </p:grpSpPr>
          <p:sp>
            <p:nvSpPr>
              <p:cNvPr id="277" name="Freeform 223">
                <a:extLst>
                  <a:ext uri="{FF2B5EF4-FFF2-40B4-BE49-F238E27FC236}">
                    <a16:creationId xmlns:a16="http://schemas.microsoft.com/office/drawing/2014/main" id="{A2057D89-FA04-4088-B1B8-4B3852954D2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098" y="3506"/>
                <a:ext cx="893" cy="462"/>
              </a:xfrm>
              <a:custGeom>
                <a:avLst/>
                <a:gdLst>
                  <a:gd name="T0" fmla="*/ 0 w 12502"/>
                  <a:gd name="T1" fmla="*/ 0 h 6462"/>
                  <a:gd name="T2" fmla="*/ 0 w 12502"/>
                  <a:gd name="T3" fmla="*/ 0 h 6462"/>
                  <a:gd name="T4" fmla="*/ 0 w 12502"/>
                  <a:gd name="T5" fmla="*/ 0 h 6462"/>
                  <a:gd name="T6" fmla="*/ 0 w 12502"/>
                  <a:gd name="T7" fmla="*/ 0 h 6462"/>
                  <a:gd name="T8" fmla="*/ 0 w 12502"/>
                  <a:gd name="T9" fmla="*/ 0 h 6462"/>
                  <a:gd name="T10" fmla="*/ 0 w 12502"/>
                  <a:gd name="T11" fmla="*/ 0 h 6462"/>
                  <a:gd name="T12" fmla="*/ 0 w 12502"/>
                  <a:gd name="T13" fmla="*/ 0 h 6462"/>
                  <a:gd name="T14" fmla="*/ 0 w 12502"/>
                  <a:gd name="T15" fmla="*/ 0 h 6462"/>
                  <a:gd name="T16" fmla="*/ 0 w 12502"/>
                  <a:gd name="T17" fmla="*/ 0 h 6462"/>
                  <a:gd name="T18" fmla="*/ 0 w 12502"/>
                  <a:gd name="T19" fmla="*/ 0 h 6462"/>
                  <a:gd name="T20" fmla="*/ 0 w 12502"/>
                  <a:gd name="T21" fmla="*/ 0 h 6462"/>
                  <a:gd name="T22" fmla="*/ 0 w 12502"/>
                  <a:gd name="T23" fmla="*/ 0 h 6462"/>
                  <a:gd name="T24" fmla="*/ 0 w 12502"/>
                  <a:gd name="T25" fmla="*/ 0 h 6462"/>
                  <a:gd name="T26" fmla="*/ 0 w 12502"/>
                  <a:gd name="T27" fmla="*/ 0 h 6462"/>
                  <a:gd name="T28" fmla="*/ 0 w 12502"/>
                  <a:gd name="T29" fmla="*/ 0 h 6462"/>
                  <a:gd name="T30" fmla="*/ 0 w 12502"/>
                  <a:gd name="T31" fmla="*/ 0 h 6462"/>
                  <a:gd name="T32" fmla="*/ 0 w 12502"/>
                  <a:gd name="T33" fmla="*/ 0 h 6462"/>
                  <a:gd name="T34" fmla="*/ 0 w 12502"/>
                  <a:gd name="T35" fmla="*/ 0 h 6462"/>
                  <a:gd name="T36" fmla="*/ 0 w 12502"/>
                  <a:gd name="T37" fmla="*/ 0 h 6462"/>
                  <a:gd name="T38" fmla="*/ 0 w 12502"/>
                  <a:gd name="T39" fmla="*/ 0 h 6462"/>
                  <a:gd name="T40" fmla="*/ 0 w 12502"/>
                  <a:gd name="T41" fmla="*/ 0 h 6462"/>
                  <a:gd name="T42" fmla="*/ 0 w 12502"/>
                  <a:gd name="T43" fmla="*/ 0 h 6462"/>
                  <a:gd name="T44" fmla="*/ 0 w 12502"/>
                  <a:gd name="T45" fmla="*/ 0 h 6462"/>
                  <a:gd name="T46" fmla="*/ 0 w 12502"/>
                  <a:gd name="T47" fmla="*/ 0 h 6462"/>
                  <a:gd name="T48" fmla="*/ 0 w 12502"/>
                  <a:gd name="T49" fmla="*/ 0 h 6462"/>
                  <a:gd name="T50" fmla="*/ 0 w 12502"/>
                  <a:gd name="T51" fmla="*/ 0 h 6462"/>
                  <a:gd name="T52" fmla="*/ 0 w 12502"/>
                  <a:gd name="T53" fmla="*/ 0 h 6462"/>
                  <a:gd name="T54" fmla="*/ 0 w 12502"/>
                  <a:gd name="T55" fmla="*/ 0 h 6462"/>
                  <a:gd name="T56" fmla="*/ 0 w 12502"/>
                  <a:gd name="T57" fmla="*/ 0 h 6462"/>
                  <a:gd name="T58" fmla="*/ 0 w 12502"/>
                  <a:gd name="T59" fmla="*/ 0 h 6462"/>
                  <a:gd name="T60" fmla="*/ 0 w 12502"/>
                  <a:gd name="T61" fmla="*/ 0 h 6462"/>
                  <a:gd name="T62" fmla="*/ 0 w 12502"/>
                  <a:gd name="T63" fmla="*/ 0 h 6462"/>
                  <a:gd name="T64" fmla="*/ 0 w 12502"/>
                  <a:gd name="T65" fmla="*/ 0 h 6462"/>
                  <a:gd name="T66" fmla="*/ 0 w 12502"/>
                  <a:gd name="T67" fmla="*/ 0 h 6462"/>
                  <a:gd name="T68" fmla="*/ 0 w 12502"/>
                  <a:gd name="T69" fmla="*/ 0 h 6462"/>
                  <a:gd name="T70" fmla="*/ 0 w 12502"/>
                  <a:gd name="T71" fmla="*/ 0 h 6462"/>
                  <a:gd name="T72" fmla="*/ 0 w 12502"/>
                  <a:gd name="T73" fmla="*/ 0 h 6462"/>
                  <a:gd name="T74" fmla="*/ 0 w 12502"/>
                  <a:gd name="T75" fmla="*/ 0 h 6462"/>
                  <a:gd name="T76" fmla="*/ 0 w 12502"/>
                  <a:gd name="T77" fmla="*/ 0 h 6462"/>
                  <a:gd name="T78" fmla="*/ 0 w 12502"/>
                  <a:gd name="T79" fmla="*/ 0 h 6462"/>
                  <a:gd name="T80" fmla="*/ 0 w 12502"/>
                  <a:gd name="T81" fmla="*/ 0 h 6462"/>
                  <a:gd name="T82" fmla="*/ 0 w 12502"/>
                  <a:gd name="T83" fmla="*/ 0 h 6462"/>
                  <a:gd name="T84" fmla="*/ 0 w 12502"/>
                  <a:gd name="T85" fmla="*/ 0 h 6462"/>
                  <a:gd name="T86" fmla="*/ 0 w 12502"/>
                  <a:gd name="T87" fmla="*/ 0 h 6462"/>
                  <a:gd name="T88" fmla="*/ 0 w 12502"/>
                  <a:gd name="T89" fmla="*/ 0 h 6462"/>
                  <a:gd name="T90" fmla="*/ 0 w 12502"/>
                  <a:gd name="T91" fmla="*/ 0 h 6462"/>
                  <a:gd name="T92" fmla="*/ 0 w 12502"/>
                  <a:gd name="T93" fmla="*/ 0 h 6462"/>
                  <a:gd name="T94" fmla="*/ 0 w 12502"/>
                  <a:gd name="T95" fmla="*/ 0 h 6462"/>
                  <a:gd name="T96" fmla="*/ 0 w 12502"/>
                  <a:gd name="T97" fmla="*/ 0 h 6462"/>
                  <a:gd name="T98" fmla="*/ 0 w 12502"/>
                  <a:gd name="T99" fmla="*/ 0 h 6462"/>
                  <a:gd name="T100" fmla="*/ 0 w 12502"/>
                  <a:gd name="T101" fmla="*/ 0 h 6462"/>
                  <a:gd name="T102" fmla="*/ 0 w 12502"/>
                  <a:gd name="T103" fmla="*/ 0 h 6462"/>
                  <a:gd name="T104" fmla="*/ 0 w 12502"/>
                  <a:gd name="T105" fmla="*/ 0 h 6462"/>
                  <a:gd name="T106" fmla="*/ 0 w 12502"/>
                  <a:gd name="T107" fmla="*/ 0 h 6462"/>
                  <a:gd name="T108" fmla="*/ 0 w 12502"/>
                  <a:gd name="T109" fmla="*/ 0 h 6462"/>
                  <a:gd name="T110" fmla="*/ 0 w 12502"/>
                  <a:gd name="T111" fmla="*/ 0 h 6462"/>
                  <a:gd name="T112" fmla="*/ 0 w 12502"/>
                  <a:gd name="T113" fmla="*/ 0 h 6462"/>
                  <a:gd name="T114" fmla="*/ 0 w 12502"/>
                  <a:gd name="T115" fmla="*/ 0 h 6462"/>
                  <a:gd name="T116" fmla="*/ 0 w 12502"/>
                  <a:gd name="T117" fmla="*/ 0 h 6462"/>
                  <a:gd name="T118" fmla="*/ 0 w 12502"/>
                  <a:gd name="T119" fmla="*/ 0 h 646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12502" h="6462">
                    <a:moveTo>
                      <a:pt x="10339" y="4053"/>
                    </a:moveTo>
                    <a:lnTo>
                      <a:pt x="9985" y="3901"/>
                    </a:lnTo>
                    <a:lnTo>
                      <a:pt x="9643" y="3751"/>
                    </a:lnTo>
                    <a:lnTo>
                      <a:pt x="9312" y="3602"/>
                    </a:lnTo>
                    <a:lnTo>
                      <a:pt x="8995" y="3456"/>
                    </a:lnTo>
                    <a:lnTo>
                      <a:pt x="8692" y="3311"/>
                    </a:lnTo>
                    <a:lnTo>
                      <a:pt x="8404" y="3169"/>
                    </a:lnTo>
                    <a:lnTo>
                      <a:pt x="8133" y="3028"/>
                    </a:lnTo>
                    <a:lnTo>
                      <a:pt x="7881" y="2889"/>
                    </a:lnTo>
                    <a:lnTo>
                      <a:pt x="7648" y="2751"/>
                    </a:lnTo>
                    <a:lnTo>
                      <a:pt x="7434" y="2616"/>
                    </a:lnTo>
                    <a:lnTo>
                      <a:pt x="7241" y="2482"/>
                    </a:lnTo>
                    <a:lnTo>
                      <a:pt x="7073" y="2349"/>
                    </a:lnTo>
                    <a:lnTo>
                      <a:pt x="6928" y="2219"/>
                    </a:lnTo>
                    <a:lnTo>
                      <a:pt x="6807" y="2090"/>
                    </a:lnTo>
                    <a:lnTo>
                      <a:pt x="6714" y="1962"/>
                    </a:lnTo>
                    <a:lnTo>
                      <a:pt x="6648" y="1836"/>
                    </a:lnTo>
                    <a:lnTo>
                      <a:pt x="6611" y="1711"/>
                    </a:lnTo>
                    <a:lnTo>
                      <a:pt x="6603" y="1589"/>
                    </a:lnTo>
                    <a:lnTo>
                      <a:pt x="6627" y="1468"/>
                    </a:lnTo>
                    <a:lnTo>
                      <a:pt x="6683" y="1347"/>
                    </a:lnTo>
                    <a:lnTo>
                      <a:pt x="6772" y="1228"/>
                    </a:lnTo>
                    <a:lnTo>
                      <a:pt x="6897" y="1111"/>
                    </a:lnTo>
                    <a:lnTo>
                      <a:pt x="7057" y="994"/>
                    </a:lnTo>
                    <a:lnTo>
                      <a:pt x="7255" y="880"/>
                    </a:lnTo>
                    <a:lnTo>
                      <a:pt x="7490" y="766"/>
                    </a:lnTo>
                    <a:lnTo>
                      <a:pt x="7765" y="653"/>
                    </a:lnTo>
                    <a:lnTo>
                      <a:pt x="8081" y="542"/>
                    </a:lnTo>
                    <a:lnTo>
                      <a:pt x="8439" y="431"/>
                    </a:lnTo>
                    <a:lnTo>
                      <a:pt x="8841" y="322"/>
                    </a:lnTo>
                    <a:lnTo>
                      <a:pt x="9286" y="214"/>
                    </a:lnTo>
                    <a:lnTo>
                      <a:pt x="9777" y="107"/>
                    </a:lnTo>
                    <a:lnTo>
                      <a:pt x="10315" y="0"/>
                    </a:lnTo>
                    <a:lnTo>
                      <a:pt x="7888" y="0"/>
                    </a:lnTo>
                    <a:lnTo>
                      <a:pt x="7719" y="0"/>
                    </a:lnTo>
                    <a:lnTo>
                      <a:pt x="7161" y="1"/>
                    </a:lnTo>
                    <a:lnTo>
                      <a:pt x="6615" y="17"/>
                    </a:lnTo>
                    <a:lnTo>
                      <a:pt x="6083" y="47"/>
                    </a:lnTo>
                    <a:lnTo>
                      <a:pt x="5566" y="89"/>
                    </a:lnTo>
                    <a:lnTo>
                      <a:pt x="5065" y="143"/>
                    </a:lnTo>
                    <a:lnTo>
                      <a:pt x="4580" y="210"/>
                    </a:lnTo>
                    <a:lnTo>
                      <a:pt x="4115" y="288"/>
                    </a:lnTo>
                    <a:lnTo>
                      <a:pt x="3668" y="376"/>
                    </a:lnTo>
                    <a:lnTo>
                      <a:pt x="3241" y="475"/>
                    </a:lnTo>
                    <a:lnTo>
                      <a:pt x="2836" y="582"/>
                    </a:lnTo>
                    <a:lnTo>
                      <a:pt x="2453" y="698"/>
                    </a:lnTo>
                    <a:lnTo>
                      <a:pt x="2095" y="823"/>
                    </a:lnTo>
                    <a:lnTo>
                      <a:pt x="1759" y="955"/>
                    </a:lnTo>
                    <a:lnTo>
                      <a:pt x="1451" y="1094"/>
                    </a:lnTo>
                    <a:lnTo>
                      <a:pt x="1168" y="1239"/>
                    </a:lnTo>
                    <a:lnTo>
                      <a:pt x="914" y="1389"/>
                    </a:lnTo>
                    <a:lnTo>
                      <a:pt x="688" y="1545"/>
                    </a:lnTo>
                    <a:lnTo>
                      <a:pt x="493" y="1704"/>
                    </a:lnTo>
                    <a:lnTo>
                      <a:pt x="327" y="1869"/>
                    </a:lnTo>
                    <a:lnTo>
                      <a:pt x="194" y="2035"/>
                    </a:lnTo>
                    <a:lnTo>
                      <a:pt x="95" y="2204"/>
                    </a:lnTo>
                    <a:lnTo>
                      <a:pt x="30" y="2375"/>
                    </a:lnTo>
                    <a:lnTo>
                      <a:pt x="0" y="2547"/>
                    </a:lnTo>
                    <a:lnTo>
                      <a:pt x="6" y="2721"/>
                    </a:lnTo>
                    <a:lnTo>
                      <a:pt x="50" y="2894"/>
                    </a:lnTo>
                    <a:lnTo>
                      <a:pt x="133" y="3066"/>
                    </a:lnTo>
                    <a:lnTo>
                      <a:pt x="255" y="3237"/>
                    </a:lnTo>
                    <a:lnTo>
                      <a:pt x="417" y="3406"/>
                    </a:lnTo>
                    <a:lnTo>
                      <a:pt x="622" y="3574"/>
                    </a:lnTo>
                    <a:lnTo>
                      <a:pt x="869" y="3738"/>
                    </a:lnTo>
                    <a:lnTo>
                      <a:pt x="1160" y="3897"/>
                    </a:lnTo>
                    <a:lnTo>
                      <a:pt x="1496" y="4053"/>
                    </a:lnTo>
                    <a:lnTo>
                      <a:pt x="1692" y="4140"/>
                    </a:lnTo>
                    <a:lnTo>
                      <a:pt x="1872" y="4226"/>
                    </a:lnTo>
                    <a:lnTo>
                      <a:pt x="2037" y="4312"/>
                    </a:lnTo>
                    <a:lnTo>
                      <a:pt x="2188" y="4397"/>
                    </a:lnTo>
                    <a:lnTo>
                      <a:pt x="2324" y="4483"/>
                    </a:lnTo>
                    <a:lnTo>
                      <a:pt x="2448" y="4568"/>
                    </a:lnTo>
                    <a:lnTo>
                      <a:pt x="2558" y="4652"/>
                    </a:lnTo>
                    <a:lnTo>
                      <a:pt x="2657" y="4736"/>
                    </a:lnTo>
                    <a:lnTo>
                      <a:pt x="2743" y="4818"/>
                    </a:lnTo>
                    <a:lnTo>
                      <a:pt x="2818" y="4901"/>
                    </a:lnTo>
                    <a:lnTo>
                      <a:pt x="2883" y="4983"/>
                    </a:lnTo>
                    <a:lnTo>
                      <a:pt x="2937" y="5063"/>
                    </a:lnTo>
                    <a:lnTo>
                      <a:pt x="2982" y="5144"/>
                    </a:lnTo>
                    <a:lnTo>
                      <a:pt x="3018" y="5222"/>
                    </a:lnTo>
                    <a:lnTo>
                      <a:pt x="3046" y="5301"/>
                    </a:lnTo>
                    <a:lnTo>
                      <a:pt x="3066" y="5378"/>
                    </a:lnTo>
                    <a:lnTo>
                      <a:pt x="3078" y="5455"/>
                    </a:lnTo>
                    <a:lnTo>
                      <a:pt x="3084" y="5530"/>
                    </a:lnTo>
                    <a:lnTo>
                      <a:pt x="3084" y="5605"/>
                    </a:lnTo>
                    <a:lnTo>
                      <a:pt x="3079" y="5678"/>
                    </a:lnTo>
                    <a:lnTo>
                      <a:pt x="3068" y="5751"/>
                    </a:lnTo>
                    <a:lnTo>
                      <a:pt x="3054" y="5822"/>
                    </a:lnTo>
                    <a:lnTo>
                      <a:pt x="3035" y="5892"/>
                    </a:lnTo>
                    <a:lnTo>
                      <a:pt x="3013" y="5961"/>
                    </a:lnTo>
                    <a:lnTo>
                      <a:pt x="2987" y="6029"/>
                    </a:lnTo>
                    <a:lnTo>
                      <a:pt x="2961" y="6094"/>
                    </a:lnTo>
                    <a:lnTo>
                      <a:pt x="2932" y="6160"/>
                    </a:lnTo>
                    <a:lnTo>
                      <a:pt x="2903" y="6223"/>
                    </a:lnTo>
                    <a:lnTo>
                      <a:pt x="2843" y="6345"/>
                    </a:lnTo>
                    <a:lnTo>
                      <a:pt x="2786" y="6462"/>
                    </a:lnTo>
                    <a:lnTo>
                      <a:pt x="7727" y="6462"/>
                    </a:lnTo>
                    <a:lnTo>
                      <a:pt x="7746" y="6426"/>
                    </a:lnTo>
                    <a:lnTo>
                      <a:pt x="7763" y="6389"/>
                    </a:lnTo>
                    <a:lnTo>
                      <a:pt x="7780" y="6353"/>
                    </a:lnTo>
                    <a:lnTo>
                      <a:pt x="7794" y="6317"/>
                    </a:lnTo>
                    <a:lnTo>
                      <a:pt x="7807" y="6282"/>
                    </a:lnTo>
                    <a:lnTo>
                      <a:pt x="7818" y="6245"/>
                    </a:lnTo>
                    <a:lnTo>
                      <a:pt x="7828" y="6209"/>
                    </a:lnTo>
                    <a:lnTo>
                      <a:pt x="7836" y="6174"/>
                    </a:lnTo>
                    <a:lnTo>
                      <a:pt x="7843" y="6139"/>
                    </a:lnTo>
                    <a:lnTo>
                      <a:pt x="7848" y="6103"/>
                    </a:lnTo>
                    <a:lnTo>
                      <a:pt x="7852" y="6068"/>
                    </a:lnTo>
                    <a:lnTo>
                      <a:pt x="7854" y="6034"/>
                    </a:lnTo>
                    <a:lnTo>
                      <a:pt x="7855" y="6000"/>
                    </a:lnTo>
                    <a:lnTo>
                      <a:pt x="7854" y="5965"/>
                    </a:lnTo>
                    <a:lnTo>
                      <a:pt x="7852" y="5931"/>
                    </a:lnTo>
                    <a:lnTo>
                      <a:pt x="7848" y="5898"/>
                    </a:lnTo>
                    <a:lnTo>
                      <a:pt x="7841" y="5862"/>
                    </a:lnTo>
                    <a:lnTo>
                      <a:pt x="7832" y="5824"/>
                    </a:lnTo>
                    <a:lnTo>
                      <a:pt x="7820" y="5787"/>
                    </a:lnTo>
                    <a:lnTo>
                      <a:pt x="7807" y="5749"/>
                    </a:lnTo>
                    <a:lnTo>
                      <a:pt x="7792" y="5712"/>
                    </a:lnTo>
                    <a:lnTo>
                      <a:pt x="7774" y="5673"/>
                    </a:lnTo>
                    <a:lnTo>
                      <a:pt x="7755" y="5636"/>
                    </a:lnTo>
                    <a:lnTo>
                      <a:pt x="7735" y="5600"/>
                    </a:lnTo>
                    <a:lnTo>
                      <a:pt x="8122" y="5600"/>
                    </a:lnTo>
                    <a:lnTo>
                      <a:pt x="8136" y="5630"/>
                    </a:lnTo>
                    <a:lnTo>
                      <a:pt x="8149" y="5660"/>
                    </a:lnTo>
                    <a:lnTo>
                      <a:pt x="8161" y="5691"/>
                    </a:lnTo>
                    <a:lnTo>
                      <a:pt x="8171" y="5721"/>
                    </a:lnTo>
                    <a:lnTo>
                      <a:pt x="8181" y="5751"/>
                    </a:lnTo>
                    <a:lnTo>
                      <a:pt x="8189" y="5781"/>
                    </a:lnTo>
                    <a:lnTo>
                      <a:pt x="8197" y="5811"/>
                    </a:lnTo>
                    <a:lnTo>
                      <a:pt x="8203" y="5842"/>
                    </a:lnTo>
                    <a:lnTo>
                      <a:pt x="8208" y="5881"/>
                    </a:lnTo>
                    <a:lnTo>
                      <a:pt x="8212" y="5920"/>
                    </a:lnTo>
                    <a:lnTo>
                      <a:pt x="8214" y="5958"/>
                    </a:lnTo>
                    <a:lnTo>
                      <a:pt x="8215" y="5998"/>
                    </a:lnTo>
                    <a:lnTo>
                      <a:pt x="8215" y="6036"/>
                    </a:lnTo>
                    <a:lnTo>
                      <a:pt x="8213" y="6075"/>
                    </a:lnTo>
                    <a:lnTo>
                      <a:pt x="8209" y="6114"/>
                    </a:lnTo>
                    <a:lnTo>
                      <a:pt x="8205" y="6152"/>
                    </a:lnTo>
                    <a:lnTo>
                      <a:pt x="8199" y="6190"/>
                    </a:lnTo>
                    <a:lnTo>
                      <a:pt x="8192" y="6229"/>
                    </a:lnTo>
                    <a:lnTo>
                      <a:pt x="8183" y="6268"/>
                    </a:lnTo>
                    <a:lnTo>
                      <a:pt x="8173" y="6306"/>
                    </a:lnTo>
                    <a:lnTo>
                      <a:pt x="8162" y="6345"/>
                    </a:lnTo>
                    <a:lnTo>
                      <a:pt x="8150" y="6383"/>
                    </a:lnTo>
                    <a:lnTo>
                      <a:pt x="8136" y="6423"/>
                    </a:lnTo>
                    <a:lnTo>
                      <a:pt x="8122" y="6462"/>
                    </a:lnTo>
                    <a:lnTo>
                      <a:pt x="12394" y="6462"/>
                    </a:lnTo>
                    <a:lnTo>
                      <a:pt x="12420" y="6405"/>
                    </a:lnTo>
                    <a:lnTo>
                      <a:pt x="12443" y="6345"/>
                    </a:lnTo>
                    <a:lnTo>
                      <a:pt x="12463" y="6285"/>
                    </a:lnTo>
                    <a:lnTo>
                      <a:pt x="12479" y="6223"/>
                    </a:lnTo>
                    <a:lnTo>
                      <a:pt x="12491" y="6160"/>
                    </a:lnTo>
                    <a:lnTo>
                      <a:pt x="12499" y="6094"/>
                    </a:lnTo>
                    <a:lnTo>
                      <a:pt x="12502" y="6029"/>
                    </a:lnTo>
                    <a:lnTo>
                      <a:pt x="12501" y="5961"/>
                    </a:lnTo>
                    <a:lnTo>
                      <a:pt x="12496" y="5892"/>
                    </a:lnTo>
                    <a:lnTo>
                      <a:pt x="12484" y="5822"/>
                    </a:lnTo>
                    <a:lnTo>
                      <a:pt x="12468" y="5751"/>
                    </a:lnTo>
                    <a:lnTo>
                      <a:pt x="12446" y="5678"/>
                    </a:lnTo>
                    <a:lnTo>
                      <a:pt x="12416" y="5605"/>
                    </a:lnTo>
                    <a:lnTo>
                      <a:pt x="12381" y="5530"/>
                    </a:lnTo>
                    <a:lnTo>
                      <a:pt x="12340" y="5455"/>
                    </a:lnTo>
                    <a:lnTo>
                      <a:pt x="12291" y="5378"/>
                    </a:lnTo>
                    <a:lnTo>
                      <a:pt x="12236" y="5301"/>
                    </a:lnTo>
                    <a:lnTo>
                      <a:pt x="12173" y="5222"/>
                    </a:lnTo>
                    <a:lnTo>
                      <a:pt x="12101" y="5144"/>
                    </a:lnTo>
                    <a:lnTo>
                      <a:pt x="12022" y="5063"/>
                    </a:lnTo>
                    <a:lnTo>
                      <a:pt x="11935" y="4983"/>
                    </a:lnTo>
                    <a:lnTo>
                      <a:pt x="11838" y="4901"/>
                    </a:lnTo>
                    <a:lnTo>
                      <a:pt x="11733" y="4818"/>
                    </a:lnTo>
                    <a:lnTo>
                      <a:pt x="11618" y="4736"/>
                    </a:lnTo>
                    <a:lnTo>
                      <a:pt x="11495" y="4652"/>
                    </a:lnTo>
                    <a:lnTo>
                      <a:pt x="11361" y="4568"/>
                    </a:lnTo>
                    <a:lnTo>
                      <a:pt x="11217" y="4483"/>
                    </a:lnTo>
                    <a:lnTo>
                      <a:pt x="11064" y="4397"/>
                    </a:lnTo>
                    <a:lnTo>
                      <a:pt x="10899" y="4312"/>
                    </a:lnTo>
                    <a:lnTo>
                      <a:pt x="10724" y="4226"/>
                    </a:lnTo>
                    <a:lnTo>
                      <a:pt x="10537" y="4140"/>
                    </a:lnTo>
                    <a:lnTo>
                      <a:pt x="10339" y="405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24">
                <a:extLst>
                  <a:ext uri="{FF2B5EF4-FFF2-40B4-BE49-F238E27FC236}">
                    <a16:creationId xmlns:a16="http://schemas.microsoft.com/office/drawing/2014/main" id="{6A2B8D76-FA43-425A-A5F2-A38AC5F90EC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368" y="3726"/>
                <a:ext cx="132" cy="49"/>
              </a:xfrm>
              <a:custGeom>
                <a:avLst/>
                <a:gdLst>
                  <a:gd name="T0" fmla="*/ 0 w 1846"/>
                  <a:gd name="T1" fmla="*/ 0 h 693"/>
                  <a:gd name="T2" fmla="*/ 0 w 1846"/>
                  <a:gd name="T3" fmla="*/ 0 h 693"/>
                  <a:gd name="T4" fmla="*/ 0 w 1846"/>
                  <a:gd name="T5" fmla="*/ 0 h 693"/>
                  <a:gd name="T6" fmla="*/ 0 w 1846"/>
                  <a:gd name="T7" fmla="*/ 0 h 693"/>
                  <a:gd name="T8" fmla="*/ 0 w 1846"/>
                  <a:gd name="T9" fmla="*/ 0 h 693"/>
                  <a:gd name="T10" fmla="*/ 0 w 1846"/>
                  <a:gd name="T11" fmla="*/ 0 h 693"/>
                  <a:gd name="T12" fmla="*/ 0 w 1846"/>
                  <a:gd name="T13" fmla="*/ 0 h 693"/>
                  <a:gd name="T14" fmla="*/ 0 w 1846"/>
                  <a:gd name="T15" fmla="*/ 0 h 693"/>
                  <a:gd name="T16" fmla="*/ 0 w 1846"/>
                  <a:gd name="T17" fmla="*/ 0 h 693"/>
                  <a:gd name="T18" fmla="*/ 0 w 1846"/>
                  <a:gd name="T19" fmla="*/ 0 h 693"/>
                  <a:gd name="T20" fmla="*/ 0 w 1846"/>
                  <a:gd name="T21" fmla="*/ 0 h 693"/>
                  <a:gd name="T22" fmla="*/ 0 w 1846"/>
                  <a:gd name="T23" fmla="*/ 0 h 693"/>
                  <a:gd name="T24" fmla="*/ 0 w 1846"/>
                  <a:gd name="T25" fmla="*/ 0 h 693"/>
                  <a:gd name="T26" fmla="*/ 0 w 1846"/>
                  <a:gd name="T27" fmla="*/ 0 h 693"/>
                  <a:gd name="T28" fmla="*/ 0 w 1846"/>
                  <a:gd name="T29" fmla="*/ 0 h 693"/>
                  <a:gd name="T30" fmla="*/ 0 w 1846"/>
                  <a:gd name="T31" fmla="*/ 0 h 693"/>
                  <a:gd name="T32" fmla="*/ 0 w 1846"/>
                  <a:gd name="T33" fmla="*/ 0 h 693"/>
                  <a:gd name="T34" fmla="*/ 0 w 1846"/>
                  <a:gd name="T35" fmla="*/ 0 h 693"/>
                  <a:gd name="T36" fmla="*/ 0 w 1846"/>
                  <a:gd name="T37" fmla="*/ 0 h 693"/>
                  <a:gd name="T38" fmla="*/ 0 w 1846"/>
                  <a:gd name="T39" fmla="*/ 0 h 693"/>
                  <a:gd name="T40" fmla="*/ 0 w 1846"/>
                  <a:gd name="T41" fmla="*/ 0 h 693"/>
                  <a:gd name="T42" fmla="*/ 0 w 1846"/>
                  <a:gd name="T43" fmla="*/ 0 h 693"/>
                  <a:gd name="T44" fmla="*/ 0 w 1846"/>
                  <a:gd name="T45" fmla="*/ 0 h 693"/>
                  <a:gd name="T46" fmla="*/ 0 w 1846"/>
                  <a:gd name="T47" fmla="*/ 0 h 693"/>
                  <a:gd name="T48" fmla="*/ 0 w 1846"/>
                  <a:gd name="T49" fmla="*/ 0 h 693"/>
                  <a:gd name="T50" fmla="*/ 0 w 1846"/>
                  <a:gd name="T51" fmla="*/ 0 h 693"/>
                  <a:gd name="T52" fmla="*/ 0 w 1846"/>
                  <a:gd name="T53" fmla="*/ 0 h 693"/>
                  <a:gd name="T54" fmla="*/ 0 w 1846"/>
                  <a:gd name="T55" fmla="*/ 0 h 693"/>
                  <a:gd name="T56" fmla="*/ 0 w 1846"/>
                  <a:gd name="T57" fmla="*/ 0 h 693"/>
                  <a:gd name="T58" fmla="*/ 0 w 1846"/>
                  <a:gd name="T59" fmla="*/ 0 h 693"/>
                  <a:gd name="T60" fmla="*/ 0 w 1846"/>
                  <a:gd name="T61" fmla="*/ 0 h 693"/>
                  <a:gd name="T62" fmla="*/ 0 w 1846"/>
                  <a:gd name="T63" fmla="*/ 0 h 693"/>
                  <a:gd name="T64" fmla="*/ 0 w 1846"/>
                  <a:gd name="T65" fmla="*/ 0 h 693"/>
                  <a:gd name="T66" fmla="*/ 0 w 1846"/>
                  <a:gd name="T67" fmla="*/ 0 h 693"/>
                  <a:gd name="T68" fmla="*/ 0 w 1846"/>
                  <a:gd name="T69" fmla="*/ 0 h 69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846" h="693">
                    <a:moveTo>
                      <a:pt x="146" y="81"/>
                    </a:moveTo>
                    <a:lnTo>
                      <a:pt x="1089" y="580"/>
                    </a:lnTo>
                    <a:lnTo>
                      <a:pt x="1116" y="595"/>
                    </a:lnTo>
                    <a:lnTo>
                      <a:pt x="1143" y="609"/>
                    </a:lnTo>
                    <a:lnTo>
                      <a:pt x="1169" y="623"/>
                    </a:lnTo>
                    <a:lnTo>
                      <a:pt x="1196" y="637"/>
                    </a:lnTo>
                    <a:lnTo>
                      <a:pt x="1223" y="651"/>
                    </a:lnTo>
                    <a:lnTo>
                      <a:pt x="1249" y="664"/>
                    </a:lnTo>
                    <a:lnTo>
                      <a:pt x="1274" y="678"/>
                    </a:lnTo>
                    <a:lnTo>
                      <a:pt x="1298" y="693"/>
                    </a:lnTo>
                    <a:lnTo>
                      <a:pt x="1846" y="693"/>
                    </a:lnTo>
                    <a:lnTo>
                      <a:pt x="1796" y="667"/>
                    </a:lnTo>
                    <a:lnTo>
                      <a:pt x="1746" y="642"/>
                    </a:lnTo>
                    <a:lnTo>
                      <a:pt x="1695" y="615"/>
                    </a:lnTo>
                    <a:lnTo>
                      <a:pt x="1644" y="589"/>
                    </a:lnTo>
                    <a:lnTo>
                      <a:pt x="1592" y="562"/>
                    </a:lnTo>
                    <a:lnTo>
                      <a:pt x="1541" y="536"/>
                    </a:lnTo>
                    <a:lnTo>
                      <a:pt x="1489" y="510"/>
                    </a:lnTo>
                    <a:lnTo>
                      <a:pt x="1437" y="482"/>
                    </a:lnTo>
                    <a:lnTo>
                      <a:pt x="1385" y="455"/>
                    </a:lnTo>
                    <a:lnTo>
                      <a:pt x="1332" y="429"/>
                    </a:lnTo>
                    <a:lnTo>
                      <a:pt x="1280" y="402"/>
                    </a:lnTo>
                    <a:lnTo>
                      <a:pt x="1228" y="375"/>
                    </a:lnTo>
                    <a:lnTo>
                      <a:pt x="1174" y="347"/>
                    </a:lnTo>
                    <a:lnTo>
                      <a:pt x="1122" y="320"/>
                    </a:lnTo>
                    <a:lnTo>
                      <a:pt x="1068" y="293"/>
                    </a:lnTo>
                    <a:lnTo>
                      <a:pt x="1016" y="266"/>
                    </a:lnTo>
                    <a:lnTo>
                      <a:pt x="524" y="0"/>
                    </a:lnTo>
                    <a:lnTo>
                      <a:pt x="0" y="0"/>
                    </a:lnTo>
                    <a:lnTo>
                      <a:pt x="17" y="12"/>
                    </a:lnTo>
                    <a:lnTo>
                      <a:pt x="33" y="23"/>
                    </a:lnTo>
                    <a:lnTo>
                      <a:pt x="51" y="33"/>
                    </a:lnTo>
                    <a:lnTo>
                      <a:pt x="70" y="43"/>
                    </a:lnTo>
                    <a:lnTo>
                      <a:pt x="108" y="62"/>
                    </a:lnTo>
                    <a:lnTo>
                      <a:pt x="146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25">
                <a:extLst>
                  <a:ext uri="{FF2B5EF4-FFF2-40B4-BE49-F238E27FC236}">
                    <a16:creationId xmlns:a16="http://schemas.microsoft.com/office/drawing/2014/main" id="{C4FDB44E-C30C-4A22-B5B0-D299E9D1F0E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298" y="3613"/>
                <a:ext cx="51" cy="80"/>
              </a:xfrm>
              <a:custGeom>
                <a:avLst/>
                <a:gdLst>
                  <a:gd name="T0" fmla="*/ 0 w 723"/>
                  <a:gd name="T1" fmla="*/ 0 h 1120"/>
                  <a:gd name="T2" fmla="*/ 0 w 723"/>
                  <a:gd name="T3" fmla="*/ 0 h 1120"/>
                  <a:gd name="T4" fmla="*/ 0 w 723"/>
                  <a:gd name="T5" fmla="*/ 0 h 1120"/>
                  <a:gd name="T6" fmla="*/ 0 w 723"/>
                  <a:gd name="T7" fmla="*/ 0 h 1120"/>
                  <a:gd name="T8" fmla="*/ 0 w 723"/>
                  <a:gd name="T9" fmla="*/ 0 h 1120"/>
                  <a:gd name="T10" fmla="*/ 0 w 723"/>
                  <a:gd name="T11" fmla="*/ 0 h 1120"/>
                  <a:gd name="T12" fmla="*/ 0 w 723"/>
                  <a:gd name="T13" fmla="*/ 0 h 1120"/>
                  <a:gd name="T14" fmla="*/ 0 w 723"/>
                  <a:gd name="T15" fmla="*/ 0 h 1120"/>
                  <a:gd name="T16" fmla="*/ 0 w 723"/>
                  <a:gd name="T17" fmla="*/ 0 h 1120"/>
                  <a:gd name="T18" fmla="*/ 0 w 723"/>
                  <a:gd name="T19" fmla="*/ 0 h 1120"/>
                  <a:gd name="T20" fmla="*/ 0 w 723"/>
                  <a:gd name="T21" fmla="*/ 0 h 1120"/>
                  <a:gd name="T22" fmla="*/ 0 w 723"/>
                  <a:gd name="T23" fmla="*/ 0 h 1120"/>
                  <a:gd name="T24" fmla="*/ 0 w 723"/>
                  <a:gd name="T25" fmla="*/ 0 h 1120"/>
                  <a:gd name="T26" fmla="*/ 0 w 723"/>
                  <a:gd name="T27" fmla="*/ 0 h 1120"/>
                  <a:gd name="T28" fmla="*/ 0 w 723"/>
                  <a:gd name="T29" fmla="*/ 0 h 1120"/>
                  <a:gd name="T30" fmla="*/ 0 w 723"/>
                  <a:gd name="T31" fmla="*/ 0 h 1120"/>
                  <a:gd name="T32" fmla="*/ 0 w 723"/>
                  <a:gd name="T33" fmla="*/ 0 h 1120"/>
                  <a:gd name="T34" fmla="*/ 0 w 723"/>
                  <a:gd name="T35" fmla="*/ 0 h 1120"/>
                  <a:gd name="T36" fmla="*/ 0 w 723"/>
                  <a:gd name="T37" fmla="*/ 0 h 1120"/>
                  <a:gd name="T38" fmla="*/ 0 w 723"/>
                  <a:gd name="T39" fmla="*/ 0 h 1120"/>
                  <a:gd name="T40" fmla="*/ 0 w 723"/>
                  <a:gd name="T41" fmla="*/ 0 h 1120"/>
                  <a:gd name="T42" fmla="*/ 0 w 723"/>
                  <a:gd name="T43" fmla="*/ 0 h 1120"/>
                  <a:gd name="T44" fmla="*/ 0 w 723"/>
                  <a:gd name="T45" fmla="*/ 0 h 1120"/>
                  <a:gd name="T46" fmla="*/ 0 w 723"/>
                  <a:gd name="T47" fmla="*/ 0 h 1120"/>
                  <a:gd name="T48" fmla="*/ 0 w 723"/>
                  <a:gd name="T49" fmla="*/ 0 h 1120"/>
                  <a:gd name="T50" fmla="*/ 0 w 723"/>
                  <a:gd name="T51" fmla="*/ 0 h 1120"/>
                  <a:gd name="T52" fmla="*/ 0 w 723"/>
                  <a:gd name="T53" fmla="*/ 0 h 1120"/>
                  <a:gd name="T54" fmla="*/ 0 w 723"/>
                  <a:gd name="T55" fmla="*/ 0 h 1120"/>
                  <a:gd name="T56" fmla="*/ 0 w 723"/>
                  <a:gd name="T57" fmla="*/ 0 h 1120"/>
                  <a:gd name="T58" fmla="*/ 0 w 723"/>
                  <a:gd name="T59" fmla="*/ 0 h 1120"/>
                  <a:gd name="T60" fmla="*/ 0 w 723"/>
                  <a:gd name="T61" fmla="*/ 0 h 1120"/>
                  <a:gd name="T62" fmla="*/ 0 w 723"/>
                  <a:gd name="T63" fmla="*/ 0 h 1120"/>
                  <a:gd name="T64" fmla="*/ 0 w 723"/>
                  <a:gd name="T65" fmla="*/ 0 h 1120"/>
                  <a:gd name="T66" fmla="*/ 0 w 723"/>
                  <a:gd name="T67" fmla="*/ 0 h 1120"/>
                  <a:gd name="T68" fmla="*/ 0 w 723"/>
                  <a:gd name="T69" fmla="*/ 0 h 1120"/>
                  <a:gd name="T70" fmla="*/ 0 w 723"/>
                  <a:gd name="T71" fmla="*/ 0 h 1120"/>
                  <a:gd name="T72" fmla="*/ 0 w 723"/>
                  <a:gd name="T73" fmla="*/ 0 h 1120"/>
                  <a:gd name="T74" fmla="*/ 0 w 723"/>
                  <a:gd name="T75" fmla="*/ 0 h 1120"/>
                  <a:gd name="T76" fmla="*/ 0 w 723"/>
                  <a:gd name="T77" fmla="*/ 0 h 1120"/>
                  <a:gd name="T78" fmla="*/ 0 w 723"/>
                  <a:gd name="T79" fmla="*/ 0 h 1120"/>
                  <a:gd name="T80" fmla="*/ 0 w 723"/>
                  <a:gd name="T81" fmla="*/ 0 h 1120"/>
                  <a:gd name="T82" fmla="*/ 0 w 723"/>
                  <a:gd name="T83" fmla="*/ 0 h 1120"/>
                  <a:gd name="T84" fmla="*/ 0 w 723"/>
                  <a:gd name="T85" fmla="*/ 0 h 1120"/>
                  <a:gd name="T86" fmla="*/ 0 w 723"/>
                  <a:gd name="T87" fmla="*/ 0 h 1120"/>
                  <a:gd name="T88" fmla="*/ 0 w 723"/>
                  <a:gd name="T89" fmla="*/ 0 h 1120"/>
                  <a:gd name="T90" fmla="*/ 0 w 723"/>
                  <a:gd name="T91" fmla="*/ 0 h 1120"/>
                  <a:gd name="T92" fmla="*/ 0 w 723"/>
                  <a:gd name="T93" fmla="*/ 0 h 1120"/>
                  <a:gd name="T94" fmla="*/ 0 w 723"/>
                  <a:gd name="T95" fmla="*/ 0 h 1120"/>
                  <a:gd name="T96" fmla="*/ 0 w 723"/>
                  <a:gd name="T97" fmla="*/ 0 h 112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23" h="1120">
                    <a:moveTo>
                      <a:pt x="14" y="306"/>
                    </a:moveTo>
                    <a:lnTo>
                      <a:pt x="9" y="332"/>
                    </a:lnTo>
                    <a:lnTo>
                      <a:pt x="5" y="358"/>
                    </a:lnTo>
                    <a:lnTo>
                      <a:pt x="3" y="385"/>
                    </a:lnTo>
                    <a:lnTo>
                      <a:pt x="1" y="411"/>
                    </a:lnTo>
                    <a:lnTo>
                      <a:pt x="0" y="437"/>
                    </a:lnTo>
                    <a:lnTo>
                      <a:pt x="0" y="463"/>
                    </a:lnTo>
                    <a:lnTo>
                      <a:pt x="1" y="489"/>
                    </a:lnTo>
                    <a:lnTo>
                      <a:pt x="3" y="514"/>
                    </a:lnTo>
                    <a:lnTo>
                      <a:pt x="6" y="541"/>
                    </a:lnTo>
                    <a:lnTo>
                      <a:pt x="10" y="566"/>
                    </a:lnTo>
                    <a:lnTo>
                      <a:pt x="15" y="592"/>
                    </a:lnTo>
                    <a:lnTo>
                      <a:pt x="21" y="617"/>
                    </a:lnTo>
                    <a:lnTo>
                      <a:pt x="28" y="642"/>
                    </a:lnTo>
                    <a:lnTo>
                      <a:pt x="36" y="669"/>
                    </a:lnTo>
                    <a:lnTo>
                      <a:pt x="45" y="694"/>
                    </a:lnTo>
                    <a:lnTo>
                      <a:pt x="55" y="719"/>
                    </a:lnTo>
                    <a:lnTo>
                      <a:pt x="67" y="744"/>
                    </a:lnTo>
                    <a:lnTo>
                      <a:pt x="78" y="769"/>
                    </a:lnTo>
                    <a:lnTo>
                      <a:pt x="91" y="794"/>
                    </a:lnTo>
                    <a:lnTo>
                      <a:pt x="105" y="820"/>
                    </a:lnTo>
                    <a:lnTo>
                      <a:pt x="119" y="845"/>
                    </a:lnTo>
                    <a:lnTo>
                      <a:pt x="135" y="870"/>
                    </a:lnTo>
                    <a:lnTo>
                      <a:pt x="152" y="895"/>
                    </a:lnTo>
                    <a:lnTo>
                      <a:pt x="169" y="920"/>
                    </a:lnTo>
                    <a:lnTo>
                      <a:pt x="187" y="946"/>
                    </a:lnTo>
                    <a:lnTo>
                      <a:pt x="208" y="970"/>
                    </a:lnTo>
                    <a:lnTo>
                      <a:pt x="228" y="995"/>
                    </a:lnTo>
                    <a:lnTo>
                      <a:pt x="249" y="1020"/>
                    </a:lnTo>
                    <a:lnTo>
                      <a:pt x="272" y="1045"/>
                    </a:lnTo>
                    <a:lnTo>
                      <a:pt x="295" y="1070"/>
                    </a:lnTo>
                    <a:lnTo>
                      <a:pt x="319" y="1095"/>
                    </a:lnTo>
                    <a:lnTo>
                      <a:pt x="345" y="1120"/>
                    </a:lnTo>
                    <a:lnTo>
                      <a:pt x="723" y="1120"/>
                    </a:lnTo>
                    <a:lnTo>
                      <a:pt x="699" y="1100"/>
                    </a:lnTo>
                    <a:lnTo>
                      <a:pt x="676" y="1078"/>
                    </a:lnTo>
                    <a:lnTo>
                      <a:pt x="654" y="1057"/>
                    </a:lnTo>
                    <a:lnTo>
                      <a:pt x="632" y="1036"/>
                    </a:lnTo>
                    <a:lnTo>
                      <a:pt x="611" y="1014"/>
                    </a:lnTo>
                    <a:lnTo>
                      <a:pt x="589" y="993"/>
                    </a:lnTo>
                    <a:lnTo>
                      <a:pt x="570" y="971"/>
                    </a:lnTo>
                    <a:lnTo>
                      <a:pt x="551" y="949"/>
                    </a:lnTo>
                    <a:lnTo>
                      <a:pt x="533" y="925"/>
                    </a:lnTo>
                    <a:lnTo>
                      <a:pt x="515" y="903"/>
                    </a:lnTo>
                    <a:lnTo>
                      <a:pt x="499" y="880"/>
                    </a:lnTo>
                    <a:lnTo>
                      <a:pt x="483" y="857"/>
                    </a:lnTo>
                    <a:lnTo>
                      <a:pt x="468" y="834"/>
                    </a:lnTo>
                    <a:lnTo>
                      <a:pt x="453" y="811"/>
                    </a:lnTo>
                    <a:lnTo>
                      <a:pt x="439" y="787"/>
                    </a:lnTo>
                    <a:lnTo>
                      <a:pt x="427" y="763"/>
                    </a:lnTo>
                    <a:lnTo>
                      <a:pt x="415" y="739"/>
                    </a:lnTo>
                    <a:lnTo>
                      <a:pt x="405" y="716"/>
                    </a:lnTo>
                    <a:lnTo>
                      <a:pt x="395" y="692"/>
                    </a:lnTo>
                    <a:lnTo>
                      <a:pt x="386" y="668"/>
                    </a:lnTo>
                    <a:lnTo>
                      <a:pt x="378" y="642"/>
                    </a:lnTo>
                    <a:lnTo>
                      <a:pt x="371" y="618"/>
                    </a:lnTo>
                    <a:lnTo>
                      <a:pt x="366" y="594"/>
                    </a:lnTo>
                    <a:lnTo>
                      <a:pt x="361" y="569"/>
                    </a:lnTo>
                    <a:lnTo>
                      <a:pt x="357" y="545"/>
                    </a:lnTo>
                    <a:lnTo>
                      <a:pt x="354" y="520"/>
                    </a:lnTo>
                    <a:lnTo>
                      <a:pt x="353" y="495"/>
                    </a:lnTo>
                    <a:lnTo>
                      <a:pt x="352" y="470"/>
                    </a:lnTo>
                    <a:lnTo>
                      <a:pt x="353" y="445"/>
                    </a:lnTo>
                    <a:lnTo>
                      <a:pt x="354" y="421"/>
                    </a:lnTo>
                    <a:lnTo>
                      <a:pt x="357" y="396"/>
                    </a:lnTo>
                    <a:lnTo>
                      <a:pt x="361" y="370"/>
                    </a:lnTo>
                    <a:lnTo>
                      <a:pt x="366" y="349"/>
                    </a:lnTo>
                    <a:lnTo>
                      <a:pt x="371" y="327"/>
                    </a:lnTo>
                    <a:lnTo>
                      <a:pt x="377" y="305"/>
                    </a:lnTo>
                    <a:lnTo>
                      <a:pt x="384" y="283"/>
                    </a:lnTo>
                    <a:lnTo>
                      <a:pt x="391" y="261"/>
                    </a:lnTo>
                    <a:lnTo>
                      <a:pt x="400" y="238"/>
                    </a:lnTo>
                    <a:lnTo>
                      <a:pt x="409" y="214"/>
                    </a:lnTo>
                    <a:lnTo>
                      <a:pt x="419" y="191"/>
                    </a:lnTo>
                    <a:lnTo>
                      <a:pt x="430" y="168"/>
                    </a:lnTo>
                    <a:lnTo>
                      <a:pt x="442" y="144"/>
                    </a:lnTo>
                    <a:lnTo>
                      <a:pt x="455" y="121"/>
                    </a:lnTo>
                    <a:lnTo>
                      <a:pt x="470" y="97"/>
                    </a:lnTo>
                    <a:lnTo>
                      <a:pt x="485" y="72"/>
                    </a:lnTo>
                    <a:lnTo>
                      <a:pt x="501" y="48"/>
                    </a:lnTo>
                    <a:lnTo>
                      <a:pt x="519" y="24"/>
                    </a:lnTo>
                    <a:lnTo>
                      <a:pt x="538" y="0"/>
                    </a:lnTo>
                    <a:lnTo>
                      <a:pt x="208" y="0"/>
                    </a:lnTo>
                    <a:lnTo>
                      <a:pt x="186" y="17"/>
                    </a:lnTo>
                    <a:lnTo>
                      <a:pt x="167" y="34"/>
                    </a:lnTo>
                    <a:lnTo>
                      <a:pt x="149" y="52"/>
                    </a:lnTo>
                    <a:lnTo>
                      <a:pt x="132" y="70"/>
                    </a:lnTo>
                    <a:lnTo>
                      <a:pt x="116" y="89"/>
                    </a:lnTo>
                    <a:lnTo>
                      <a:pt x="101" y="108"/>
                    </a:lnTo>
                    <a:lnTo>
                      <a:pt x="87" y="128"/>
                    </a:lnTo>
                    <a:lnTo>
                      <a:pt x="75" y="147"/>
                    </a:lnTo>
                    <a:lnTo>
                      <a:pt x="63" y="167"/>
                    </a:lnTo>
                    <a:lnTo>
                      <a:pt x="52" y="186"/>
                    </a:lnTo>
                    <a:lnTo>
                      <a:pt x="43" y="206"/>
                    </a:lnTo>
                    <a:lnTo>
                      <a:pt x="35" y="226"/>
                    </a:lnTo>
                    <a:lnTo>
                      <a:pt x="28" y="247"/>
                    </a:lnTo>
                    <a:lnTo>
                      <a:pt x="22" y="267"/>
                    </a:lnTo>
                    <a:lnTo>
                      <a:pt x="17" y="286"/>
                    </a:lnTo>
                    <a:lnTo>
                      <a:pt x="14" y="30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26">
                <a:extLst>
                  <a:ext uri="{FF2B5EF4-FFF2-40B4-BE49-F238E27FC236}">
                    <a16:creationId xmlns:a16="http://schemas.microsoft.com/office/drawing/2014/main" id="{309D2F37-11A4-4C2E-A7F0-DC7031061A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650" y="3906"/>
                <a:ext cx="35" cy="62"/>
              </a:xfrm>
              <a:custGeom>
                <a:avLst/>
                <a:gdLst>
                  <a:gd name="T0" fmla="*/ 0 w 488"/>
                  <a:gd name="T1" fmla="*/ 0 h 862"/>
                  <a:gd name="T2" fmla="*/ 0 w 488"/>
                  <a:gd name="T3" fmla="*/ 0 h 862"/>
                  <a:gd name="T4" fmla="*/ 0 w 488"/>
                  <a:gd name="T5" fmla="*/ 0 h 862"/>
                  <a:gd name="T6" fmla="*/ 0 w 488"/>
                  <a:gd name="T7" fmla="*/ 0 h 862"/>
                  <a:gd name="T8" fmla="*/ 0 w 488"/>
                  <a:gd name="T9" fmla="*/ 0 h 862"/>
                  <a:gd name="T10" fmla="*/ 0 w 488"/>
                  <a:gd name="T11" fmla="*/ 0 h 862"/>
                  <a:gd name="T12" fmla="*/ 0 w 488"/>
                  <a:gd name="T13" fmla="*/ 0 h 862"/>
                  <a:gd name="T14" fmla="*/ 0 w 488"/>
                  <a:gd name="T15" fmla="*/ 0 h 862"/>
                  <a:gd name="T16" fmla="*/ 0 w 488"/>
                  <a:gd name="T17" fmla="*/ 0 h 862"/>
                  <a:gd name="T18" fmla="*/ 0 w 488"/>
                  <a:gd name="T19" fmla="*/ 0 h 862"/>
                  <a:gd name="T20" fmla="*/ 0 w 488"/>
                  <a:gd name="T21" fmla="*/ 0 h 862"/>
                  <a:gd name="T22" fmla="*/ 0 w 488"/>
                  <a:gd name="T23" fmla="*/ 0 h 862"/>
                  <a:gd name="T24" fmla="*/ 0 w 488"/>
                  <a:gd name="T25" fmla="*/ 0 h 862"/>
                  <a:gd name="T26" fmla="*/ 0 w 488"/>
                  <a:gd name="T27" fmla="*/ 0 h 862"/>
                  <a:gd name="T28" fmla="*/ 0 w 488"/>
                  <a:gd name="T29" fmla="*/ 0 h 862"/>
                  <a:gd name="T30" fmla="*/ 0 w 488"/>
                  <a:gd name="T31" fmla="*/ 0 h 862"/>
                  <a:gd name="T32" fmla="*/ 0 w 488"/>
                  <a:gd name="T33" fmla="*/ 0 h 862"/>
                  <a:gd name="T34" fmla="*/ 0 w 488"/>
                  <a:gd name="T35" fmla="*/ 0 h 862"/>
                  <a:gd name="T36" fmla="*/ 0 w 488"/>
                  <a:gd name="T37" fmla="*/ 0 h 862"/>
                  <a:gd name="T38" fmla="*/ 0 w 488"/>
                  <a:gd name="T39" fmla="*/ 0 h 862"/>
                  <a:gd name="T40" fmla="*/ 0 w 488"/>
                  <a:gd name="T41" fmla="*/ 0 h 862"/>
                  <a:gd name="T42" fmla="*/ 0 w 488"/>
                  <a:gd name="T43" fmla="*/ 0 h 862"/>
                  <a:gd name="T44" fmla="*/ 0 w 488"/>
                  <a:gd name="T45" fmla="*/ 0 h 862"/>
                  <a:gd name="T46" fmla="*/ 0 w 488"/>
                  <a:gd name="T47" fmla="*/ 0 h 862"/>
                  <a:gd name="T48" fmla="*/ 0 w 488"/>
                  <a:gd name="T49" fmla="*/ 0 h 862"/>
                  <a:gd name="T50" fmla="*/ 0 w 488"/>
                  <a:gd name="T51" fmla="*/ 0 h 862"/>
                  <a:gd name="T52" fmla="*/ 0 w 488"/>
                  <a:gd name="T53" fmla="*/ 0 h 862"/>
                  <a:gd name="T54" fmla="*/ 0 w 488"/>
                  <a:gd name="T55" fmla="*/ 0 h 862"/>
                  <a:gd name="T56" fmla="*/ 0 w 488"/>
                  <a:gd name="T57" fmla="*/ 0 h 862"/>
                  <a:gd name="T58" fmla="*/ 0 w 488"/>
                  <a:gd name="T59" fmla="*/ 0 h 862"/>
                  <a:gd name="T60" fmla="*/ 0 w 488"/>
                  <a:gd name="T61" fmla="*/ 0 h 862"/>
                  <a:gd name="T62" fmla="*/ 0 w 488"/>
                  <a:gd name="T63" fmla="*/ 0 h 862"/>
                  <a:gd name="T64" fmla="*/ 0 w 488"/>
                  <a:gd name="T65" fmla="*/ 0 h 862"/>
                  <a:gd name="T66" fmla="*/ 0 w 488"/>
                  <a:gd name="T67" fmla="*/ 0 h 862"/>
                  <a:gd name="T68" fmla="*/ 0 w 488"/>
                  <a:gd name="T69" fmla="*/ 0 h 862"/>
                  <a:gd name="T70" fmla="*/ 0 w 488"/>
                  <a:gd name="T71" fmla="*/ 0 h 862"/>
                  <a:gd name="T72" fmla="*/ 0 w 488"/>
                  <a:gd name="T73" fmla="*/ 0 h 862"/>
                  <a:gd name="T74" fmla="*/ 0 w 488"/>
                  <a:gd name="T75" fmla="*/ 0 h 862"/>
                  <a:gd name="T76" fmla="*/ 0 w 488"/>
                  <a:gd name="T77" fmla="*/ 0 h 862"/>
                  <a:gd name="T78" fmla="*/ 0 w 488"/>
                  <a:gd name="T79" fmla="*/ 0 h 862"/>
                  <a:gd name="T80" fmla="*/ 0 w 488"/>
                  <a:gd name="T81" fmla="*/ 0 h 862"/>
                  <a:gd name="T82" fmla="*/ 0 w 488"/>
                  <a:gd name="T83" fmla="*/ 0 h 862"/>
                  <a:gd name="T84" fmla="*/ 0 w 488"/>
                  <a:gd name="T85" fmla="*/ 0 h 862"/>
                  <a:gd name="T86" fmla="*/ 0 w 488"/>
                  <a:gd name="T87" fmla="*/ 0 h 862"/>
                  <a:gd name="T88" fmla="*/ 0 w 488"/>
                  <a:gd name="T89" fmla="*/ 0 h 862"/>
                  <a:gd name="T90" fmla="*/ 0 w 488"/>
                  <a:gd name="T91" fmla="*/ 0 h 862"/>
                  <a:gd name="T92" fmla="*/ 0 w 488"/>
                  <a:gd name="T93" fmla="*/ 0 h 862"/>
                  <a:gd name="T94" fmla="*/ 0 w 488"/>
                  <a:gd name="T95" fmla="*/ 0 h 862"/>
                  <a:gd name="T96" fmla="*/ 0 w 488"/>
                  <a:gd name="T97" fmla="*/ 0 h 862"/>
                  <a:gd name="T98" fmla="*/ 0 w 488"/>
                  <a:gd name="T99" fmla="*/ 0 h 862"/>
                  <a:gd name="T100" fmla="*/ 0 w 488"/>
                  <a:gd name="T101" fmla="*/ 0 h 86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488" h="862">
                    <a:moveTo>
                      <a:pt x="476" y="242"/>
                    </a:moveTo>
                    <a:lnTo>
                      <a:pt x="470" y="211"/>
                    </a:lnTo>
                    <a:lnTo>
                      <a:pt x="462" y="181"/>
                    </a:lnTo>
                    <a:lnTo>
                      <a:pt x="454" y="151"/>
                    </a:lnTo>
                    <a:lnTo>
                      <a:pt x="444" y="121"/>
                    </a:lnTo>
                    <a:lnTo>
                      <a:pt x="434" y="91"/>
                    </a:lnTo>
                    <a:lnTo>
                      <a:pt x="422" y="60"/>
                    </a:lnTo>
                    <a:lnTo>
                      <a:pt x="409" y="30"/>
                    </a:lnTo>
                    <a:lnTo>
                      <a:pt x="395" y="0"/>
                    </a:lnTo>
                    <a:lnTo>
                      <a:pt x="8" y="0"/>
                    </a:lnTo>
                    <a:lnTo>
                      <a:pt x="28" y="36"/>
                    </a:lnTo>
                    <a:lnTo>
                      <a:pt x="47" y="73"/>
                    </a:lnTo>
                    <a:lnTo>
                      <a:pt x="65" y="112"/>
                    </a:lnTo>
                    <a:lnTo>
                      <a:pt x="80" y="149"/>
                    </a:lnTo>
                    <a:lnTo>
                      <a:pt x="93" y="187"/>
                    </a:lnTo>
                    <a:lnTo>
                      <a:pt x="105" y="224"/>
                    </a:lnTo>
                    <a:lnTo>
                      <a:pt x="114" y="262"/>
                    </a:lnTo>
                    <a:lnTo>
                      <a:pt x="121" y="298"/>
                    </a:lnTo>
                    <a:lnTo>
                      <a:pt x="125" y="331"/>
                    </a:lnTo>
                    <a:lnTo>
                      <a:pt x="127" y="365"/>
                    </a:lnTo>
                    <a:lnTo>
                      <a:pt x="128" y="400"/>
                    </a:lnTo>
                    <a:lnTo>
                      <a:pt x="127" y="434"/>
                    </a:lnTo>
                    <a:lnTo>
                      <a:pt x="125" y="468"/>
                    </a:lnTo>
                    <a:lnTo>
                      <a:pt x="121" y="503"/>
                    </a:lnTo>
                    <a:lnTo>
                      <a:pt x="116" y="539"/>
                    </a:lnTo>
                    <a:lnTo>
                      <a:pt x="109" y="574"/>
                    </a:lnTo>
                    <a:lnTo>
                      <a:pt x="101" y="609"/>
                    </a:lnTo>
                    <a:lnTo>
                      <a:pt x="91" y="645"/>
                    </a:lnTo>
                    <a:lnTo>
                      <a:pt x="80" y="682"/>
                    </a:lnTo>
                    <a:lnTo>
                      <a:pt x="67" y="717"/>
                    </a:lnTo>
                    <a:lnTo>
                      <a:pt x="53" y="753"/>
                    </a:lnTo>
                    <a:lnTo>
                      <a:pt x="36" y="789"/>
                    </a:lnTo>
                    <a:lnTo>
                      <a:pt x="19" y="826"/>
                    </a:lnTo>
                    <a:lnTo>
                      <a:pt x="0" y="862"/>
                    </a:lnTo>
                    <a:lnTo>
                      <a:pt x="395" y="862"/>
                    </a:lnTo>
                    <a:lnTo>
                      <a:pt x="409" y="823"/>
                    </a:lnTo>
                    <a:lnTo>
                      <a:pt x="423" y="783"/>
                    </a:lnTo>
                    <a:lnTo>
                      <a:pt x="435" y="745"/>
                    </a:lnTo>
                    <a:lnTo>
                      <a:pt x="446" y="706"/>
                    </a:lnTo>
                    <a:lnTo>
                      <a:pt x="456" y="668"/>
                    </a:lnTo>
                    <a:lnTo>
                      <a:pt x="465" y="629"/>
                    </a:lnTo>
                    <a:lnTo>
                      <a:pt x="472" y="590"/>
                    </a:lnTo>
                    <a:lnTo>
                      <a:pt x="478" y="552"/>
                    </a:lnTo>
                    <a:lnTo>
                      <a:pt x="482" y="514"/>
                    </a:lnTo>
                    <a:lnTo>
                      <a:pt x="486" y="475"/>
                    </a:lnTo>
                    <a:lnTo>
                      <a:pt x="488" y="436"/>
                    </a:lnTo>
                    <a:lnTo>
                      <a:pt x="488" y="398"/>
                    </a:lnTo>
                    <a:lnTo>
                      <a:pt x="487" y="358"/>
                    </a:lnTo>
                    <a:lnTo>
                      <a:pt x="485" y="320"/>
                    </a:lnTo>
                    <a:lnTo>
                      <a:pt x="481" y="281"/>
                    </a:lnTo>
                    <a:lnTo>
                      <a:pt x="476" y="2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27">
                <a:extLst>
                  <a:ext uri="{FF2B5EF4-FFF2-40B4-BE49-F238E27FC236}">
                    <a16:creationId xmlns:a16="http://schemas.microsoft.com/office/drawing/2014/main" id="{A16906DA-EA35-4F33-A2B9-D6725CF6531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523" y="3808"/>
                <a:ext cx="132" cy="66"/>
              </a:xfrm>
              <a:custGeom>
                <a:avLst/>
                <a:gdLst>
                  <a:gd name="T0" fmla="*/ 0 w 1854"/>
                  <a:gd name="T1" fmla="*/ 0 h 919"/>
                  <a:gd name="T2" fmla="*/ 0 w 1854"/>
                  <a:gd name="T3" fmla="*/ 0 h 919"/>
                  <a:gd name="T4" fmla="*/ 0 w 1854"/>
                  <a:gd name="T5" fmla="*/ 0 h 919"/>
                  <a:gd name="T6" fmla="*/ 0 w 1854"/>
                  <a:gd name="T7" fmla="*/ 0 h 919"/>
                  <a:gd name="T8" fmla="*/ 0 w 1854"/>
                  <a:gd name="T9" fmla="*/ 0 h 919"/>
                  <a:gd name="T10" fmla="*/ 0 w 1854"/>
                  <a:gd name="T11" fmla="*/ 0 h 919"/>
                  <a:gd name="T12" fmla="*/ 0 w 1854"/>
                  <a:gd name="T13" fmla="*/ 0 h 919"/>
                  <a:gd name="T14" fmla="*/ 0 w 1854"/>
                  <a:gd name="T15" fmla="*/ 0 h 919"/>
                  <a:gd name="T16" fmla="*/ 0 w 1854"/>
                  <a:gd name="T17" fmla="*/ 0 h 919"/>
                  <a:gd name="T18" fmla="*/ 0 w 1854"/>
                  <a:gd name="T19" fmla="*/ 0 h 919"/>
                  <a:gd name="T20" fmla="*/ 0 w 1854"/>
                  <a:gd name="T21" fmla="*/ 0 h 919"/>
                  <a:gd name="T22" fmla="*/ 0 w 1854"/>
                  <a:gd name="T23" fmla="*/ 0 h 919"/>
                  <a:gd name="T24" fmla="*/ 0 w 1854"/>
                  <a:gd name="T25" fmla="*/ 0 h 919"/>
                  <a:gd name="T26" fmla="*/ 0 w 1854"/>
                  <a:gd name="T27" fmla="*/ 0 h 919"/>
                  <a:gd name="T28" fmla="*/ 0 w 1854"/>
                  <a:gd name="T29" fmla="*/ 0 h 919"/>
                  <a:gd name="T30" fmla="*/ 0 w 1854"/>
                  <a:gd name="T31" fmla="*/ 0 h 919"/>
                  <a:gd name="T32" fmla="*/ 0 w 1854"/>
                  <a:gd name="T33" fmla="*/ 0 h 919"/>
                  <a:gd name="T34" fmla="*/ 0 w 1854"/>
                  <a:gd name="T35" fmla="*/ 0 h 919"/>
                  <a:gd name="T36" fmla="*/ 0 w 1854"/>
                  <a:gd name="T37" fmla="*/ 0 h 919"/>
                  <a:gd name="T38" fmla="*/ 0 w 1854"/>
                  <a:gd name="T39" fmla="*/ 0 h 919"/>
                  <a:gd name="T40" fmla="*/ 0 w 1854"/>
                  <a:gd name="T41" fmla="*/ 0 h 919"/>
                  <a:gd name="T42" fmla="*/ 0 w 1854"/>
                  <a:gd name="T43" fmla="*/ 0 h 919"/>
                  <a:gd name="T44" fmla="*/ 0 w 1854"/>
                  <a:gd name="T45" fmla="*/ 0 h 919"/>
                  <a:gd name="T46" fmla="*/ 0 w 1854"/>
                  <a:gd name="T47" fmla="*/ 0 h 919"/>
                  <a:gd name="T48" fmla="*/ 0 w 1854"/>
                  <a:gd name="T49" fmla="*/ 0 h 919"/>
                  <a:gd name="T50" fmla="*/ 0 w 1854"/>
                  <a:gd name="T51" fmla="*/ 0 h 919"/>
                  <a:gd name="T52" fmla="*/ 0 w 1854"/>
                  <a:gd name="T53" fmla="*/ 0 h 919"/>
                  <a:gd name="T54" fmla="*/ 0 w 1854"/>
                  <a:gd name="T55" fmla="*/ 0 h 919"/>
                  <a:gd name="T56" fmla="*/ 0 w 1854"/>
                  <a:gd name="T57" fmla="*/ 0 h 919"/>
                  <a:gd name="T58" fmla="*/ 0 w 1854"/>
                  <a:gd name="T59" fmla="*/ 0 h 919"/>
                  <a:gd name="T60" fmla="*/ 0 w 1854"/>
                  <a:gd name="T61" fmla="*/ 0 h 919"/>
                  <a:gd name="T62" fmla="*/ 0 w 1854"/>
                  <a:gd name="T63" fmla="*/ 0 h 919"/>
                  <a:gd name="T64" fmla="*/ 0 w 1854"/>
                  <a:gd name="T65" fmla="*/ 0 h 919"/>
                  <a:gd name="T66" fmla="*/ 0 w 1854"/>
                  <a:gd name="T67" fmla="*/ 0 h 919"/>
                  <a:gd name="T68" fmla="*/ 0 w 1854"/>
                  <a:gd name="T69" fmla="*/ 0 h 919"/>
                  <a:gd name="T70" fmla="*/ 0 w 1854"/>
                  <a:gd name="T71" fmla="*/ 0 h 919"/>
                  <a:gd name="T72" fmla="*/ 0 w 1854"/>
                  <a:gd name="T73" fmla="*/ 0 h 919"/>
                  <a:gd name="T74" fmla="*/ 0 w 1854"/>
                  <a:gd name="T75" fmla="*/ 0 h 919"/>
                  <a:gd name="T76" fmla="*/ 0 w 1854"/>
                  <a:gd name="T77" fmla="*/ 0 h 919"/>
                  <a:gd name="T78" fmla="*/ 0 w 1854"/>
                  <a:gd name="T79" fmla="*/ 0 h 919"/>
                  <a:gd name="T80" fmla="*/ 0 w 1854"/>
                  <a:gd name="T81" fmla="*/ 0 h 919"/>
                  <a:gd name="T82" fmla="*/ 0 w 1854"/>
                  <a:gd name="T83" fmla="*/ 0 h 919"/>
                  <a:gd name="T84" fmla="*/ 0 w 1854"/>
                  <a:gd name="T85" fmla="*/ 0 h 91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854" h="919">
                    <a:moveTo>
                      <a:pt x="1402" y="919"/>
                    </a:moveTo>
                    <a:lnTo>
                      <a:pt x="1854" y="919"/>
                    </a:lnTo>
                    <a:lnTo>
                      <a:pt x="1824" y="888"/>
                    </a:lnTo>
                    <a:lnTo>
                      <a:pt x="1794" y="858"/>
                    </a:lnTo>
                    <a:lnTo>
                      <a:pt x="1763" y="829"/>
                    </a:lnTo>
                    <a:lnTo>
                      <a:pt x="1732" y="799"/>
                    </a:lnTo>
                    <a:lnTo>
                      <a:pt x="1700" y="770"/>
                    </a:lnTo>
                    <a:lnTo>
                      <a:pt x="1665" y="739"/>
                    </a:lnTo>
                    <a:lnTo>
                      <a:pt x="1631" y="710"/>
                    </a:lnTo>
                    <a:lnTo>
                      <a:pt x="1597" y="681"/>
                    </a:lnTo>
                    <a:lnTo>
                      <a:pt x="1560" y="652"/>
                    </a:lnTo>
                    <a:lnTo>
                      <a:pt x="1524" y="623"/>
                    </a:lnTo>
                    <a:lnTo>
                      <a:pt x="1486" y="594"/>
                    </a:lnTo>
                    <a:lnTo>
                      <a:pt x="1449" y="565"/>
                    </a:lnTo>
                    <a:lnTo>
                      <a:pt x="1370" y="508"/>
                    </a:lnTo>
                    <a:lnTo>
                      <a:pt x="1288" y="450"/>
                    </a:lnTo>
                    <a:lnTo>
                      <a:pt x="1204" y="394"/>
                    </a:lnTo>
                    <a:lnTo>
                      <a:pt x="1117" y="337"/>
                    </a:lnTo>
                    <a:lnTo>
                      <a:pt x="1028" y="280"/>
                    </a:lnTo>
                    <a:lnTo>
                      <a:pt x="937" y="224"/>
                    </a:lnTo>
                    <a:lnTo>
                      <a:pt x="842" y="168"/>
                    </a:lnTo>
                    <a:lnTo>
                      <a:pt x="746" y="112"/>
                    </a:lnTo>
                    <a:lnTo>
                      <a:pt x="648" y="57"/>
                    </a:lnTo>
                    <a:lnTo>
                      <a:pt x="548" y="0"/>
                    </a:lnTo>
                    <a:lnTo>
                      <a:pt x="0" y="0"/>
                    </a:lnTo>
                    <a:lnTo>
                      <a:pt x="106" y="59"/>
                    </a:lnTo>
                    <a:lnTo>
                      <a:pt x="210" y="117"/>
                    </a:lnTo>
                    <a:lnTo>
                      <a:pt x="312" y="175"/>
                    </a:lnTo>
                    <a:lnTo>
                      <a:pt x="413" y="233"/>
                    </a:lnTo>
                    <a:lnTo>
                      <a:pt x="511" y="291"/>
                    </a:lnTo>
                    <a:lnTo>
                      <a:pt x="605" y="349"/>
                    </a:lnTo>
                    <a:lnTo>
                      <a:pt x="698" y="405"/>
                    </a:lnTo>
                    <a:lnTo>
                      <a:pt x="789" y="462"/>
                    </a:lnTo>
                    <a:lnTo>
                      <a:pt x="876" y="520"/>
                    </a:lnTo>
                    <a:lnTo>
                      <a:pt x="961" y="576"/>
                    </a:lnTo>
                    <a:lnTo>
                      <a:pt x="1043" y="634"/>
                    </a:lnTo>
                    <a:lnTo>
                      <a:pt x="1121" y="690"/>
                    </a:lnTo>
                    <a:lnTo>
                      <a:pt x="1196" y="747"/>
                    </a:lnTo>
                    <a:lnTo>
                      <a:pt x="1268" y="804"/>
                    </a:lnTo>
                    <a:lnTo>
                      <a:pt x="1303" y="833"/>
                    </a:lnTo>
                    <a:lnTo>
                      <a:pt x="1337" y="861"/>
                    </a:lnTo>
                    <a:lnTo>
                      <a:pt x="1370" y="890"/>
                    </a:lnTo>
                    <a:lnTo>
                      <a:pt x="1402" y="9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28">
                <a:extLst>
                  <a:ext uri="{FF2B5EF4-FFF2-40B4-BE49-F238E27FC236}">
                    <a16:creationId xmlns:a16="http://schemas.microsoft.com/office/drawing/2014/main" id="{6EE526CB-2E8D-47D8-B32A-E0F72E0EF75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345" y="3540"/>
                <a:ext cx="144" cy="40"/>
              </a:xfrm>
              <a:custGeom>
                <a:avLst/>
                <a:gdLst>
                  <a:gd name="T0" fmla="*/ 0 w 2007"/>
                  <a:gd name="T1" fmla="*/ 0 h 564"/>
                  <a:gd name="T2" fmla="*/ 0 w 2007"/>
                  <a:gd name="T3" fmla="*/ 0 h 564"/>
                  <a:gd name="T4" fmla="*/ 0 w 2007"/>
                  <a:gd name="T5" fmla="*/ 0 h 564"/>
                  <a:gd name="T6" fmla="*/ 0 w 2007"/>
                  <a:gd name="T7" fmla="*/ 0 h 564"/>
                  <a:gd name="T8" fmla="*/ 0 w 2007"/>
                  <a:gd name="T9" fmla="*/ 0 h 564"/>
                  <a:gd name="T10" fmla="*/ 0 w 2007"/>
                  <a:gd name="T11" fmla="*/ 0 h 564"/>
                  <a:gd name="T12" fmla="*/ 0 w 2007"/>
                  <a:gd name="T13" fmla="*/ 0 h 564"/>
                  <a:gd name="T14" fmla="*/ 0 w 2007"/>
                  <a:gd name="T15" fmla="*/ 0 h 564"/>
                  <a:gd name="T16" fmla="*/ 0 w 2007"/>
                  <a:gd name="T17" fmla="*/ 0 h 564"/>
                  <a:gd name="T18" fmla="*/ 0 w 2007"/>
                  <a:gd name="T19" fmla="*/ 0 h 564"/>
                  <a:gd name="T20" fmla="*/ 0 w 2007"/>
                  <a:gd name="T21" fmla="*/ 0 h 564"/>
                  <a:gd name="T22" fmla="*/ 0 w 2007"/>
                  <a:gd name="T23" fmla="*/ 0 h 564"/>
                  <a:gd name="T24" fmla="*/ 0 w 2007"/>
                  <a:gd name="T25" fmla="*/ 0 h 564"/>
                  <a:gd name="T26" fmla="*/ 0 w 2007"/>
                  <a:gd name="T27" fmla="*/ 0 h 564"/>
                  <a:gd name="T28" fmla="*/ 0 w 2007"/>
                  <a:gd name="T29" fmla="*/ 0 h 564"/>
                  <a:gd name="T30" fmla="*/ 0 w 2007"/>
                  <a:gd name="T31" fmla="*/ 0 h 564"/>
                  <a:gd name="T32" fmla="*/ 0 w 2007"/>
                  <a:gd name="T33" fmla="*/ 0 h 564"/>
                  <a:gd name="T34" fmla="*/ 0 w 2007"/>
                  <a:gd name="T35" fmla="*/ 0 h 564"/>
                  <a:gd name="T36" fmla="*/ 0 w 2007"/>
                  <a:gd name="T37" fmla="*/ 0 h 564"/>
                  <a:gd name="T38" fmla="*/ 0 w 2007"/>
                  <a:gd name="T39" fmla="*/ 0 h 564"/>
                  <a:gd name="T40" fmla="*/ 0 w 2007"/>
                  <a:gd name="T41" fmla="*/ 0 h 564"/>
                  <a:gd name="T42" fmla="*/ 0 w 2007"/>
                  <a:gd name="T43" fmla="*/ 0 h 564"/>
                  <a:gd name="T44" fmla="*/ 0 w 2007"/>
                  <a:gd name="T45" fmla="*/ 0 h 564"/>
                  <a:gd name="T46" fmla="*/ 0 w 2007"/>
                  <a:gd name="T47" fmla="*/ 0 h 564"/>
                  <a:gd name="T48" fmla="*/ 0 w 2007"/>
                  <a:gd name="T49" fmla="*/ 0 h 564"/>
                  <a:gd name="T50" fmla="*/ 0 w 2007"/>
                  <a:gd name="T51" fmla="*/ 0 h 564"/>
                  <a:gd name="T52" fmla="*/ 0 w 2007"/>
                  <a:gd name="T53" fmla="*/ 0 h 564"/>
                  <a:gd name="T54" fmla="*/ 0 w 2007"/>
                  <a:gd name="T55" fmla="*/ 0 h 564"/>
                  <a:gd name="T56" fmla="*/ 0 w 2007"/>
                  <a:gd name="T57" fmla="*/ 0 h 564"/>
                  <a:gd name="T58" fmla="*/ 0 w 2007"/>
                  <a:gd name="T59" fmla="*/ 0 h 564"/>
                  <a:gd name="T60" fmla="*/ 0 w 2007"/>
                  <a:gd name="T61" fmla="*/ 0 h 564"/>
                  <a:gd name="T62" fmla="*/ 0 w 2007"/>
                  <a:gd name="T63" fmla="*/ 0 h 564"/>
                  <a:gd name="T64" fmla="*/ 0 w 2007"/>
                  <a:gd name="T65" fmla="*/ 0 h 564"/>
                  <a:gd name="T66" fmla="*/ 0 w 2007"/>
                  <a:gd name="T67" fmla="*/ 0 h 564"/>
                  <a:gd name="T68" fmla="*/ 0 w 2007"/>
                  <a:gd name="T69" fmla="*/ 0 h 5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007" h="564">
                    <a:moveTo>
                      <a:pt x="1314" y="0"/>
                    </a:moveTo>
                    <a:lnTo>
                      <a:pt x="1216" y="32"/>
                    </a:lnTo>
                    <a:lnTo>
                      <a:pt x="1121" y="64"/>
                    </a:lnTo>
                    <a:lnTo>
                      <a:pt x="1028" y="96"/>
                    </a:lnTo>
                    <a:lnTo>
                      <a:pt x="936" y="130"/>
                    </a:lnTo>
                    <a:lnTo>
                      <a:pt x="846" y="163"/>
                    </a:lnTo>
                    <a:lnTo>
                      <a:pt x="759" y="197"/>
                    </a:lnTo>
                    <a:lnTo>
                      <a:pt x="674" y="231"/>
                    </a:lnTo>
                    <a:lnTo>
                      <a:pt x="590" y="266"/>
                    </a:lnTo>
                    <a:lnTo>
                      <a:pt x="509" y="302"/>
                    </a:lnTo>
                    <a:lnTo>
                      <a:pt x="430" y="338"/>
                    </a:lnTo>
                    <a:lnTo>
                      <a:pt x="353" y="374"/>
                    </a:lnTo>
                    <a:lnTo>
                      <a:pt x="278" y="410"/>
                    </a:lnTo>
                    <a:lnTo>
                      <a:pt x="205" y="449"/>
                    </a:lnTo>
                    <a:lnTo>
                      <a:pt x="134" y="486"/>
                    </a:lnTo>
                    <a:lnTo>
                      <a:pt x="66" y="524"/>
                    </a:lnTo>
                    <a:lnTo>
                      <a:pt x="0" y="564"/>
                    </a:lnTo>
                    <a:lnTo>
                      <a:pt x="460" y="564"/>
                    </a:lnTo>
                    <a:lnTo>
                      <a:pt x="526" y="528"/>
                    </a:lnTo>
                    <a:lnTo>
                      <a:pt x="597" y="494"/>
                    </a:lnTo>
                    <a:lnTo>
                      <a:pt x="670" y="459"/>
                    </a:lnTo>
                    <a:lnTo>
                      <a:pt x="748" y="424"/>
                    </a:lnTo>
                    <a:lnTo>
                      <a:pt x="829" y="388"/>
                    </a:lnTo>
                    <a:lnTo>
                      <a:pt x="914" y="353"/>
                    </a:lnTo>
                    <a:lnTo>
                      <a:pt x="1004" y="317"/>
                    </a:lnTo>
                    <a:lnTo>
                      <a:pt x="1097" y="282"/>
                    </a:lnTo>
                    <a:lnTo>
                      <a:pt x="1195" y="246"/>
                    </a:lnTo>
                    <a:lnTo>
                      <a:pt x="1297" y="211"/>
                    </a:lnTo>
                    <a:lnTo>
                      <a:pt x="1404" y="175"/>
                    </a:lnTo>
                    <a:lnTo>
                      <a:pt x="1514" y="140"/>
                    </a:lnTo>
                    <a:lnTo>
                      <a:pt x="1630" y="104"/>
                    </a:lnTo>
                    <a:lnTo>
                      <a:pt x="1751" y="69"/>
                    </a:lnTo>
                    <a:lnTo>
                      <a:pt x="1876" y="35"/>
                    </a:lnTo>
                    <a:lnTo>
                      <a:pt x="2007" y="0"/>
                    </a:lnTo>
                    <a:lnTo>
                      <a:pt x="13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29">
                <a:extLst>
                  <a:ext uri="{FF2B5EF4-FFF2-40B4-BE49-F238E27FC236}">
                    <a16:creationId xmlns:a16="http://schemas.microsoft.com/office/drawing/2014/main" id="{51E7C4AC-646E-44CA-B62C-331FAED5E33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127" y="3588"/>
                <a:ext cx="244" cy="355"/>
              </a:xfrm>
              <a:custGeom>
                <a:avLst/>
                <a:gdLst>
                  <a:gd name="T0" fmla="*/ 0 w 3422"/>
                  <a:gd name="T1" fmla="*/ 0 h 4963"/>
                  <a:gd name="T2" fmla="*/ 0 w 3422"/>
                  <a:gd name="T3" fmla="*/ 0 h 4963"/>
                  <a:gd name="T4" fmla="*/ 0 w 3422"/>
                  <a:gd name="T5" fmla="*/ 0 h 4963"/>
                  <a:gd name="T6" fmla="*/ 0 w 3422"/>
                  <a:gd name="T7" fmla="*/ 0 h 4963"/>
                  <a:gd name="T8" fmla="*/ 0 w 3422"/>
                  <a:gd name="T9" fmla="*/ 0 h 4963"/>
                  <a:gd name="T10" fmla="*/ 0 w 3422"/>
                  <a:gd name="T11" fmla="*/ 0 h 4963"/>
                  <a:gd name="T12" fmla="*/ 0 w 3422"/>
                  <a:gd name="T13" fmla="*/ 0 h 4963"/>
                  <a:gd name="T14" fmla="*/ 0 w 3422"/>
                  <a:gd name="T15" fmla="*/ 0 h 4963"/>
                  <a:gd name="T16" fmla="*/ 0 w 3422"/>
                  <a:gd name="T17" fmla="*/ 0 h 4963"/>
                  <a:gd name="T18" fmla="*/ 0 w 3422"/>
                  <a:gd name="T19" fmla="*/ 0 h 4963"/>
                  <a:gd name="T20" fmla="*/ 0 w 3422"/>
                  <a:gd name="T21" fmla="*/ 0 h 4963"/>
                  <a:gd name="T22" fmla="*/ 0 w 3422"/>
                  <a:gd name="T23" fmla="*/ 0 h 4963"/>
                  <a:gd name="T24" fmla="*/ 0 w 3422"/>
                  <a:gd name="T25" fmla="*/ 0 h 4963"/>
                  <a:gd name="T26" fmla="*/ 0 w 3422"/>
                  <a:gd name="T27" fmla="*/ 0 h 4963"/>
                  <a:gd name="T28" fmla="*/ 0 w 3422"/>
                  <a:gd name="T29" fmla="*/ 0 h 4963"/>
                  <a:gd name="T30" fmla="*/ 0 w 3422"/>
                  <a:gd name="T31" fmla="*/ 0 h 4963"/>
                  <a:gd name="T32" fmla="*/ 0 w 3422"/>
                  <a:gd name="T33" fmla="*/ 0 h 4963"/>
                  <a:gd name="T34" fmla="*/ 0 w 3422"/>
                  <a:gd name="T35" fmla="*/ 0 h 4963"/>
                  <a:gd name="T36" fmla="*/ 0 w 3422"/>
                  <a:gd name="T37" fmla="*/ 0 h 4963"/>
                  <a:gd name="T38" fmla="*/ 0 w 3422"/>
                  <a:gd name="T39" fmla="*/ 0 h 4963"/>
                  <a:gd name="T40" fmla="*/ 0 w 3422"/>
                  <a:gd name="T41" fmla="*/ 0 h 4963"/>
                  <a:gd name="T42" fmla="*/ 0 w 3422"/>
                  <a:gd name="T43" fmla="*/ 0 h 4963"/>
                  <a:gd name="T44" fmla="*/ 0 w 3422"/>
                  <a:gd name="T45" fmla="*/ 0 h 4963"/>
                  <a:gd name="T46" fmla="*/ 0 w 3422"/>
                  <a:gd name="T47" fmla="*/ 0 h 4963"/>
                  <a:gd name="T48" fmla="*/ 0 w 3422"/>
                  <a:gd name="T49" fmla="*/ 0 h 4963"/>
                  <a:gd name="T50" fmla="*/ 0 w 3422"/>
                  <a:gd name="T51" fmla="*/ 0 h 4963"/>
                  <a:gd name="T52" fmla="*/ 0 w 3422"/>
                  <a:gd name="T53" fmla="*/ 0 h 4963"/>
                  <a:gd name="T54" fmla="*/ 0 w 3422"/>
                  <a:gd name="T55" fmla="*/ 0 h 4963"/>
                  <a:gd name="T56" fmla="*/ 0 w 3422"/>
                  <a:gd name="T57" fmla="*/ 0 h 4963"/>
                  <a:gd name="T58" fmla="*/ 0 w 3422"/>
                  <a:gd name="T59" fmla="*/ 0 h 4963"/>
                  <a:gd name="T60" fmla="*/ 0 w 3422"/>
                  <a:gd name="T61" fmla="*/ 0 h 4963"/>
                  <a:gd name="T62" fmla="*/ 0 w 3422"/>
                  <a:gd name="T63" fmla="*/ 0 h 4963"/>
                  <a:gd name="T64" fmla="*/ 0 w 3422"/>
                  <a:gd name="T65" fmla="*/ 0 h 4963"/>
                  <a:gd name="T66" fmla="*/ 0 w 3422"/>
                  <a:gd name="T67" fmla="*/ 0 h 4963"/>
                  <a:gd name="T68" fmla="*/ 0 w 3422"/>
                  <a:gd name="T69" fmla="*/ 0 h 4963"/>
                  <a:gd name="T70" fmla="*/ 0 w 3422"/>
                  <a:gd name="T71" fmla="*/ 0 h 4963"/>
                  <a:gd name="T72" fmla="*/ 0 w 3422"/>
                  <a:gd name="T73" fmla="*/ 0 h 4963"/>
                  <a:gd name="T74" fmla="*/ 0 w 3422"/>
                  <a:gd name="T75" fmla="*/ 0 h 4963"/>
                  <a:gd name="T76" fmla="*/ 0 w 3422"/>
                  <a:gd name="T77" fmla="*/ 0 h 4963"/>
                  <a:gd name="T78" fmla="*/ 0 w 3422"/>
                  <a:gd name="T79" fmla="*/ 0 h 4963"/>
                  <a:gd name="T80" fmla="*/ 0 w 3422"/>
                  <a:gd name="T81" fmla="*/ 0 h 4963"/>
                  <a:gd name="T82" fmla="*/ 0 w 3422"/>
                  <a:gd name="T83" fmla="*/ 0 h 4963"/>
                  <a:gd name="T84" fmla="*/ 0 w 3422"/>
                  <a:gd name="T85" fmla="*/ 0 h 4963"/>
                  <a:gd name="T86" fmla="*/ 0 w 3422"/>
                  <a:gd name="T87" fmla="*/ 0 h 4963"/>
                  <a:gd name="T88" fmla="*/ 0 w 3422"/>
                  <a:gd name="T89" fmla="*/ 0 h 4963"/>
                  <a:gd name="T90" fmla="*/ 0 w 3422"/>
                  <a:gd name="T91" fmla="*/ 0 h 4963"/>
                  <a:gd name="T92" fmla="*/ 0 w 3422"/>
                  <a:gd name="T93" fmla="*/ 0 h 4963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3422" h="4963">
                    <a:moveTo>
                      <a:pt x="1371" y="0"/>
                    </a:moveTo>
                    <a:lnTo>
                      <a:pt x="1297" y="47"/>
                    </a:lnTo>
                    <a:lnTo>
                      <a:pt x="1223" y="91"/>
                    </a:lnTo>
                    <a:lnTo>
                      <a:pt x="1152" y="134"/>
                    </a:lnTo>
                    <a:lnTo>
                      <a:pt x="1081" y="178"/>
                    </a:lnTo>
                    <a:lnTo>
                      <a:pt x="1014" y="219"/>
                    </a:lnTo>
                    <a:lnTo>
                      <a:pt x="947" y="259"/>
                    </a:lnTo>
                    <a:lnTo>
                      <a:pt x="883" y="299"/>
                    </a:lnTo>
                    <a:lnTo>
                      <a:pt x="820" y="339"/>
                    </a:lnTo>
                    <a:lnTo>
                      <a:pt x="760" y="378"/>
                    </a:lnTo>
                    <a:lnTo>
                      <a:pt x="701" y="416"/>
                    </a:lnTo>
                    <a:lnTo>
                      <a:pt x="645" y="456"/>
                    </a:lnTo>
                    <a:lnTo>
                      <a:pt x="590" y="495"/>
                    </a:lnTo>
                    <a:lnTo>
                      <a:pt x="538" y="533"/>
                    </a:lnTo>
                    <a:lnTo>
                      <a:pt x="489" y="572"/>
                    </a:lnTo>
                    <a:lnTo>
                      <a:pt x="441" y="613"/>
                    </a:lnTo>
                    <a:lnTo>
                      <a:pt x="396" y="653"/>
                    </a:lnTo>
                    <a:lnTo>
                      <a:pt x="334" y="716"/>
                    </a:lnTo>
                    <a:lnTo>
                      <a:pt x="276" y="780"/>
                    </a:lnTo>
                    <a:lnTo>
                      <a:pt x="224" y="842"/>
                    </a:lnTo>
                    <a:lnTo>
                      <a:pt x="176" y="905"/>
                    </a:lnTo>
                    <a:lnTo>
                      <a:pt x="135" y="967"/>
                    </a:lnTo>
                    <a:lnTo>
                      <a:pt x="99" y="1030"/>
                    </a:lnTo>
                    <a:lnTo>
                      <a:pt x="69" y="1092"/>
                    </a:lnTo>
                    <a:lnTo>
                      <a:pt x="43" y="1154"/>
                    </a:lnTo>
                    <a:lnTo>
                      <a:pt x="24" y="1216"/>
                    </a:lnTo>
                    <a:lnTo>
                      <a:pt x="10" y="1278"/>
                    </a:lnTo>
                    <a:lnTo>
                      <a:pt x="2" y="1340"/>
                    </a:lnTo>
                    <a:lnTo>
                      <a:pt x="0" y="1402"/>
                    </a:lnTo>
                    <a:lnTo>
                      <a:pt x="4" y="1465"/>
                    </a:lnTo>
                    <a:lnTo>
                      <a:pt x="14" y="1526"/>
                    </a:lnTo>
                    <a:lnTo>
                      <a:pt x="30" y="1589"/>
                    </a:lnTo>
                    <a:lnTo>
                      <a:pt x="53" y="1651"/>
                    </a:lnTo>
                    <a:lnTo>
                      <a:pt x="82" y="1713"/>
                    </a:lnTo>
                    <a:lnTo>
                      <a:pt x="117" y="1777"/>
                    </a:lnTo>
                    <a:lnTo>
                      <a:pt x="159" y="1839"/>
                    </a:lnTo>
                    <a:lnTo>
                      <a:pt x="208" y="1903"/>
                    </a:lnTo>
                    <a:lnTo>
                      <a:pt x="263" y="1966"/>
                    </a:lnTo>
                    <a:lnTo>
                      <a:pt x="324" y="2030"/>
                    </a:lnTo>
                    <a:lnTo>
                      <a:pt x="393" y="2094"/>
                    </a:lnTo>
                    <a:lnTo>
                      <a:pt x="469" y="2159"/>
                    </a:lnTo>
                    <a:lnTo>
                      <a:pt x="551" y="2224"/>
                    </a:lnTo>
                    <a:lnTo>
                      <a:pt x="641" y="2290"/>
                    </a:lnTo>
                    <a:lnTo>
                      <a:pt x="738" y="2355"/>
                    </a:lnTo>
                    <a:lnTo>
                      <a:pt x="841" y="2422"/>
                    </a:lnTo>
                    <a:lnTo>
                      <a:pt x="952" y="2488"/>
                    </a:lnTo>
                    <a:lnTo>
                      <a:pt x="1071" y="2555"/>
                    </a:lnTo>
                    <a:lnTo>
                      <a:pt x="1197" y="2623"/>
                    </a:lnTo>
                    <a:lnTo>
                      <a:pt x="1331" y="2691"/>
                    </a:lnTo>
                    <a:lnTo>
                      <a:pt x="1508" y="2781"/>
                    </a:lnTo>
                    <a:lnTo>
                      <a:pt x="1676" y="2868"/>
                    </a:lnTo>
                    <a:lnTo>
                      <a:pt x="1831" y="2953"/>
                    </a:lnTo>
                    <a:lnTo>
                      <a:pt x="1975" y="3036"/>
                    </a:lnTo>
                    <a:lnTo>
                      <a:pt x="2109" y="3116"/>
                    </a:lnTo>
                    <a:lnTo>
                      <a:pt x="2233" y="3196"/>
                    </a:lnTo>
                    <a:lnTo>
                      <a:pt x="2347" y="3274"/>
                    </a:lnTo>
                    <a:lnTo>
                      <a:pt x="2450" y="3349"/>
                    </a:lnTo>
                    <a:lnTo>
                      <a:pt x="2545" y="3424"/>
                    </a:lnTo>
                    <a:lnTo>
                      <a:pt x="2632" y="3496"/>
                    </a:lnTo>
                    <a:lnTo>
                      <a:pt x="2708" y="3568"/>
                    </a:lnTo>
                    <a:lnTo>
                      <a:pt x="2777" y="3638"/>
                    </a:lnTo>
                    <a:lnTo>
                      <a:pt x="2836" y="3707"/>
                    </a:lnTo>
                    <a:lnTo>
                      <a:pt x="2889" y="3775"/>
                    </a:lnTo>
                    <a:lnTo>
                      <a:pt x="2933" y="3843"/>
                    </a:lnTo>
                    <a:lnTo>
                      <a:pt x="2970" y="3909"/>
                    </a:lnTo>
                    <a:lnTo>
                      <a:pt x="3001" y="3976"/>
                    </a:lnTo>
                    <a:lnTo>
                      <a:pt x="3023" y="4041"/>
                    </a:lnTo>
                    <a:lnTo>
                      <a:pt x="3040" y="4105"/>
                    </a:lnTo>
                    <a:lnTo>
                      <a:pt x="3050" y="4170"/>
                    </a:lnTo>
                    <a:lnTo>
                      <a:pt x="3054" y="4234"/>
                    </a:lnTo>
                    <a:lnTo>
                      <a:pt x="3053" y="4299"/>
                    </a:lnTo>
                    <a:lnTo>
                      <a:pt x="3046" y="4364"/>
                    </a:lnTo>
                    <a:lnTo>
                      <a:pt x="3035" y="4429"/>
                    </a:lnTo>
                    <a:lnTo>
                      <a:pt x="3018" y="4493"/>
                    </a:lnTo>
                    <a:lnTo>
                      <a:pt x="2997" y="4559"/>
                    </a:lnTo>
                    <a:lnTo>
                      <a:pt x="2971" y="4624"/>
                    </a:lnTo>
                    <a:lnTo>
                      <a:pt x="2942" y="4691"/>
                    </a:lnTo>
                    <a:lnTo>
                      <a:pt x="2909" y="4757"/>
                    </a:lnTo>
                    <a:lnTo>
                      <a:pt x="2872" y="4826"/>
                    </a:lnTo>
                    <a:lnTo>
                      <a:pt x="2832" y="4894"/>
                    </a:lnTo>
                    <a:lnTo>
                      <a:pt x="2790" y="4963"/>
                    </a:lnTo>
                    <a:lnTo>
                      <a:pt x="2807" y="4954"/>
                    </a:lnTo>
                    <a:lnTo>
                      <a:pt x="2853" y="4927"/>
                    </a:lnTo>
                    <a:lnTo>
                      <a:pt x="2886" y="4907"/>
                    </a:lnTo>
                    <a:lnTo>
                      <a:pt x="2922" y="4882"/>
                    </a:lnTo>
                    <a:lnTo>
                      <a:pt x="2963" y="4854"/>
                    </a:lnTo>
                    <a:lnTo>
                      <a:pt x="3007" y="4821"/>
                    </a:lnTo>
                    <a:lnTo>
                      <a:pt x="3052" y="4784"/>
                    </a:lnTo>
                    <a:lnTo>
                      <a:pt x="3098" y="4744"/>
                    </a:lnTo>
                    <a:lnTo>
                      <a:pt x="3145" y="4700"/>
                    </a:lnTo>
                    <a:lnTo>
                      <a:pt x="3190" y="4651"/>
                    </a:lnTo>
                    <a:lnTo>
                      <a:pt x="3234" y="4599"/>
                    </a:lnTo>
                    <a:lnTo>
                      <a:pt x="3276" y="4544"/>
                    </a:lnTo>
                    <a:lnTo>
                      <a:pt x="3314" y="4484"/>
                    </a:lnTo>
                    <a:lnTo>
                      <a:pt x="3348" y="4422"/>
                    </a:lnTo>
                    <a:lnTo>
                      <a:pt x="3376" y="4356"/>
                    </a:lnTo>
                    <a:lnTo>
                      <a:pt x="3399" y="4287"/>
                    </a:lnTo>
                    <a:lnTo>
                      <a:pt x="3415" y="4214"/>
                    </a:lnTo>
                    <a:lnTo>
                      <a:pt x="3422" y="4139"/>
                    </a:lnTo>
                    <a:lnTo>
                      <a:pt x="3421" y="4060"/>
                    </a:lnTo>
                    <a:lnTo>
                      <a:pt x="3410" y="3980"/>
                    </a:lnTo>
                    <a:lnTo>
                      <a:pt x="3387" y="3895"/>
                    </a:lnTo>
                    <a:lnTo>
                      <a:pt x="3354" y="3808"/>
                    </a:lnTo>
                    <a:lnTo>
                      <a:pt x="3309" y="3718"/>
                    </a:lnTo>
                    <a:lnTo>
                      <a:pt x="3249" y="3626"/>
                    </a:lnTo>
                    <a:lnTo>
                      <a:pt x="3176" y="3531"/>
                    </a:lnTo>
                    <a:lnTo>
                      <a:pt x="3087" y="3434"/>
                    </a:lnTo>
                    <a:lnTo>
                      <a:pt x="2983" y="3334"/>
                    </a:lnTo>
                    <a:lnTo>
                      <a:pt x="2862" y="3232"/>
                    </a:lnTo>
                    <a:lnTo>
                      <a:pt x="2722" y="3129"/>
                    </a:lnTo>
                    <a:lnTo>
                      <a:pt x="2564" y="3022"/>
                    </a:lnTo>
                    <a:lnTo>
                      <a:pt x="2397" y="2919"/>
                    </a:lnTo>
                    <a:lnTo>
                      <a:pt x="2233" y="2821"/>
                    </a:lnTo>
                    <a:lnTo>
                      <a:pt x="2071" y="2731"/>
                    </a:lnTo>
                    <a:lnTo>
                      <a:pt x="1912" y="2645"/>
                    </a:lnTo>
                    <a:lnTo>
                      <a:pt x="1758" y="2564"/>
                    </a:lnTo>
                    <a:lnTo>
                      <a:pt x="1608" y="2486"/>
                    </a:lnTo>
                    <a:lnTo>
                      <a:pt x="1464" y="2412"/>
                    </a:lnTo>
                    <a:lnTo>
                      <a:pt x="1326" y="2341"/>
                    </a:lnTo>
                    <a:lnTo>
                      <a:pt x="1194" y="2272"/>
                    </a:lnTo>
                    <a:lnTo>
                      <a:pt x="1069" y="2206"/>
                    </a:lnTo>
                    <a:lnTo>
                      <a:pt x="952" y="2140"/>
                    </a:lnTo>
                    <a:lnTo>
                      <a:pt x="843" y="2074"/>
                    </a:lnTo>
                    <a:lnTo>
                      <a:pt x="744" y="2009"/>
                    </a:lnTo>
                    <a:lnTo>
                      <a:pt x="654" y="1943"/>
                    </a:lnTo>
                    <a:lnTo>
                      <a:pt x="573" y="1876"/>
                    </a:lnTo>
                    <a:lnTo>
                      <a:pt x="505" y="1807"/>
                    </a:lnTo>
                    <a:lnTo>
                      <a:pt x="447" y="1736"/>
                    </a:lnTo>
                    <a:lnTo>
                      <a:pt x="401" y="1662"/>
                    </a:lnTo>
                    <a:lnTo>
                      <a:pt x="369" y="1585"/>
                    </a:lnTo>
                    <a:lnTo>
                      <a:pt x="349" y="1503"/>
                    </a:lnTo>
                    <a:lnTo>
                      <a:pt x="343" y="1417"/>
                    </a:lnTo>
                    <a:lnTo>
                      <a:pt x="352" y="1326"/>
                    </a:lnTo>
                    <a:lnTo>
                      <a:pt x="376" y="1229"/>
                    </a:lnTo>
                    <a:lnTo>
                      <a:pt x="415" y="1125"/>
                    </a:lnTo>
                    <a:lnTo>
                      <a:pt x="471" y="1015"/>
                    </a:lnTo>
                    <a:lnTo>
                      <a:pt x="544" y="897"/>
                    </a:lnTo>
                    <a:lnTo>
                      <a:pt x="634" y="771"/>
                    </a:lnTo>
                    <a:lnTo>
                      <a:pt x="743" y="637"/>
                    </a:lnTo>
                    <a:lnTo>
                      <a:pt x="870" y="493"/>
                    </a:lnTo>
                    <a:lnTo>
                      <a:pt x="1017" y="339"/>
                    </a:lnTo>
                    <a:lnTo>
                      <a:pt x="1184" y="176"/>
                    </a:lnTo>
                    <a:lnTo>
                      <a:pt x="137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30">
                <a:extLst>
                  <a:ext uri="{FF2B5EF4-FFF2-40B4-BE49-F238E27FC236}">
                    <a16:creationId xmlns:a16="http://schemas.microsoft.com/office/drawing/2014/main" id="{08AA3CFF-9779-432F-A8D0-7124EB5B1B0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519" y="3552"/>
                <a:ext cx="443" cy="394"/>
              </a:xfrm>
              <a:custGeom>
                <a:avLst/>
                <a:gdLst>
                  <a:gd name="T0" fmla="*/ 0 w 6190"/>
                  <a:gd name="T1" fmla="*/ 0 h 5503"/>
                  <a:gd name="T2" fmla="*/ 0 w 6190"/>
                  <a:gd name="T3" fmla="*/ 0 h 5503"/>
                  <a:gd name="T4" fmla="*/ 0 w 6190"/>
                  <a:gd name="T5" fmla="*/ 0 h 5503"/>
                  <a:gd name="T6" fmla="*/ 0 w 6190"/>
                  <a:gd name="T7" fmla="*/ 0 h 5503"/>
                  <a:gd name="T8" fmla="*/ 0 w 6190"/>
                  <a:gd name="T9" fmla="*/ 0 h 5503"/>
                  <a:gd name="T10" fmla="*/ 0 w 6190"/>
                  <a:gd name="T11" fmla="*/ 0 h 5503"/>
                  <a:gd name="T12" fmla="*/ 0 w 6190"/>
                  <a:gd name="T13" fmla="*/ 0 h 5503"/>
                  <a:gd name="T14" fmla="*/ 0 w 6190"/>
                  <a:gd name="T15" fmla="*/ 0 h 5503"/>
                  <a:gd name="T16" fmla="*/ 0 w 6190"/>
                  <a:gd name="T17" fmla="*/ 0 h 5503"/>
                  <a:gd name="T18" fmla="*/ 0 w 6190"/>
                  <a:gd name="T19" fmla="*/ 0 h 5503"/>
                  <a:gd name="T20" fmla="*/ 0 w 6190"/>
                  <a:gd name="T21" fmla="*/ 0 h 5503"/>
                  <a:gd name="T22" fmla="*/ 0 w 6190"/>
                  <a:gd name="T23" fmla="*/ 0 h 5503"/>
                  <a:gd name="T24" fmla="*/ 0 w 6190"/>
                  <a:gd name="T25" fmla="*/ 0 h 5503"/>
                  <a:gd name="T26" fmla="*/ 0 w 6190"/>
                  <a:gd name="T27" fmla="*/ 0 h 5503"/>
                  <a:gd name="T28" fmla="*/ 0 w 6190"/>
                  <a:gd name="T29" fmla="*/ 0 h 5503"/>
                  <a:gd name="T30" fmla="*/ 0 w 6190"/>
                  <a:gd name="T31" fmla="*/ 0 h 5503"/>
                  <a:gd name="T32" fmla="*/ 0 w 6190"/>
                  <a:gd name="T33" fmla="*/ 0 h 5503"/>
                  <a:gd name="T34" fmla="*/ 0 w 6190"/>
                  <a:gd name="T35" fmla="*/ 0 h 5503"/>
                  <a:gd name="T36" fmla="*/ 0 w 6190"/>
                  <a:gd name="T37" fmla="*/ 0 h 5503"/>
                  <a:gd name="T38" fmla="*/ 0 w 6190"/>
                  <a:gd name="T39" fmla="*/ 0 h 5503"/>
                  <a:gd name="T40" fmla="*/ 0 w 6190"/>
                  <a:gd name="T41" fmla="*/ 0 h 5503"/>
                  <a:gd name="T42" fmla="*/ 0 w 6190"/>
                  <a:gd name="T43" fmla="*/ 0 h 5503"/>
                  <a:gd name="T44" fmla="*/ 0 w 6190"/>
                  <a:gd name="T45" fmla="*/ 0 h 5503"/>
                  <a:gd name="T46" fmla="*/ 0 w 6190"/>
                  <a:gd name="T47" fmla="*/ 0 h 5503"/>
                  <a:gd name="T48" fmla="*/ 0 w 6190"/>
                  <a:gd name="T49" fmla="*/ 0 h 5503"/>
                  <a:gd name="T50" fmla="*/ 0 w 6190"/>
                  <a:gd name="T51" fmla="*/ 0 h 5503"/>
                  <a:gd name="T52" fmla="*/ 0 w 6190"/>
                  <a:gd name="T53" fmla="*/ 0 h 5503"/>
                  <a:gd name="T54" fmla="*/ 0 w 6190"/>
                  <a:gd name="T55" fmla="*/ 0 h 5503"/>
                  <a:gd name="T56" fmla="*/ 0 w 6190"/>
                  <a:gd name="T57" fmla="*/ 0 h 5503"/>
                  <a:gd name="T58" fmla="*/ 0 w 6190"/>
                  <a:gd name="T59" fmla="*/ 0 h 5503"/>
                  <a:gd name="T60" fmla="*/ 0 w 6190"/>
                  <a:gd name="T61" fmla="*/ 0 h 5503"/>
                  <a:gd name="T62" fmla="*/ 0 w 6190"/>
                  <a:gd name="T63" fmla="*/ 0 h 5503"/>
                  <a:gd name="T64" fmla="*/ 0 w 6190"/>
                  <a:gd name="T65" fmla="*/ 0 h 5503"/>
                  <a:gd name="T66" fmla="*/ 0 w 6190"/>
                  <a:gd name="T67" fmla="*/ 0 h 5503"/>
                  <a:gd name="T68" fmla="*/ 0 w 6190"/>
                  <a:gd name="T69" fmla="*/ 0 h 5503"/>
                  <a:gd name="T70" fmla="*/ 0 w 6190"/>
                  <a:gd name="T71" fmla="*/ 0 h 5503"/>
                  <a:gd name="T72" fmla="*/ 0 w 6190"/>
                  <a:gd name="T73" fmla="*/ 0 h 5503"/>
                  <a:gd name="T74" fmla="*/ 0 w 6190"/>
                  <a:gd name="T75" fmla="*/ 0 h 5503"/>
                  <a:gd name="T76" fmla="*/ 0 w 6190"/>
                  <a:gd name="T77" fmla="*/ 0 h 5503"/>
                  <a:gd name="T78" fmla="*/ 0 w 6190"/>
                  <a:gd name="T79" fmla="*/ 0 h 5503"/>
                  <a:gd name="T80" fmla="*/ 0 w 6190"/>
                  <a:gd name="T81" fmla="*/ 0 h 5503"/>
                  <a:gd name="T82" fmla="*/ 0 w 6190"/>
                  <a:gd name="T83" fmla="*/ 0 h 5503"/>
                  <a:gd name="T84" fmla="*/ 0 w 6190"/>
                  <a:gd name="T85" fmla="*/ 0 h 5503"/>
                  <a:gd name="T86" fmla="*/ 0 w 6190"/>
                  <a:gd name="T87" fmla="*/ 0 h 5503"/>
                  <a:gd name="T88" fmla="*/ 0 w 6190"/>
                  <a:gd name="T89" fmla="*/ 0 h 5503"/>
                  <a:gd name="T90" fmla="*/ 0 w 6190"/>
                  <a:gd name="T91" fmla="*/ 0 h 5503"/>
                  <a:gd name="T92" fmla="*/ 0 w 6190"/>
                  <a:gd name="T93" fmla="*/ 0 h 5503"/>
                  <a:gd name="T94" fmla="*/ 0 w 6190"/>
                  <a:gd name="T95" fmla="*/ 0 h 5503"/>
                  <a:gd name="T96" fmla="*/ 0 w 6190"/>
                  <a:gd name="T97" fmla="*/ 0 h 5503"/>
                  <a:gd name="T98" fmla="*/ 0 w 6190"/>
                  <a:gd name="T99" fmla="*/ 0 h 5503"/>
                  <a:gd name="T100" fmla="*/ 0 w 6190"/>
                  <a:gd name="T101" fmla="*/ 0 h 550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6190" h="5503">
                    <a:moveTo>
                      <a:pt x="1376" y="0"/>
                    </a:moveTo>
                    <a:lnTo>
                      <a:pt x="1270" y="63"/>
                    </a:lnTo>
                    <a:lnTo>
                      <a:pt x="1166" y="127"/>
                    </a:lnTo>
                    <a:lnTo>
                      <a:pt x="1065" y="191"/>
                    </a:lnTo>
                    <a:lnTo>
                      <a:pt x="969" y="256"/>
                    </a:lnTo>
                    <a:lnTo>
                      <a:pt x="877" y="322"/>
                    </a:lnTo>
                    <a:lnTo>
                      <a:pt x="789" y="389"/>
                    </a:lnTo>
                    <a:lnTo>
                      <a:pt x="707" y="457"/>
                    </a:lnTo>
                    <a:lnTo>
                      <a:pt x="630" y="526"/>
                    </a:lnTo>
                    <a:lnTo>
                      <a:pt x="561" y="595"/>
                    </a:lnTo>
                    <a:lnTo>
                      <a:pt x="497" y="666"/>
                    </a:lnTo>
                    <a:lnTo>
                      <a:pt x="441" y="738"/>
                    </a:lnTo>
                    <a:lnTo>
                      <a:pt x="393" y="811"/>
                    </a:lnTo>
                    <a:lnTo>
                      <a:pt x="354" y="885"/>
                    </a:lnTo>
                    <a:lnTo>
                      <a:pt x="323" y="961"/>
                    </a:lnTo>
                    <a:lnTo>
                      <a:pt x="303" y="1037"/>
                    </a:lnTo>
                    <a:lnTo>
                      <a:pt x="292" y="1116"/>
                    </a:lnTo>
                    <a:lnTo>
                      <a:pt x="292" y="1195"/>
                    </a:lnTo>
                    <a:lnTo>
                      <a:pt x="302" y="1277"/>
                    </a:lnTo>
                    <a:lnTo>
                      <a:pt x="325" y="1359"/>
                    </a:lnTo>
                    <a:lnTo>
                      <a:pt x="359" y="1443"/>
                    </a:lnTo>
                    <a:lnTo>
                      <a:pt x="406" y="1530"/>
                    </a:lnTo>
                    <a:lnTo>
                      <a:pt x="467" y="1616"/>
                    </a:lnTo>
                    <a:lnTo>
                      <a:pt x="541" y="1706"/>
                    </a:lnTo>
                    <a:lnTo>
                      <a:pt x="630" y="1797"/>
                    </a:lnTo>
                    <a:lnTo>
                      <a:pt x="733" y="1889"/>
                    </a:lnTo>
                    <a:lnTo>
                      <a:pt x="852" y="1984"/>
                    </a:lnTo>
                    <a:lnTo>
                      <a:pt x="987" y="2081"/>
                    </a:lnTo>
                    <a:lnTo>
                      <a:pt x="1137" y="2179"/>
                    </a:lnTo>
                    <a:lnTo>
                      <a:pt x="1305" y="2280"/>
                    </a:lnTo>
                    <a:lnTo>
                      <a:pt x="1491" y="2383"/>
                    </a:lnTo>
                    <a:lnTo>
                      <a:pt x="1694" y="2487"/>
                    </a:lnTo>
                    <a:lnTo>
                      <a:pt x="1916" y="2594"/>
                    </a:lnTo>
                    <a:lnTo>
                      <a:pt x="2079" y="2670"/>
                    </a:lnTo>
                    <a:lnTo>
                      <a:pt x="2248" y="2745"/>
                    </a:lnTo>
                    <a:lnTo>
                      <a:pt x="2421" y="2822"/>
                    </a:lnTo>
                    <a:lnTo>
                      <a:pt x="2597" y="2899"/>
                    </a:lnTo>
                    <a:lnTo>
                      <a:pt x="2958" y="3056"/>
                    </a:lnTo>
                    <a:lnTo>
                      <a:pt x="3323" y="3218"/>
                    </a:lnTo>
                    <a:lnTo>
                      <a:pt x="3507" y="3299"/>
                    </a:lnTo>
                    <a:lnTo>
                      <a:pt x="3690" y="3382"/>
                    </a:lnTo>
                    <a:lnTo>
                      <a:pt x="3872" y="3466"/>
                    </a:lnTo>
                    <a:lnTo>
                      <a:pt x="4052" y="3551"/>
                    </a:lnTo>
                    <a:lnTo>
                      <a:pt x="4229" y="3637"/>
                    </a:lnTo>
                    <a:lnTo>
                      <a:pt x="4403" y="3723"/>
                    </a:lnTo>
                    <a:lnTo>
                      <a:pt x="4573" y="3812"/>
                    </a:lnTo>
                    <a:lnTo>
                      <a:pt x="4738" y="3900"/>
                    </a:lnTo>
                    <a:lnTo>
                      <a:pt x="4898" y="3991"/>
                    </a:lnTo>
                    <a:lnTo>
                      <a:pt x="5051" y="4083"/>
                    </a:lnTo>
                    <a:lnTo>
                      <a:pt x="5198" y="4175"/>
                    </a:lnTo>
                    <a:lnTo>
                      <a:pt x="5339" y="4269"/>
                    </a:lnTo>
                    <a:lnTo>
                      <a:pt x="5470" y="4364"/>
                    </a:lnTo>
                    <a:lnTo>
                      <a:pt x="5592" y="4460"/>
                    </a:lnTo>
                    <a:lnTo>
                      <a:pt x="5706" y="4558"/>
                    </a:lnTo>
                    <a:lnTo>
                      <a:pt x="5809" y="4658"/>
                    </a:lnTo>
                    <a:lnTo>
                      <a:pt x="5902" y="4759"/>
                    </a:lnTo>
                    <a:lnTo>
                      <a:pt x="5982" y="4860"/>
                    </a:lnTo>
                    <a:lnTo>
                      <a:pt x="6051" y="4963"/>
                    </a:lnTo>
                    <a:lnTo>
                      <a:pt x="6107" y="5068"/>
                    </a:lnTo>
                    <a:lnTo>
                      <a:pt x="6150" y="5174"/>
                    </a:lnTo>
                    <a:lnTo>
                      <a:pt x="6177" y="5282"/>
                    </a:lnTo>
                    <a:lnTo>
                      <a:pt x="6190" y="5392"/>
                    </a:lnTo>
                    <a:lnTo>
                      <a:pt x="6188" y="5503"/>
                    </a:lnTo>
                    <a:lnTo>
                      <a:pt x="6184" y="5494"/>
                    </a:lnTo>
                    <a:lnTo>
                      <a:pt x="6172" y="5469"/>
                    </a:lnTo>
                    <a:lnTo>
                      <a:pt x="6162" y="5449"/>
                    </a:lnTo>
                    <a:lnTo>
                      <a:pt x="6149" y="5426"/>
                    </a:lnTo>
                    <a:lnTo>
                      <a:pt x="6133" y="5400"/>
                    </a:lnTo>
                    <a:lnTo>
                      <a:pt x="6113" y="5369"/>
                    </a:lnTo>
                    <a:lnTo>
                      <a:pt x="6090" y="5336"/>
                    </a:lnTo>
                    <a:lnTo>
                      <a:pt x="6063" y="5298"/>
                    </a:lnTo>
                    <a:lnTo>
                      <a:pt x="6032" y="5257"/>
                    </a:lnTo>
                    <a:lnTo>
                      <a:pt x="5996" y="5214"/>
                    </a:lnTo>
                    <a:lnTo>
                      <a:pt x="5956" y="5166"/>
                    </a:lnTo>
                    <a:lnTo>
                      <a:pt x="5911" y="5117"/>
                    </a:lnTo>
                    <a:lnTo>
                      <a:pt x="5859" y="5064"/>
                    </a:lnTo>
                    <a:lnTo>
                      <a:pt x="5804" y="5008"/>
                    </a:lnTo>
                    <a:lnTo>
                      <a:pt x="5743" y="4950"/>
                    </a:lnTo>
                    <a:lnTo>
                      <a:pt x="5675" y="4889"/>
                    </a:lnTo>
                    <a:lnTo>
                      <a:pt x="5601" y="4827"/>
                    </a:lnTo>
                    <a:lnTo>
                      <a:pt x="5521" y="4762"/>
                    </a:lnTo>
                    <a:lnTo>
                      <a:pt x="5434" y="4694"/>
                    </a:lnTo>
                    <a:lnTo>
                      <a:pt x="5340" y="4625"/>
                    </a:lnTo>
                    <a:lnTo>
                      <a:pt x="5239" y="4553"/>
                    </a:lnTo>
                    <a:lnTo>
                      <a:pt x="5130" y="4480"/>
                    </a:lnTo>
                    <a:lnTo>
                      <a:pt x="5014" y="4405"/>
                    </a:lnTo>
                    <a:lnTo>
                      <a:pt x="4890" y="4328"/>
                    </a:lnTo>
                    <a:lnTo>
                      <a:pt x="4757" y="4251"/>
                    </a:lnTo>
                    <a:lnTo>
                      <a:pt x="4616" y="4171"/>
                    </a:lnTo>
                    <a:lnTo>
                      <a:pt x="4467" y="4091"/>
                    </a:lnTo>
                    <a:lnTo>
                      <a:pt x="4308" y="4009"/>
                    </a:lnTo>
                    <a:lnTo>
                      <a:pt x="4141" y="3927"/>
                    </a:lnTo>
                    <a:lnTo>
                      <a:pt x="3963" y="3843"/>
                    </a:lnTo>
                    <a:lnTo>
                      <a:pt x="3781" y="3759"/>
                    </a:lnTo>
                    <a:lnTo>
                      <a:pt x="3597" y="3677"/>
                    </a:lnTo>
                    <a:lnTo>
                      <a:pt x="3414" y="3594"/>
                    </a:lnTo>
                    <a:lnTo>
                      <a:pt x="3230" y="3513"/>
                    </a:lnTo>
                    <a:lnTo>
                      <a:pt x="2862" y="3352"/>
                    </a:lnTo>
                    <a:lnTo>
                      <a:pt x="2500" y="3190"/>
                    </a:lnTo>
                    <a:lnTo>
                      <a:pt x="2323" y="3111"/>
                    </a:lnTo>
                    <a:lnTo>
                      <a:pt x="2148" y="3031"/>
                    </a:lnTo>
                    <a:lnTo>
                      <a:pt x="1976" y="2952"/>
                    </a:lnTo>
                    <a:lnTo>
                      <a:pt x="1808" y="2872"/>
                    </a:lnTo>
                    <a:lnTo>
                      <a:pt x="1645" y="2793"/>
                    </a:lnTo>
                    <a:lnTo>
                      <a:pt x="1486" y="2712"/>
                    </a:lnTo>
                    <a:lnTo>
                      <a:pt x="1332" y="2632"/>
                    </a:lnTo>
                    <a:lnTo>
                      <a:pt x="1184" y="2552"/>
                    </a:lnTo>
                    <a:lnTo>
                      <a:pt x="1042" y="2471"/>
                    </a:lnTo>
                    <a:lnTo>
                      <a:pt x="908" y="2391"/>
                    </a:lnTo>
                    <a:lnTo>
                      <a:pt x="780" y="2309"/>
                    </a:lnTo>
                    <a:lnTo>
                      <a:pt x="661" y="2227"/>
                    </a:lnTo>
                    <a:lnTo>
                      <a:pt x="550" y="2144"/>
                    </a:lnTo>
                    <a:lnTo>
                      <a:pt x="447" y="2060"/>
                    </a:lnTo>
                    <a:lnTo>
                      <a:pt x="354" y="1977"/>
                    </a:lnTo>
                    <a:lnTo>
                      <a:pt x="270" y="1892"/>
                    </a:lnTo>
                    <a:lnTo>
                      <a:pt x="197" y="1807"/>
                    </a:lnTo>
                    <a:lnTo>
                      <a:pt x="134" y="1720"/>
                    </a:lnTo>
                    <a:lnTo>
                      <a:pt x="83" y="1632"/>
                    </a:lnTo>
                    <a:lnTo>
                      <a:pt x="44" y="1544"/>
                    </a:lnTo>
                    <a:lnTo>
                      <a:pt x="17" y="1453"/>
                    </a:lnTo>
                    <a:lnTo>
                      <a:pt x="2" y="1362"/>
                    </a:lnTo>
                    <a:lnTo>
                      <a:pt x="0" y="1270"/>
                    </a:lnTo>
                    <a:lnTo>
                      <a:pt x="13" y="1176"/>
                    </a:lnTo>
                    <a:lnTo>
                      <a:pt x="35" y="1086"/>
                    </a:lnTo>
                    <a:lnTo>
                      <a:pt x="62" y="1000"/>
                    </a:lnTo>
                    <a:lnTo>
                      <a:pt x="93" y="918"/>
                    </a:lnTo>
                    <a:lnTo>
                      <a:pt x="129" y="841"/>
                    </a:lnTo>
                    <a:lnTo>
                      <a:pt x="170" y="768"/>
                    </a:lnTo>
                    <a:lnTo>
                      <a:pt x="214" y="700"/>
                    </a:lnTo>
                    <a:lnTo>
                      <a:pt x="261" y="635"/>
                    </a:lnTo>
                    <a:lnTo>
                      <a:pt x="312" y="574"/>
                    </a:lnTo>
                    <a:lnTo>
                      <a:pt x="364" y="518"/>
                    </a:lnTo>
                    <a:lnTo>
                      <a:pt x="419" y="464"/>
                    </a:lnTo>
                    <a:lnTo>
                      <a:pt x="475" y="415"/>
                    </a:lnTo>
                    <a:lnTo>
                      <a:pt x="533" y="368"/>
                    </a:lnTo>
                    <a:lnTo>
                      <a:pt x="592" y="326"/>
                    </a:lnTo>
                    <a:lnTo>
                      <a:pt x="651" y="286"/>
                    </a:lnTo>
                    <a:lnTo>
                      <a:pt x="711" y="250"/>
                    </a:lnTo>
                    <a:lnTo>
                      <a:pt x="770" y="216"/>
                    </a:lnTo>
                    <a:lnTo>
                      <a:pt x="829" y="186"/>
                    </a:lnTo>
                    <a:lnTo>
                      <a:pt x="887" y="158"/>
                    </a:lnTo>
                    <a:lnTo>
                      <a:pt x="943" y="134"/>
                    </a:lnTo>
                    <a:lnTo>
                      <a:pt x="998" y="111"/>
                    </a:lnTo>
                    <a:lnTo>
                      <a:pt x="1050" y="90"/>
                    </a:lnTo>
                    <a:lnTo>
                      <a:pt x="1101" y="73"/>
                    </a:lnTo>
                    <a:lnTo>
                      <a:pt x="1147" y="57"/>
                    </a:lnTo>
                    <a:lnTo>
                      <a:pt x="1191" y="44"/>
                    </a:lnTo>
                    <a:lnTo>
                      <a:pt x="1232" y="33"/>
                    </a:lnTo>
                    <a:lnTo>
                      <a:pt x="1267" y="24"/>
                    </a:lnTo>
                    <a:lnTo>
                      <a:pt x="1299" y="16"/>
                    </a:lnTo>
                    <a:lnTo>
                      <a:pt x="1325" y="10"/>
                    </a:lnTo>
                    <a:lnTo>
                      <a:pt x="1363" y="2"/>
                    </a:lnTo>
                    <a:lnTo>
                      <a:pt x="137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4" name="Gruppieren 263">
              <a:extLst>
                <a:ext uri="{FF2B5EF4-FFF2-40B4-BE49-F238E27FC236}">
                  <a16:creationId xmlns:a16="http://schemas.microsoft.com/office/drawing/2014/main" id="{6B38E90A-8591-4BD2-8EA5-9321CE32F0FD}"/>
                </a:ext>
              </a:extLst>
            </p:cNvPr>
            <p:cNvGrpSpPr/>
            <p:nvPr/>
          </p:nvGrpSpPr>
          <p:grpSpPr>
            <a:xfrm>
              <a:off x="7633662" y="952698"/>
              <a:ext cx="708353" cy="745867"/>
              <a:chOff x="7000209" y="912302"/>
              <a:chExt cx="708353" cy="745867"/>
            </a:xfrm>
          </p:grpSpPr>
          <p:grpSp>
            <p:nvGrpSpPr>
              <p:cNvPr id="266" name="Gruppieren 265">
                <a:extLst>
                  <a:ext uri="{FF2B5EF4-FFF2-40B4-BE49-F238E27FC236}">
                    <a16:creationId xmlns:a16="http://schemas.microsoft.com/office/drawing/2014/main" id="{C0CDE674-A174-44C6-870F-41768016A7BE}"/>
                  </a:ext>
                </a:extLst>
              </p:cNvPr>
              <p:cNvGrpSpPr/>
              <p:nvPr>
                <p:custDataLst>
                  <p:tags r:id="rId158"/>
                </p:custDataLst>
              </p:nvPr>
            </p:nvGrpSpPr>
            <p:grpSpPr>
              <a:xfrm>
                <a:off x="7000209" y="1013944"/>
                <a:ext cx="541995" cy="644225"/>
                <a:chOff x="5105996" y="2259639"/>
                <a:chExt cx="449564" cy="534361"/>
              </a:xfrm>
              <a:effectLst/>
            </p:grpSpPr>
            <p:sp>
              <p:nvSpPr>
                <p:cNvPr id="268" name="Gefaltete Ecke 755">
                  <a:extLst>
                    <a:ext uri="{FF2B5EF4-FFF2-40B4-BE49-F238E27FC236}">
                      <a16:creationId xmlns:a16="http://schemas.microsoft.com/office/drawing/2014/main" id="{0A8A85BF-2C29-43E5-9198-357379EF7B7E}"/>
                    </a:ext>
                  </a:extLst>
                </p:cNvPr>
                <p:cNvSpPr/>
                <p:nvPr>
                  <p:custDataLst>
                    <p:tags r:id="rId160"/>
                  </p:custDataLst>
                </p:nvPr>
              </p:nvSpPr>
              <p:spPr>
                <a:xfrm>
                  <a:off x="5166125" y="2259639"/>
                  <a:ext cx="372534" cy="457544"/>
                </a:xfrm>
                <a:prstGeom prst="foldedCorner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</a:ln>
                <a:scene3d>
                  <a:camera prst="isometricTopU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600" dirty="0" err="1">
                    <a:solidFill>
                      <a:schemeClr val="tx2"/>
                    </a:solidFill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69" name="Gruppieren 268">
                  <a:extLst>
                    <a:ext uri="{FF2B5EF4-FFF2-40B4-BE49-F238E27FC236}">
                      <a16:creationId xmlns:a16="http://schemas.microsoft.com/office/drawing/2014/main" id="{C443C0E1-74CB-444C-902D-C9A0D8EE1F2C}"/>
                    </a:ext>
                  </a:extLst>
                </p:cNvPr>
                <p:cNvGrpSpPr/>
                <p:nvPr/>
              </p:nvGrpSpPr>
              <p:grpSpPr>
                <a:xfrm>
                  <a:off x="5105996" y="2336456"/>
                  <a:ext cx="449564" cy="457544"/>
                  <a:chOff x="5105996" y="2336456"/>
                  <a:chExt cx="449564" cy="457544"/>
                </a:xfrm>
              </p:grpSpPr>
              <p:sp>
                <p:nvSpPr>
                  <p:cNvPr id="270" name="Gefaltete Ecke 757">
                    <a:extLst>
                      <a:ext uri="{FF2B5EF4-FFF2-40B4-BE49-F238E27FC236}">
                        <a16:creationId xmlns:a16="http://schemas.microsoft.com/office/drawing/2014/main" id="{E6FFC180-433D-4ED1-946D-8D5934035FAF}"/>
                      </a:ext>
                    </a:extLst>
                  </p:cNvPr>
                  <p:cNvSpPr/>
                  <p:nvPr>
                    <p:custDataLst>
                      <p:tags r:id="rId161"/>
                    </p:custDataLst>
                  </p:nvPr>
                </p:nvSpPr>
                <p:spPr>
                  <a:xfrm>
                    <a:off x="5147733" y="2336456"/>
                    <a:ext cx="372534" cy="457544"/>
                  </a:xfrm>
                  <a:prstGeom prst="foldedCorner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2"/>
                    </a:solidFill>
                  </a:ln>
                  <a:scene3d>
                    <a:camera prst="isometricTopUp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 dirty="0" err="1">
                      <a:solidFill>
                        <a:schemeClr val="tx2"/>
                      </a:solidFill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271" name="Gerade Verbindung 758">
                    <a:extLst>
                      <a:ext uri="{FF2B5EF4-FFF2-40B4-BE49-F238E27FC236}">
                        <a16:creationId xmlns:a16="http://schemas.microsoft.com/office/drawing/2014/main" id="{1EA9C489-AC24-4C67-A6F3-FD2DA33AE293}"/>
                      </a:ext>
                    </a:extLst>
                  </p:cNvPr>
                  <p:cNvCxnSpPr/>
                  <p:nvPr/>
                </p:nvCxnSpPr>
                <p:spPr>
                  <a:xfrm rot="19800000">
                    <a:off x="5105996" y="2495204"/>
                    <a:ext cx="193417" cy="0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Gerade Verbindung 759">
                    <a:extLst>
                      <a:ext uri="{FF2B5EF4-FFF2-40B4-BE49-F238E27FC236}">
                        <a16:creationId xmlns:a16="http://schemas.microsoft.com/office/drawing/2014/main" id="{48B9095B-8771-4E7B-A9B5-DDE5D3EC0C69}"/>
                      </a:ext>
                    </a:extLst>
                  </p:cNvPr>
                  <p:cNvCxnSpPr/>
                  <p:nvPr/>
                </p:nvCxnSpPr>
                <p:spPr>
                  <a:xfrm rot="19800000">
                    <a:off x="5157225" y="2522537"/>
                    <a:ext cx="193417" cy="0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Gerade Verbindung 760">
                    <a:extLst>
                      <a:ext uri="{FF2B5EF4-FFF2-40B4-BE49-F238E27FC236}">
                        <a16:creationId xmlns:a16="http://schemas.microsoft.com/office/drawing/2014/main" id="{1762DE79-82B8-46B0-8DCB-39D67C8DD0B2}"/>
                      </a:ext>
                    </a:extLst>
                  </p:cNvPr>
                  <p:cNvCxnSpPr/>
                  <p:nvPr/>
                </p:nvCxnSpPr>
                <p:spPr>
                  <a:xfrm rot="19800000">
                    <a:off x="5208454" y="2549870"/>
                    <a:ext cx="193417" cy="0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" name="Gerade Verbindung 761">
                    <a:extLst>
                      <a:ext uri="{FF2B5EF4-FFF2-40B4-BE49-F238E27FC236}">
                        <a16:creationId xmlns:a16="http://schemas.microsoft.com/office/drawing/2014/main" id="{B57EC06E-C9C5-4480-BF0E-80F02BBFFA0C}"/>
                      </a:ext>
                    </a:extLst>
                  </p:cNvPr>
                  <p:cNvCxnSpPr/>
                  <p:nvPr/>
                </p:nvCxnSpPr>
                <p:spPr>
                  <a:xfrm rot="19800000">
                    <a:off x="5259683" y="2577203"/>
                    <a:ext cx="193417" cy="0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5" name="Gerade Verbindung 762">
                    <a:extLst>
                      <a:ext uri="{FF2B5EF4-FFF2-40B4-BE49-F238E27FC236}">
                        <a16:creationId xmlns:a16="http://schemas.microsoft.com/office/drawing/2014/main" id="{58D93AC1-97F9-40E3-84F7-8DB9BEDBB202}"/>
                      </a:ext>
                    </a:extLst>
                  </p:cNvPr>
                  <p:cNvCxnSpPr/>
                  <p:nvPr/>
                </p:nvCxnSpPr>
                <p:spPr>
                  <a:xfrm rot="19800000">
                    <a:off x="5310912" y="2604536"/>
                    <a:ext cx="193417" cy="0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6" name="Gerade Verbindung 763">
                    <a:extLst>
                      <a:ext uri="{FF2B5EF4-FFF2-40B4-BE49-F238E27FC236}">
                        <a16:creationId xmlns:a16="http://schemas.microsoft.com/office/drawing/2014/main" id="{4A9B7A2E-0116-43C4-9861-383411EA8D40}"/>
                      </a:ext>
                    </a:extLst>
                  </p:cNvPr>
                  <p:cNvCxnSpPr/>
                  <p:nvPr/>
                </p:nvCxnSpPr>
                <p:spPr>
                  <a:xfrm rot="19800000">
                    <a:off x="5362143" y="2631871"/>
                    <a:ext cx="193417" cy="0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67" name="Freeform 12">
                <a:extLst>
                  <a:ext uri="{FF2B5EF4-FFF2-40B4-BE49-F238E27FC236}">
                    <a16:creationId xmlns:a16="http://schemas.microsoft.com/office/drawing/2014/main" id="{0C9DE7D4-1E24-4EFF-94D8-4D16E756B2AE}"/>
                  </a:ext>
                </a:extLst>
              </p:cNvPr>
              <p:cNvSpPr>
                <a:spLocks/>
              </p:cNvSpPr>
              <p:nvPr>
                <p:custDataLst>
                  <p:tags r:id="rId159"/>
                </p:custDataLst>
              </p:nvPr>
            </p:nvSpPr>
            <p:spPr bwMode="gray">
              <a:xfrm>
                <a:off x="7120341" y="912302"/>
                <a:ext cx="588221" cy="555482"/>
              </a:xfrm>
              <a:custGeom>
                <a:avLst/>
                <a:gdLst>
                  <a:gd name="T0" fmla="*/ 561 w 573"/>
                  <a:gd name="T1" fmla="*/ 0 h 543"/>
                  <a:gd name="T2" fmla="*/ 167 w 573"/>
                  <a:gd name="T3" fmla="*/ 396 h 543"/>
                  <a:gd name="T4" fmla="*/ 86 w 573"/>
                  <a:gd name="T5" fmla="*/ 282 h 543"/>
                  <a:gd name="T6" fmla="*/ 0 w 573"/>
                  <a:gd name="T7" fmla="*/ 330 h 543"/>
                  <a:gd name="T8" fmla="*/ 128 w 573"/>
                  <a:gd name="T9" fmla="*/ 543 h 543"/>
                  <a:gd name="T10" fmla="*/ 215 w 573"/>
                  <a:gd name="T11" fmla="*/ 482 h 543"/>
                  <a:gd name="T12" fmla="*/ 573 w 573"/>
                  <a:gd name="T13" fmla="*/ 18 h 543"/>
                  <a:gd name="T14" fmla="*/ 561 w 573"/>
                  <a:gd name="T15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3" h="543">
                    <a:moveTo>
                      <a:pt x="561" y="0"/>
                    </a:moveTo>
                    <a:cubicBezTo>
                      <a:pt x="350" y="120"/>
                      <a:pt x="212" y="317"/>
                      <a:pt x="167" y="396"/>
                    </a:cubicBezTo>
                    <a:cubicBezTo>
                      <a:pt x="132" y="318"/>
                      <a:pt x="110" y="290"/>
                      <a:pt x="86" y="282"/>
                    </a:cubicBezTo>
                    <a:cubicBezTo>
                      <a:pt x="32" y="285"/>
                      <a:pt x="9" y="321"/>
                      <a:pt x="0" y="330"/>
                    </a:cubicBezTo>
                    <a:cubicBezTo>
                      <a:pt x="62" y="348"/>
                      <a:pt x="119" y="504"/>
                      <a:pt x="128" y="543"/>
                    </a:cubicBezTo>
                    <a:cubicBezTo>
                      <a:pt x="171" y="512"/>
                      <a:pt x="215" y="482"/>
                      <a:pt x="215" y="482"/>
                    </a:cubicBezTo>
                    <a:cubicBezTo>
                      <a:pt x="251" y="405"/>
                      <a:pt x="359" y="200"/>
                      <a:pt x="573" y="18"/>
                    </a:cubicBezTo>
                    <a:cubicBezTo>
                      <a:pt x="573" y="18"/>
                      <a:pt x="567" y="9"/>
                      <a:pt x="561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solidFill>
                  <a:schemeClr val="bg1"/>
                </a:solidFill>
              </a:ln>
              <a:effectLst/>
            </p:spPr>
            <p:txBody>
              <a:bodyPr wrap="none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65" name="Picture 269">
              <a:extLst>
                <a:ext uri="{FF2B5EF4-FFF2-40B4-BE49-F238E27FC236}">
                  <a16:creationId xmlns:a16="http://schemas.microsoft.com/office/drawing/2014/main" id="{4517F2DC-5C0D-400A-A1C8-70E96BBFD3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8" t="5118" r="4652" b="4071"/>
            <a:stretch>
              <a:fillRect/>
            </a:stretch>
          </p:blipFill>
          <p:spPr bwMode="auto">
            <a:xfrm flipH="1">
              <a:off x="7037977" y="1502134"/>
              <a:ext cx="744538" cy="722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1" name="Group 416">
            <a:extLst>
              <a:ext uri="{FF2B5EF4-FFF2-40B4-BE49-F238E27FC236}">
                <a16:creationId xmlns:a16="http://schemas.microsoft.com/office/drawing/2014/main" id="{B4660140-B662-43C5-86F1-59563B09D24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26054" y="4082850"/>
            <a:ext cx="665163" cy="588963"/>
            <a:chOff x="2946" y="2882"/>
            <a:chExt cx="1157" cy="1025"/>
          </a:xfrm>
        </p:grpSpPr>
        <p:grpSp>
          <p:nvGrpSpPr>
            <p:cNvPr id="152" name="Group 417">
              <a:extLst>
                <a:ext uri="{FF2B5EF4-FFF2-40B4-BE49-F238E27FC236}">
                  <a16:creationId xmlns:a16="http://schemas.microsoft.com/office/drawing/2014/main" id="{924D28EE-0549-4D36-8013-C25547C0D646}"/>
                </a:ext>
              </a:extLst>
            </p:cNvPr>
            <p:cNvGrpSpPr>
              <a:grpSpLocks/>
            </p:cNvGrpSpPr>
            <p:nvPr>
              <p:custDataLst>
                <p:tags r:id="rId127"/>
              </p:custDataLst>
            </p:nvPr>
          </p:nvGrpSpPr>
          <p:grpSpPr bwMode="auto">
            <a:xfrm>
              <a:off x="3036" y="3044"/>
              <a:ext cx="317" cy="804"/>
              <a:chOff x="3036" y="3044"/>
              <a:chExt cx="317" cy="804"/>
            </a:xfrm>
          </p:grpSpPr>
          <p:sp>
            <p:nvSpPr>
              <p:cNvPr id="178" name="AutoShape 418">
                <a:extLst>
                  <a:ext uri="{FF2B5EF4-FFF2-40B4-BE49-F238E27FC236}">
                    <a16:creationId xmlns:a16="http://schemas.microsoft.com/office/drawing/2014/main" id="{EF7B5861-AD04-4E17-B41A-3025C6BEF54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3"/>
                </p:custDataLst>
              </p:nvPr>
            </p:nvSpPr>
            <p:spPr bwMode="gray">
              <a:xfrm flipH="1">
                <a:off x="3208" y="3504"/>
                <a:ext cx="88" cy="314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79" name="AutoShape 419">
                <a:extLst>
                  <a:ext uri="{FF2B5EF4-FFF2-40B4-BE49-F238E27FC236}">
                    <a16:creationId xmlns:a16="http://schemas.microsoft.com/office/drawing/2014/main" id="{B4AE8133-1192-43B2-96F6-398DAF2AB96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4"/>
                </p:custDataLst>
              </p:nvPr>
            </p:nvSpPr>
            <p:spPr bwMode="gray">
              <a:xfrm flipH="1">
                <a:off x="3247" y="3534"/>
                <a:ext cx="88" cy="314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80" name="AutoShape 420">
                <a:extLst>
                  <a:ext uri="{FF2B5EF4-FFF2-40B4-BE49-F238E27FC236}">
                    <a16:creationId xmlns:a16="http://schemas.microsoft.com/office/drawing/2014/main" id="{7CCF7269-BD01-4C57-AA87-CCE8182B9E6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5"/>
                </p:custDataLst>
              </p:nvPr>
            </p:nvSpPr>
            <p:spPr bwMode="gray">
              <a:xfrm rot="6072357" flipH="1">
                <a:off x="2931" y="3314"/>
                <a:ext cx="398" cy="188"/>
              </a:xfrm>
              <a:prstGeom prst="flowChartTerminator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81" name="AutoShape 421">
                <a:extLst>
                  <a:ext uri="{FF2B5EF4-FFF2-40B4-BE49-F238E27FC236}">
                    <a16:creationId xmlns:a16="http://schemas.microsoft.com/office/drawing/2014/main" id="{B4D53924-C4F5-4A63-BC8E-3ADE78DBD81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6"/>
                </p:custDataLst>
              </p:nvPr>
            </p:nvSpPr>
            <p:spPr bwMode="gray">
              <a:xfrm rot="16200000" flipH="1">
                <a:off x="3166" y="3419"/>
                <a:ext cx="87" cy="286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82" name="Oval 422">
                <a:extLst>
                  <a:ext uri="{FF2B5EF4-FFF2-40B4-BE49-F238E27FC236}">
                    <a16:creationId xmlns:a16="http://schemas.microsoft.com/office/drawing/2014/main" id="{5FE7E937-C98D-4A19-98BC-9DECAE5BFBE2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7"/>
                </p:custDataLst>
              </p:nvPr>
            </p:nvSpPr>
            <p:spPr bwMode="gray">
              <a:xfrm flipH="1">
                <a:off x="3108" y="3044"/>
                <a:ext cx="160" cy="157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3" name="Group 423">
              <a:extLst>
                <a:ext uri="{FF2B5EF4-FFF2-40B4-BE49-F238E27FC236}">
                  <a16:creationId xmlns:a16="http://schemas.microsoft.com/office/drawing/2014/main" id="{2B6B0A72-7C51-4D5A-81D3-D61E68B38525}"/>
                </a:ext>
              </a:extLst>
            </p:cNvPr>
            <p:cNvGrpSpPr>
              <a:grpSpLocks/>
            </p:cNvGrpSpPr>
            <p:nvPr>
              <p:custDataLst>
                <p:tags r:id="rId128"/>
              </p:custDataLst>
            </p:nvPr>
          </p:nvGrpSpPr>
          <p:grpSpPr bwMode="auto">
            <a:xfrm>
              <a:off x="3570" y="3402"/>
              <a:ext cx="171" cy="272"/>
              <a:chOff x="3570" y="3402"/>
              <a:chExt cx="171" cy="272"/>
            </a:xfrm>
          </p:grpSpPr>
          <p:sp>
            <p:nvSpPr>
              <p:cNvPr id="176" name="AutoShape 424">
                <a:extLst>
                  <a:ext uri="{FF2B5EF4-FFF2-40B4-BE49-F238E27FC236}">
                    <a16:creationId xmlns:a16="http://schemas.microsoft.com/office/drawing/2014/main" id="{41A96012-DF59-4328-AE4D-7726315F1C6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1"/>
                </p:custDataLst>
              </p:nvPr>
            </p:nvSpPr>
            <p:spPr bwMode="gray">
              <a:xfrm rot="16200000" flipH="1">
                <a:off x="3475" y="3497"/>
                <a:ext cx="272" cy="8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77" name="AutoShape 425">
                <a:extLst>
                  <a:ext uri="{FF2B5EF4-FFF2-40B4-BE49-F238E27FC236}">
                    <a16:creationId xmlns:a16="http://schemas.microsoft.com/office/drawing/2014/main" id="{22659664-4861-4241-840C-63AEFDB0558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2"/>
                </p:custDataLst>
              </p:nvPr>
            </p:nvSpPr>
            <p:spPr bwMode="gray">
              <a:xfrm rot="16200000" flipH="1">
                <a:off x="3564" y="3497"/>
                <a:ext cx="272" cy="8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4" name="AutoShape 426">
              <a:extLst>
                <a:ext uri="{FF2B5EF4-FFF2-40B4-BE49-F238E27FC236}">
                  <a16:creationId xmlns:a16="http://schemas.microsoft.com/office/drawing/2014/main" id="{B4BE48DD-4015-469A-AD84-FEF3C4A5B23B}"/>
                </a:ext>
              </a:extLst>
            </p:cNvPr>
            <p:cNvSpPr>
              <a:spLocks noChangeArrowheads="1"/>
            </p:cNvSpPr>
            <p:nvPr>
              <p:custDataLst>
                <p:tags r:id="rId129"/>
              </p:custDataLst>
            </p:nvPr>
          </p:nvSpPr>
          <p:spPr bwMode="gray">
            <a:xfrm rot="5400000" flipH="1">
              <a:off x="3549" y="3117"/>
              <a:ext cx="306" cy="197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grpSp>
          <p:nvGrpSpPr>
            <p:cNvPr id="155" name="Group 427">
              <a:extLst>
                <a:ext uri="{FF2B5EF4-FFF2-40B4-BE49-F238E27FC236}">
                  <a16:creationId xmlns:a16="http://schemas.microsoft.com/office/drawing/2014/main" id="{3853C154-6438-4055-9450-74D15774AC61}"/>
                </a:ext>
              </a:extLst>
            </p:cNvPr>
            <p:cNvGrpSpPr>
              <a:grpSpLocks/>
            </p:cNvGrpSpPr>
            <p:nvPr>
              <p:custDataLst>
                <p:tags r:id="rId130"/>
              </p:custDataLst>
            </p:nvPr>
          </p:nvGrpSpPr>
          <p:grpSpPr bwMode="auto">
            <a:xfrm>
              <a:off x="3173" y="3240"/>
              <a:ext cx="930" cy="667"/>
              <a:chOff x="3173" y="3240"/>
              <a:chExt cx="930" cy="667"/>
            </a:xfrm>
          </p:grpSpPr>
          <p:sp>
            <p:nvSpPr>
              <p:cNvPr id="172" name="AutoShape 428">
                <a:extLst>
                  <a:ext uri="{FF2B5EF4-FFF2-40B4-BE49-F238E27FC236}">
                    <a16:creationId xmlns:a16="http://schemas.microsoft.com/office/drawing/2014/main" id="{3545856C-1AB7-4CB1-BBFB-1F8D11B6E54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7"/>
                </p:custDataLst>
              </p:nvPr>
            </p:nvSpPr>
            <p:spPr bwMode="gray">
              <a:xfrm>
                <a:off x="3834" y="3538"/>
                <a:ext cx="75" cy="369"/>
              </a:xfrm>
              <a:prstGeom prst="can">
                <a:avLst>
                  <a:gd name="adj" fmla="val 38381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73" name="AutoShape 429">
                <a:extLst>
                  <a:ext uri="{FF2B5EF4-FFF2-40B4-BE49-F238E27FC236}">
                    <a16:creationId xmlns:a16="http://schemas.microsoft.com/office/drawing/2014/main" id="{9E3393D8-8430-4A0D-842E-7F31BF100532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8"/>
                </p:custDataLst>
              </p:nvPr>
            </p:nvSpPr>
            <p:spPr bwMode="gray">
              <a:xfrm>
                <a:off x="3367" y="3538"/>
                <a:ext cx="75" cy="369"/>
              </a:xfrm>
              <a:prstGeom prst="can">
                <a:avLst>
                  <a:gd name="adj" fmla="val 38381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430">
                <a:extLst>
                  <a:ext uri="{FF2B5EF4-FFF2-40B4-BE49-F238E27FC236}">
                    <a16:creationId xmlns:a16="http://schemas.microsoft.com/office/drawing/2014/main" id="{5D896C89-4000-49D6-AAAB-B55ADF61D7EC}"/>
                  </a:ext>
                </a:extLst>
              </p:cNvPr>
              <p:cNvSpPr>
                <a:spLocks/>
              </p:cNvSpPr>
              <p:nvPr>
                <p:custDataLst>
                  <p:tags r:id="rId149"/>
                </p:custDataLst>
              </p:nvPr>
            </p:nvSpPr>
            <p:spPr bwMode="gray">
              <a:xfrm>
                <a:off x="3179" y="3240"/>
                <a:ext cx="919" cy="309"/>
              </a:xfrm>
              <a:custGeom>
                <a:avLst/>
                <a:gdLst>
                  <a:gd name="T0" fmla="*/ 249 w 921"/>
                  <a:gd name="T1" fmla="*/ 0 h 309"/>
                  <a:gd name="T2" fmla="*/ 769 w 921"/>
                  <a:gd name="T3" fmla="*/ 0 h 309"/>
                  <a:gd name="T4" fmla="*/ 901 w 921"/>
                  <a:gd name="T5" fmla="*/ 309 h 309"/>
                  <a:gd name="T6" fmla="*/ 0 w 921"/>
                  <a:gd name="T7" fmla="*/ 309 h 309"/>
                  <a:gd name="T8" fmla="*/ 249 w 921"/>
                  <a:gd name="T9" fmla="*/ 0 h 3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1" h="309">
                    <a:moveTo>
                      <a:pt x="259" y="0"/>
                    </a:moveTo>
                    <a:lnTo>
                      <a:pt x="789" y="0"/>
                    </a:lnTo>
                    <a:lnTo>
                      <a:pt x="921" y="309"/>
                    </a:lnTo>
                    <a:lnTo>
                      <a:pt x="0" y="309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75" name="AutoShape 431">
                <a:extLst>
                  <a:ext uri="{FF2B5EF4-FFF2-40B4-BE49-F238E27FC236}">
                    <a16:creationId xmlns:a16="http://schemas.microsoft.com/office/drawing/2014/main" id="{A9FCB76E-8213-47D5-81EC-0D81CBDFDE8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0"/>
                </p:custDataLst>
              </p:nvPr>
            </p:nvSpPr>
            <p:spPr bwMode="gray">
              <a:xfrm rot="-5400000">
                <a:off x="3599" y="3110"/>
                <a:ext cx="78" cy="930"/>
              </a:xfrm>
              <a:prstGeom prst="roundRect">
                <a:avLst>
                  <a:gd name="adj" fmla="val 35644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6" name="Group 432">
              <a:extLst>
                <a:ext uri="{FF2B5EF4-FFF2-40B4-BE49-F238E27FC236}">
                  <a16:creationId xmlns:a16="http://schemas.microsoft.com/office/drawing/2014/main" id="{D8A318F3-6803-430F-99DC-96CB65065B6B}"/>
                </a:ext>
              </a:extLst>
            </p:cNvPr>
            <p:cNvGrpSpPr>
              <a:grpSpLocks/>
            </p:cNvGrpSpPr>
            <p:nvPr>
              <p:custDataLst>
                <p:tags r:id="rId131"/>
              </p:custDataLst>
            </p:nvPr>
          </p:nvGrpSpPr>
          <p:grpSpPr bwMode="auto">
            <a:xfrm>
              <a:off x="2946" y="3361"/>
              <a:ext cx="239" cy="459"/>
              <a:chOff x="2946" y="3361"/>
              <a:chExt cx="239" cy="459"/>
            </a:xfrm>
          </p:grpSpPr>
          <p:sp>
            <p:nvSpPr>
              <p:cNvPr id="168" name="AutoShape 433">
                <a:extLst>
                  <a:ext uri="{FF2B5EF4-FFF2-40B4-BE49-F238E27FC236}">
                    <a16:creationId xmlns:a16="http://schemas.microsoft.com/office/drawing/2014/main" id="{B8C38CCB-098A-4D24-955C-F3C4A7FE800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3"/>
                </p:custDataLst>
              </p:nvPr>
            </p:nvSpPr>
            <p:spPr bwMode="gray">
              <a:xfrm>
                <a:off x="2946" y="3361"/>
                <a:ext cx="51" cy="316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69" name="AutoShape 434">
                <a:extLst>
                  <a:ext uri="{FF2B5EF4-FFF2-40B4-BE49-F238E27FC236}">
                    <a16:creationId xmlns:a16="http://schemas.microsoft.com/office/drawing/2014/main" id="{07C43AE3-C591-49D7-8C97-A3E9361AF14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4"/>
                </p:custDataLst>
              </p:nvPr>
            </p:nvSpPr>
            <p:spPr bwMode="gray">
              <a:xfrm rot="-5400000">
                <a:off x="3032" y="3525"/>
                <a:ext cx="67" cy="239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70" name="AutoShape 435">
                <a:extLst>
                  <a:ext uri="{FF2B5EF4-FFF2-40B4-BE49-F238E27FC236}">
                    <a16:creationId xmlns:a16="http://schemas.microsoft.com/office/drawing/2014/main" id="{32C01327-3027-4768-8098-D80F87FDD671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5"/>
                </p:custDataLst>
              </p:nvPr>
            </p:nvSpPr>
            <p:spPr bwMode="gray">
              <a:xfrm>
                <a:off x="3046" y="3667"/>
                <a:ext cx="39" cy="148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71" name="AutoShape 436">
                <a:extLst>
                  <a:ext uri="{FF2B5EF4-FFF2-40B4-BE49-F238E27FC236}">
                    <a16:creationId xmlns:a16="http://schemas.microsoft.com/office/drawing/2014/main" id="{4EF5CD47-0F38-4655-B5ED-A54BFE500BF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6"/>
                </p:custDataLst>
              </p:nvPr>
            </p:nvSpPr>
            <p:spPr bwMode="gray">
              <a:xfrm rot="-5400000">
                <a:off x="3046" y="3726"/>
                <a:ext cx="40" cy="148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7" name="Group 437">
              <a:extLst>
                <a:ext uri="{FF2B5EF4-FFF2-40B4-BE49-F238E27FC236}">
                  <a16:creationId xmlns:a16="http://schemas.microsoft.com/office/drawing/2014/main" id="{07508D30-3E2B-4C2F-BBBD-B9AC6D8C3F9A}"/>
                </a:ext>
              </a:extLst>
            </p:cNvPr>
            <p:cNvGrpSpPr>
              <a:grpSpLocks/>
            </p:cNvGrpSpPr>
            <p:nvPr>
              <p:custDataLst>
                <p:tags r:id="rId132"/>
              </p:custDataLst>
            </p:nvPr>
          </p:nvGrpSpPr>
          <p:grpSpPr bwMode="auto">
            <a:xfrm>
              <a:off x="3148" y="3292"/>
              <a:ext cx="330" cy="123"/>
              <a:chOff x="3148" y="3292"/>
              <a:chExt cx="330" cy="123"/>
            </a:xfrm>
          </p:grpSpPr>
          <p:sp>
            <p:nvSpPr>
              <p:cNvPr id="166" name="AutoShape 438">
                <a:extLst>
                  <a:ext uri="{FF2B5EF4-FFF2-40B4-BE49-F238E27FC236}">
                    <a16:creationId xmlns:a16="http://schemas.microsoft.com/office/drawing/2014/main" id="{21AA7DFD-BB90-456E-9015-A6FEA4A1CCE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1"/>
                </p:custDataLst>
              </p:nvPr>
            </p:nvSpPr>
            <p:spPr bwMode="gray">
              <a:xfrm rot="-6313326">
                <a:off x="3353" y="3289"/>
                <a:ext cx="74" cy="177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67" name="AutoShape 439">
                <a:extLst>
                  <a:ext uri="{FF2B5EF4-FFF2-40B4-BE49-F238E27FC236}">
                    <a16:creationId xmlns:a16="http://schemas.microsoft.com/office/drawing/2014/main" id="{9C443D9F-533C-4F17-98E8-6502B268CB2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2"/>
                </p:custDataLst>
              </p:nvPr>
            </p:nvSpPr>
            <p:spPr bwMode="gray">
              <a:xfrm rot="-2867021">
                <a:off x="3233" y="3207"/>
                <a:ext cx="74" cy="243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8" name="Freeform 440">
              <a:extLst>
                <a:ext uri="{FF2B5EF4-FFF2-40B4-BE49-F238E27FC236}">
                  <a16:creationId xmlns:a16="http://schemas.microsoft.com/office/drawing/2014/main" id="{F4A7309D-60CC-471A-80D8-F5BDE9F2292B}"/>
                </a:ext>
              </a:extLst>
            </p:cNvPr>
            <p:cNvSpPr>
              <a:spLocks/>
            </p:cNvSpPr>
            <p:nvPr>
              <p:custDataLst>
                <p:tags r:id="rId133"/>
              </p:custDataLst>
            </p:nvPr>
          </p:nvSpPr>
          <p:spPr bwMode="gray">
            <a:xfrm flipH="1">
              <a:off x="3548" y="3260"/>
              <a:ext cx="256" cy="109"/>
            </a:xfrm>
            <a:custGeom>
              <a:avLst/>
              <a:gdLst>
                <a:gd name="T0" fmla="*/ 0 w 640"/>
                <a:gd name="T1" fmla="*/ 1 h 204"/>
                <a:gd name="T2" fmla="*/ 0 w 640"/>
                <a:gd name="T3" fmla="*/ 0 h 204"/>
                <a:gd name="T4" fmla="*/ 0 w 640"/>
                <a:gd name="T5" fmla="*/ 1 h 204"/>
                <a:gd name="T6" fmla="*/ 0 w 640"/>
                <a:gd name="T7" fmla="*/ 1 h 204"/>
                <a:gd name="T8" fmla="*/ 0 w 640"/>
                <a:gd name="T9" fmla="*/ 1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0" h="204">
                  <a:moveTo>
                    <a:pt x="0" y="20"/>
                  </a:moveTo>
                  <a:lnTo>
                    <a:pt x="428" y="0"/>
                  </a:lnTo>
                  <a:lnTo>
                    <a:pt x="640" y="176"/>
                  </a:lnTo>
                  <a:lnTo>
                    <a:pt x="128" y="20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grpSp>
          <p:nvGrpSpPr>
            <p:cNvPr id="159" name="Group 441">
              <a:extLst>
                <a:ext uri="{FF2B5EF4-FFF2-40B4-BE49-F238E27FC236}">
                  <a16:creationId xmlns:a16="http://schemas.microsoft.com/office/drawing/2014/main" id="{EAA3B012-F339-440D-8C26-8CC851296B43}"/>
                </a:ext>
              </a:extLst>
            </p:cNvPr>
            <p:cNvGrpSpPr>
              <a:grpSpLocks/>
            </p:cNvGrpSpPr>
            <p:nvPr>
              <p:custDataLst>
                <p:tags r:id="rId134"/>
              </p:custDataLst>
            </p:nvPr>
          </p:nvGrpSpPr>
          <p:grpSpPr bwMode="auto">
            <a:xfrm>
              <a:off x="3483" y="2882"/>
              <a:ext cx="375" cy="417"/>
              <a:chOff x="3483" y="2882"/>
              <a:chExt cx="375" cy="417"/>
            </a:xfrm>
          </p:grpSpPr>
          <p:sp>
            <p:nvSpPr>
              <p:cNvPr id="160" name="AutoShape 442">
                <a:extLst>
                  <a:ext uri="{FF2B5EF4-FFF2-40B4-BE49-F238E27FC236}">
                    <a16:creationId xmlns:a16="http://schemas.microsoft.com/office/drawing/2014/main" id="{7B0D486C-B482-40AE-B9C6-C8026BF1359B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5"/>
                </p:custDataLst>
              </p:nvPr>
            </p:nvSpPr>
            <p:spPr bwMode="gray">
              <a:xfrm rot="1438765" flipH="1">
                <a:off x="3570" y="3083"/>
                <a:ext cx="65" cy="191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61" name="AutoShape 443">
                <a:extLst>
                  <a:ext uri="{FF2B5EF4-FFF2-40B4-BE49-F238E27FC236}">
                    <a16:creationId xmlns:a16="http://schemas.microsoft.com/office/drawing/2014/main" id="{C7632965-7194-4F57-A162-601D9D635C3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6"/>
                </p:custDataLst>
              </p:nvPr>
            </p:nvSpPr>
            <p:spPr bwMode="gray">
              <a:xfrm flipH="1" flipV="1">
                <a:off x="3660" y="3056"/>
                <a:ext cx="78" cy="6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90000" rIns="90000" bIns="900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62" name="Oval 444">
                <a:extLst>
                  <a:ext uri="{FF2B5EF4-FFF2-40B4-BE49-F238E27FC236}">
                    <a16:creationId xmlns:a16="http://schemas.microsoft.com/office/drawing/2014/main" id="{9D5F5E49-AADB-4617-B99B-71A9DD6DFA5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7"/>
                </p:custDataLst>
              </p:nvPr>
            </p:nvSpPr>
            <p:spPr bwMode="gray">
              <a:xfrm flipH="1">
                <a:off x="3615" y="2882"/>
                <a:ext cx="167" cy="165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63" name="AutoShape 445">
                <a:extLst>
                  <a:ext uri="{FF2B5EF4-FFF2-40B4-BE49-F238E27FC236}">
                    <a16:creationId xmlns:a16="http://schemas.microsoft.com/office/drawing/2014/main" id="{69543C57-9A9D-43C8-875F-4050ACC6C87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8"/>
                </p:custDataLst>
              </p:nvPr>
            </p:nvSpPr>
            <p:spPr bwMode="gray">
              <a:xfrm rot="-7068164">
                <a:off x="3516" y="3186"/>
                <a:ext cx="66" cy="13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64" name="AutoShape 446">
                <a:extLst>
                  <a:ext uri="{FF2B5EF4-FFF2-40B4-BE49-F238E27FC236}">
                    <a16:creationId xmlns:a16="http://schemas.microsoft.com/office/drawing/2014/main" id="{DE8458A3-A321-40B6-87A8-BB088204E52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9"/>
                </p:custDataLst>
              </p:nvPr>
            </p:nvSpPr>
            <p:spPr bwMode="gray">
              <a:xfrm rot="-1438765">
                <a:off x="3763" y="3081"/>
                <a:ext cx="66" cy="190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65" name="AutoShape 447">
                <a:extLst>
                  <a:ext uri="{FF2B5EF4-FFF2-40B4-BE49-F238E27FC236}">
                    <a16:creationId xmlns:a16="http://schemas.microsoft.com/office/drawing/2014/main" id="{66C72A63-54E8-4F5A-BF7D-723328565F6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0"/>
                </p:custDataLst>
              </p:nvPr>
            </p:nvSpPr>
            <p:spPr bwMode="gray">
              <a:xfrm rot="-7068164">
                <a:off x="3728" y="3170"/>
                <a:ext cx="65" cy="194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87" name="Group 416">
            <a:extLst>
              <a:ext uri="{FF2B5EF4-FFF2-40B4-BE49-F238E27FC236}">
                <a16:creationId xmlns:a16="http://schemas.microsoft.com/office/drawing/2014/main" id="{AB0632E7-2611-4E3B-80FF-936FB6C362E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08608" y="2155825"/>
            <a:ext cx="638398" cy="588963"/>
            <a:chOff x="2946" y="2882"/>
            <a:chExt cx="1157" cy="1025"/>
          </a:xfrm>
        </p:grpSpPr>
        <p:grpSp>
          <p:nvGrpSpPr>
            <p:cNvPr id="88" name="Group 417">
              <a:extLst>
                <a:ext uri="{FF2B5EF4-FFF2-40B4-BE49-F238E27FC236}">
                  <a16:creationId xmlns:a16="http://schemas.microsoft.com/office/drawing/2014/main" id="{D96A72DF-771A-4CC9-98A5-8DC9429BBEEF}"/>
                </a:ext>
              </a:extLst>
            </p:cNvPr>
            <p:cNvGrpSpPr>
              <a:grpSpLocks/>
            </p:cNvGrpSpPr>
            <p:nvPr>
              <p:custDataLst>
                <p:tags r:id="rId96"/>
              </p:custDataLst>
            </p:nvPr>
          </p:nvGrpSpPr>
          <p:grpSpPr bwMode="auto">
            <a:xfrm>
              <a:off x="3036" y="3044"/>
              <a:ext cx="317" cy="804"/>
              <a:chOff x="3036" y="3044"/>
              <a:chExt cx="317" cy="804"/>
            </a:xfrm>
          </p:grpSpPr>
          <p:sp>
            <p:nvSpPr>
              <p:cNvPr id="114" name="AutoShape 418">
                <a:extLst>
                  <a:ext uri="{FF2B5EF4-FFF2-40B4-BE49-F238E27FC236}">
                    <a16:creationId xmlns:a16="http://schemas.microsoft.com/office/drawing/2014/main" id="{43E9A665-E587-4859-AB18-AB91F68D6CB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2"/>
                </p:custDataLst>
              </p:nvPr>
            </p:nvSpPr>
            <p:spPr bwMode="gray">
              <a:xfrm flipH="1">
                <a:off x="3208" y="3504"/>
                <a:ext cx="88" cy="314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15" name="AutoShape 419">
                <a:extLst>
                  <a:ext uri="{FF2B5EF4-FFF2-40B4-BE49-F238E27FC236}">
                    <a16:creationId xmlns:a16="http://schemas.microsoft.com/office/drawing/2014/main" id="{EDAFD9B4-0AD0-4A1F-9DDA-059F30099AD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3"/>
                </p:custDataLst>
              </p:nvPr>
            </p:nvSpPr>
            <p:spPr bwMode="gray">
              <a:xfrm flipH="1">
                <a:off x="3247" y="3534"/>
                <a:ext cx="88" cy="314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16" name="AutoShape 420">
                <a:extLst>
                  <a:ext uri="{FF2B5EF4-FFF2-40B4-BE49-F238E27FC236}">
                    <a16:creationId xmlns:a16="http://schemas.microsoft.com/office/drawing/2014/main" id="{A833E027-1E86-402B-8024-2A1F886FE83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4"/>
                </p:custDataLst>
              </p:nvPr>
            </p:nvSpPr>
            <p:spPr bwMode="gray">
              <a:xfrm rot="6072357" flipH="1">
                <a:off x="2931" y="3314"/>
                <a:ext cx="398" cy="188"/>
              </a:xfrm>
              <a:prstGeom prst="flowChartTerminator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17" name="AutoShape 421">
                <a:extLst>
                  <a:ext uri="{FF2B5EF4-FFF2-40B4-BE49-F238E27FC236}">
                    <a16:creationId xmlns:a16="http://schemas.microsoft.com/office/drawing/2014/main" id="{7EE1A155-B6EB-42A9-84A4-202AA1A211D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5"/>
                </p:custDataLst>
              </p:nvPr>
            </p:nvSpPr>
            <p:spPr bwMode="gray">
              <a:xfrm rot="16200000" flipH="1">
                <a:off x="3166" y="3419"/>
                <a:ext cx="87" cy="286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18" name="Oval 422">
                <a:extLst>
                  <a:ext uri="{FF2B5EF4-FFF2-40B4-BE49-F238E27FC236}">
                    <a16:creationId xmlns:a16="http://schemas.microsoft.com/office/drawing/2014/main" id="{FA26AEFB-0D7A-449E-9056-103318BBFFA2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6"/>
                </p:custDataLst>
              </p:nvPr>
            </p:nvSpPr>
            <p:spPr bwMode="gray">
              <a:xfrm flipH="1">
                <a:off x="3108" y="3044"/>
                <a:ext cx="160" cy="157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9" name="Group 423">
              <a:extLst>
                <a:ext uri="{FF2B5EF4-FFF2-40B4-BE49-F238E27FC236}">
                  <a16:creationId xmlns:a16="http://schemas.microsoft.com/office/drawing/2014/main" id="{BBAB9F2F-34DF-4C3D-884F-636588378BE6}"/>
                </a:ext>
              </a:extLst>
            </p:cNvPr>
            <p:cNvGrpSpPr>
              <a:grpSpLocks/>
            </p:cNvGrpSpPr>
            <p:nvPr>
              <p:custDataLst>
                <p:tags r:id="rId97"/>
              </p:custDataLst>
            </p:nvPr>
          </p:nvGrpSpPr>
          <p:grpSpPr bwMode="auto">
            <a:xfrm>
              <a:off x="3570" y="3402"/>
              <a:ext cx="171" cy="272"/>
              <a:chOff x="3570" y="3402"/>
              <a:chExt cx="171" cy="272"/>
            </a:xfrm>
          </p:grpSpPr>
          <p:sp>
            <p:nvSpPr>
              <p:cNvPr id="112" name="AutoShape 424">
                <a:extLst>
                  <a:ext uri="{FF2B5EF4-FFF2-40B4-BE49-F238E27FC236}">
                    <a16:creationId xmlns:a16="http://schemas.microsoft.com/office/drawing/2014/main" id="{E27343B0-F2E1-49C1-A4F8-98202BCBD9A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0"/>
                </p:custDataLst>
              </p:nvPr>
            </p:nvSpPr>
            <p:spPr bwMode="gray">
              <a:xfrm rot="16200000" flipH="1">
                <a:off x="3475" y="3497"/>
                <a:ext cx="272" cy="8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13" name="AutoShape 425">
                <a:extLst>
                  <a:ext uri="{FF2B5EF4-FFF2-40B4-BE49-F238E27FC236}">
                    <a16:creationId xmlns:a16="http://schemas.microsoft.com/office/drawing/2014/main" id="{A6C6881D-FA24-4673-8920-02798A9BD76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1"/>
                </p:custDataLst>
              </p:nvPr>
            </p:nvSpPr>
            <p:spPr bwMode="gray">
              <a:xfrm rot="16200000" flipH="1">
                <a:off x="3564" y="3497"/>
                <a:ext cx="272" cy="8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0" name="AutoShape 426">
              <a:extLst>
                <a:ext uri="{FF2B5EF4-FFF2-40B4-BE49-F238E27FC236}">
                  <a16:creationId xmlns:a16="http://schemas.microsoft.com/office/drawing/2014/main" id="{5F745392-82D0-4648-B34C-980B8E670A21}"/>
                </a:ext>
              </a:extLst>
            </p:cNvPr>
            <p:cNvSpPr>
              <a:spLocks noChangeArrowheads="1"/>
            </p:cNvSpPr>
            <p:nvPr>
              <p:custDataLst>
                <p:tags r:id="rId98"/>
              </p:custDataLst>
            </p:nvPr>
          </p:nvSpPr>
          <p:spPr bwMode="gray">
            <a:xfrm rot="5400000" flipH="1">
              <a:off x="3549" y="3117"/>
              <a:ext cx="306" cy="197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grpSp>
          <p:nvGrpSpPr>
            <p:cNvPr id="91" name="Group 427">
              <a:extLst>
                <a:ext uri="{FF2B5EF4-FFF2-40B4-BE49-F238E27FC236}">
                  <a16:creationId xmlns:a16="http://schemas.microsoft.com/office/drawing/2014/main" id="{F7DBBBB9-DA79-4316-B078-5701E813C326}"/>
                </a:ext>
              </a:extLst>
            </p:cNvPr>
            <p:cNvGrpSpPr>
              <a:grpSpLocks/>
            </p:cNvGrpSpPr>
            <p:nvPr>
              <p:custDataLst>
                <p:tags r:id="rId99"/>
              </p:custDataLst>
            </p:nvPr>
          </p:nvGrpSpPr>
          <p:grpSpPr bwMode="auto">
            <a:xfrm>
              <a:off x="3173" y="3240"/>
              <a:ext cx="930" cy="667"/>
              <a:chOff x="3173" y="3240"/>
              <a:chExt cx="930" cy="667"/>
            </a:xfrm>
          </p:grpSpPr>
          <p:sp>
            <p:nvSpPr>
              <p:cNvPr id="108" name="AutoShape 428">
                <a:extLst>
                  <a:ext uri="{FF2B5EF4-FFF2-40B4-BE49-F238E27FC236}">
                    <a16:creationId xmlns:a16="http://schemas.microsoft.com/office/drawing/2014/main" id="{78BD2BC6-AD85-471B-91BD-308A2E3D7CF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6"/>
                </p:custDataLst>
              </p:nvPr>
            </p:nvSpPr>
            <p:spPr bwMode="gray">
              <a:xfrm>
                <a:off x="3834" y="3538"/>
                <a:ext cx="75" cy="369"/>
              </a:xfrm>
              <a:prstGeom prst="can">
                <a:avLst>
                  <a:gd name="adj" fmla="val 38381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09" name="AutoShape 429">
                <a:extLst>
                  <a:ext uri="{FF2B5EF4-FFF2-40B4-BE49-F238E27FC236}">
                    <a16:creationId xmlns:a16="http://schemas.microsoft.com/office/drawing/2014/main" id="{240FBC65-0E53-4310-B3C3-AAC19E745ED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7"/>
                </p:custDataLst>
              </p:nvPr>
            </p:nvSpPr>
            <p:spPr bwMode="gray">
              <a:xfrm>
                <a:off x="3367" y="3538"/>
                <a:ext cx="75" cy="369"/>
              </a:xfrm>
              <a:prstGeom prst="can">
                <a:avLst>
                  <a:gd name="adj" fmla="val 38381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430">
                <a:extLst>
                  <a:ext uri="{FF2B5EF4-FFF2-40B4-BE49-F238E27FC236}">
                    <a16:creationId xmlns:a16="http://schemas.microsoft.com/office/drawing/2014/main" id="{7D583994-334C-405E-89C2-64C1E1948407}"/>
                  </a:ext>
                </a:extLst>
              </p:cNvPr>
              <p:cNvSpPr>
                <a:spLocks/>
              </p:cNvSpPr>
              <p:nvPr>
                <p:custDataLst>
                  <p:tags r:id="rId118"/>
                </p:custDataLst>
              </p:nvPr>
            </p:nvSpPr>
            <p:spPr bwMode="gray">
              <a:xfrm>
                <a:off x="3179" y="3240"/>
                <a:ext cx="919" cy="309"/>
              </a:xfrm>
              <a:custGeom>
                <a:avLst/>
                <a:gdLst>
                  <a:gd name="T0" fmla="*/ 249 w 921"/>
                  <a:gd name="T1" fmla="*/ 0 h 309"/>
                  <a:gd name="T2" fmla="*/ 769 w 921"/>
                  <a:gd name="T3" fmla="*/ 0 h 309"/>
                  <a:gd name="T4" fmla="*/ 901 w 921"/>
                  <a:gd name="T5" fmla="*/ 309 h 309"/>
                  <a:gd name="T6" fmla="*/ 0 w 921"/>
                  <a:gd name="T7" fmla="*/ 309 h 309"/>
                  <a:gd name="T8" fmla="*/ 249 w 921"/>
                  <a:gd name="T9" fmla="*/ 0 h 3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1" h="309">
                    <a:moveTo>
                      <a:pt x="259" y="0"/>
                    </a:moveTo>
                    <a:lnTo>
                      <a:pt x="789" y="0"/>
                    </a:lnTo>
                    <a:lnTo>
                      <a:pt x="921" y="309"/>
                    </a:lnTo>
                    <a:lnTo>
                      <a:pt x="0" y="309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11" name="AutoShape 431">
                <a:extLst>
                  <a:ext uri="{FF2B5EF4-FFF2-40B4-BE49-F238E27FC236}">
                    <a16:creationId xmlns:a16="http://schemas.microsoft.com/office/drawing/2014/main" id="{731EF275-7E5A-4853-ADB7-DE4D36D467F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9"/>
                </p:custDataLst>
              </p:nvPr>
            </p:nvSpPr>
            <p:spPr bwMode="gray">
              <a:xfrm rot="-5400000">
                <a:off x="3599" y="3110"/>
                <a:ext cx="78" cy="930"/>
              </a:xfrm>
              <a:prstGeom prst="roundRect">
                <a:avLst>
                  <a:gd name="adj" fmla="val 35644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2" name="Group 432">
              <a:extLst>
                <a:ext uri="{FF2B5EF4-FFF2-40B4-BE49-F238E27FC236}">
                  <a16:creationId xmlns:a16="http://schemas.microsoft.com/office/drawing/2014/main" id="{F62DE1D2-94F1-4871-8FC7-4482FC89F13D}"/>
                </a:ext>
              </a:extLst>
            </p:cNvPr>
            <p:cNvGrpSpPr>
              <a:grpSpLocks/>
            </p:cNvGrpSpPr>
            <p:nvPr>
              <p:custDataLst>
                <p:tags r:id="rId100"/>
              </p:custDataLst>
            </p:nvPr>
          </p:nvGrpSpPr>
          <p:grpSpPr bwMode="auto">
            <a:xfrm>
              <a:off x="2946" y="3361"/>
              <a:ext cx="239" cy="459"/>
              <a:chOff x="2946" y="3361"/>
              <a:chExt cx="239" cy="459"/>
            </a:xfrm>
          </p:grpSpPr>
          <p:sp>
            <p:nvSpPr>
              <p:cNvPr id="104" name="AutoShape 433">
                <a:extLst>
                  <a:ext uri="{FF2B5EF4-FFF2-40B4-BE49-F238E27FC236}">
                    <a16:creationId xmlns:a16="http://schemas.microsoft.com/office/drawing/2014/main" id="{5667C4E7-85B0-4D63-8F4B-D20C520BC481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2"/>
                </p:custDataLst>
              </p:nvPr>
            </p:nvSpPr>
            <p:spPr bwMode="gray">
              <a:xfrm>
                <a:off x="2946" y="3361"/>
                <a:ext cx="51" cy="316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05" name="AutoShape 434">
                <a:extLst>
                  <a:ext uri="{FF2B5EF4-FFF2-40B4-BE49-F238E27FC236}">
                    <a16:creationId xmlns:a16="http://schemas.microsoft.com/office/drawing/2014/main" id="{1401D5E1-8F24-4F28-BE03-35C6CAFFBCE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3"/>
                </p:custDataLst>
              </p:nvPr>
            </p:nvSpPr>
            <p:spPr bwMode="gray">
              <a:xfrm rot="-5400000">
                <a:off x="3032" y="3525"/>
                <a:ext cx="67" cy="239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06" name="AutoShape 435">
                <a:extLst>
                  <a:ext uri="{FF2B5EF4-FFF2-40B4-BE49-F238E27FC236}">
                    <a16:creationId xmlns:a16="http://schemas.microsoft.com/office/drawing/2014/main" id="{17CEAB53-3E73-4B60-B80E-02A9AF4EB6D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4"/>
                </p:custDataLst>
              </p:nvPr>
            </p:nvSpPr>
            <p:spPr bwMode="gray">
              <a:xfrm>
                <a:off x="3046" y="3667"/>
                <a:ext cx="39" cy="148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07" name="AutoShape 436">
                <a:extLst>
                  <a:ext uri="{FF2B5EF4-FFF2-40B4-BE49-F238E27FC236}">
                    <a16:creationId xmlns:a16="http://schemas.microsoft.com/office/drawing/2014/main" id="{DDD2289B-AA92-4512-B5BD-165B452B8EA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5"/>
                </p:custDataLst>
              </p:nvPr>
            </p:nvSpPr>
            <p:spPr bwMode="gray">
              <a:xfrm rot="-5400000">
                <a:off x="3046" y="3726"/>
                <a:ext cx="40" cy="148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3" name="Group 437">
              <a:extLst>
                <a:ext uri="{FF2B5EF4-FFF2-40B4-BE49-F238E27FC236}">
                  <a16:creationId xmlns:a16="http://schemas.microsoft.com/office/drawing/2014/main" id="{94F6CAFA-4108-4F0B-8812-79A2270A8619}"/>
                </a:ext>
              </a:extLst>
            </p:cNvPr>
            <p:cNvGrpSpPr>
              <a:grpSpLocks/>
            </p:cNvGrpSpPr>
            <p:nvPr>
              <p:custDataLst>
                <p:tags r:id="rId101"/>
              </p:custDataLst>
            </p:nvPr>
          </p:nvGrpSpPr>
          <p:grpSpPr bwMode="auto">
            <a:xfrm>
              <a:off x="3148" y="3292"/>
              <a:ext cx="330" cy="123"/>
              <a:chOff x="3148" y="3292"/>
              <a:chExt cx="330" cy="123"/>
            </a:xfrm>
          </p:grpSpPr>
          <p:sp>
            <p:nvSpPr>
              <p:cNvPr id="102" name="AutoShape 438">
                <a:extLst>
                  <a:ext uri="{FF2B5EF4-FFF2-40B4-BE49-F238E27FC236}">
                    <a16:creationId xmlns:a16="http://schemas.microsoft.com/office/drawing/2014/main" id="{5F96C3D1-5E51-465A-A783-CAD36BB2783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0"/>
                </p:custDataLst>
              </p:nvPr>
            </p:nvSpPr>
            <p:spPr bwMode="gray">
              <a:xfrm rot="-6313326">
                <a:off x="3353" y="3289"/>
                <a:ext cx="74" cy="177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03" name="AutoShape 439">
                <a:extLst>
                  <a:ext uri="{FF2B5EF4-FFF2-40B4-BE49-F238E27FC236}">
                    <a16:creationId xmlns:a16="http://schemas.microsoft.com/office/drawing/2014/main" id="{EC8372E4-E111-4C8F-98D1-0F8508948B2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1"/>
                </p:custDataLst>
              </p:nvPr>
            </p:nvSpPr>
            <p:spPr bwMode="gray">
              <a:xfrm rot="-2867021">
                <a:off x="3233" y="3207"/>
                <a:ext cx="74" cy="243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4" name="Freeform 440">
              <a:extLst>
                <a:ext uri="{FF2B5EF4-FFF2-40B4-BE49-F238E27FC236}">
                  <a16:creationId xmlns:a16="http://schemas.microsoft.com/office/drawing/2014/main" id="{BA5A3C9B-0847-4495-B3EE-35D11BEB5202}"/>
                </a:ext>
              </a:extLst>
            </p:cNvPr>
            <p:cNvSpPr>
              <a:spLocks/>
            </p:cNvSpPr>
            <p:nvPr>
              <p:custDataLst>
                <p:tags r:id="rId102"/>
              </p:custDataLst>
            </p:nvPr>
          </p:nvSpPr>
          <p:spPr bwMode="gray">
            <a:xfrm flipH="1">
              <a:off x="3548" y="3260"/>
              <a:ext cx="256" cy="109"/>
            </a:xfrm>
            <a:custGeom>
              <a:avLst/>
              <a:gdLst>
                <a:gd name="T0" fmla="*/ 0 w 640"/>
                <a:gd name="T1" fmla="*/ 1 h 204"/>
                <a:gd name="T2" fmla="*/ 0 w 640"/>
                <a:gd name="T3" fmla="*/ 0 h 204"/>
                <a:gd name="T4" fmla="*/ 0 w 640"/>
                <a:gd name="T5" fmla="*/ 1 h 204"/>
                <a:gd name="T6" fmla="*/ 0 w 640"/>
                <a:gd name="T7" fmla="*/ 1 h 204"/>
                <a:gd name="T8" fmla="*/ 0 w 640"/>
                <a:gd name="T9" fmla="*/ 1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0" h="204">
                  <a:moveTo>
                    <a:pt x="0" y="20"/>
                  </a:moveTo>
                  <a:lnTo>
                    <a:pt x="428" y="0"/>
                  </a:lnTo>
                  <a:lnTo>
                    <a:pt x="640" y="176"/>
                  </a:lnTo>
                  <a:lnTo>
                    <a:pt x="128" y="20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grpSp>
          <p:nvGrpSpPr>
            <p:cNvPr id="95" name="Group 441">
              <a:extLst>
                <a:ext uri="{FF2B5EF4-FFF2-40B4-BE49-F238E27FC236}">
                  <a16:creationId xmlns:a16="http://schemas.microsoft.com/office/drawing/2014/main" id="{FC81DFDC-FDA0-4438-8978-6B11E7C4661E}"/>
                </a:ext>
              </a:extLst>
            </p:cNvPr>
            <p:cNvGrpSpPr>
              <a:grpSpLocks/>
            </p:cNvGrpSpPr>
            <p:nvPr>
              <p:custDataLst>
                <p:tags r:id="rId103"/>
              </p:custDataLst>
            </p:nvPr>
          </p:nvGrpSpPr>
          <p:grpSpPr bwMode="auto">
            <a:xfrm>
              <a:off x="3483" y="2882"/>
              <a:ext cx="375" cy="417"/>
              <a:chOff x="3483" y="2882"/>
              <a:chExt cx="375" cy="417"/>
            </a:xfrm>
          </p:grpSpPr>
          <p:sp>
            <p:nvSpPr>
              <p:cNvPr id="96" name="AutoShape 442">
                <a:extLst>
                  <a:ext uri="{FF2B5EF4-FFF2-40B4-BE49-F238E27FC236}">
                    <a16:creationId xmlns:a16="http://schemas.microsoft.com/office/drawing/2014/main" id="{2E52F2F3-8826-4D16-8513-CE972F4AF56B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4"/>
                </p:custDataLst>
              </p:nvPr>
            </p:nvSpPr>
            <p:spPr bwMode="gray">
              <a:xfrm rot="1438765" flipH="1">
                <a:off x="3570" y="3083"/>
                <a:ext cx="65" cy="191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97" name="AutoShape 443">
                <a:extLst>
                  <a:ext uri="{FF2B5EF4-FFF2-40B4-BE49-F238E27FC236}">
                    <a16:creationId xmlns:a16="http://schemas.microsoft.com/office/drawing/2014/main" id="{8BA9E0D9-AAAC-46EC-A220-8F5AF1456B9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5"/>
                </p:custDataLst>
              </p:nvPr>
            </p:nvSpPr>
            <p:spPr bwMode="gray">
              <a:xfrm flipH="1" flipV="1">
                <a:off x="3660" y="3056"/>
                <a:ext cx="78" cy="6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90000" rIns="90000" bIns="900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98" name="Oval 444">
                <a:extLst>
                  <a:ext uri="{FF2B5EF4-FFF2-40B4-BE49-F238E27FC236}">
                    <a16:creationId xmlns:a16="http://schemas.microsoft.com/office/drawing/2014/main" id="{5057B2AB-E0EF-44B5-B338-FA3CFD95766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6"/>
                </p:custDataLst>
              </p:nvPr>
            </p:nvSpPr>
            <p:spPr bwMode="gray">
              <a:xfrm flipH="1">
                <a:off x="3615" y="2882"/>
                <a:ext cx="167" cy="165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99" name="AutoShape 445">
                <a:extLst>
                  <a:ext uri="{FF2B5EF4-FFF2-40B4-BE49-F238E27FC236}">
                    <a16:creationId xmlns:a16="http://schemas.microsoft.com/office/drawing/2014/main" id="{6BD7F1B5-AEAD-43CC-B78B-C20E7058BC7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7"/>
                </p:custDataLst>
              </p:nvPr>
            </p:nvSpPr>
            <p:spPr bwMode="gray">
              <a:xfrm rot="-7068164">
                <a:off x="3516" y="3186"/>
                <a:ext cx="66" cy="13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00" name="AutoShape 446">
                <a:extLst>
                  <a:ext uri="{FF2B5EF4-FFF2-40B4-BE49-F238E27FC236}">
                    <a16:creationId xmlns:a16="http://schemas.microsoft.com/office/drawing/2014/main" id="{67466E9C-363F-470F-B48C-8EA0A39E75F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8"/>
                </p:custDataLst>
              </p:nvPr>
            </p:nvSpPr>
            <p:spPr bwMode="gray">
              <a:xfrm rot="-1438765">
                <a:off x="3763" y="3081"/>
                <a:ext cx="66" cy="190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101" name="AutoShape 447">
                <a:extLst>
                  <a:ext uri="{FF2B5EF4-FFF2-40B4-BE49-F238E27FC236}">
                    <a16:creationId xmlns:a16="http://schemas.microsoft.com/office/drawing/2014/main" id="{827C4767-F0BA-4519-81FC-92DBA8F665B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9"/>
                </p:custDataLst>
              </p:nvPr>
            </p:nvSpPr>
            <p:spPr bwMode="gray">
              <a:xfrm rot="-7068164">
                <a:off x="3728" y="3170"/>
                <a:ext cx="65" cy="194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292" name="Graphic 4">
            <a:extLst>
              <a:ext uri="{FF2B5EF4-FFF2-40B4-BE49-F238E27FC236}">
                <a16:creationId xmlns:a16="http://schemas.microsoft.com/office/drawing/2014/main" id="{86D8D280-51DD-4617-A7A8-6F9B59B17383}"/>
              </a:ext>
            </a:extLst>
          </p:cNvPr>
          <p:cNvPicPr>
            <a:picLocks noChangeAspect="1"/>
          </p:cNvPicPr>
          <p:nvPr/>
        </p:nvPicPr>
        <p:blipFill>
          <a:blip r:embed="rId2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5"/>
              </a:ext>
            </a:extLst>
          </a:blip>
          <a:stretch>
            <a:fillRect/>
          </a:stretch>
        </p:blipFill>
        <p:spPr>
          <a:xfrm>
            <a:off x="515356" y="5661248"/>
            <a:ext cx="382947" cy="382947"/>
          </a:xfrm>
          <a:prstGeom prst="rect">
            <a:avLst/>
          </a:prstGeom>
        </p:spPr>
      </p:pic>
      <p:pic>
        <p:nvPicPr>
          <p:cNvPr id="317" name="Grafik 316">
            <a:extLst>
              <a:ext uri="{FF2B5EF4-FFF2-40B4-BE49-F238E27FC236}">
                <a16:creationId xmlns:a16="http://schemas.microsoft.com/office/drawing/2014/main" id="{5F50FCE2-D43F-44BA-8D02-6EC970E26F2C}"/>
              </a:ext>
            </a:extLst>
          </p:cNvPr>
          <p:cNvPicPr>
            <a:picLocks noChangeAspect="1"/>
          </p:cNvPicPr>
          <p:nvPr/>
        </p:nvPicPr>
        <p:blipFill>
          <a:blip r:embed="rId2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007" y="5218772"/>
            <a:ext cx="1189655" cy="1192448"/>
          </a:xfrm>
          <a:prstGeom prst="rect">
            <a:avLst/>
          </a:prstGeom>
        </p:spPr>
      </p:pic>
      <p:grpSp>
        <p:nvGrpSpPr>
          <p:cNvPr id="322" name="Gruppieren 321">
            <a:extLst>
              <a:ext uri="{FF2B5EF4-FFF2-40B4-BE49-F238E27FC236}">
                <a16:creationId xmlns:a16="http://schemas.microsoft.com/office/drawing/2014/main" id="{DD28EF8E-9556-487D-B175-5006A60EC79B}"/>
              </a:ext>
            </a:extLst>
          </p:cNvPr>
          <p:cNvGrpSpPr/>
          <p:nvPr/>
        </p:nvGrpSpPr>
        <p:grpSpPr>
          <a:xfrm>
            <a:off x="5353064" y="5814996"/>
            <a:ext cx="1033411" cy="646385"/>
            <a:chOff x="5256764" y="2828853"/>
            <a:chExt cx="1006475" cy="646385"/>
          </a:xfrm>
        </p:grpSpPr>
        <p:grpSp>
          <p:nvGrpSpPr>
            <p:cNvPr id="323" name="Gruppieren 322">
              <a:extLst>
                <a:ext uri="{FF2B5EF4-FFF2-40B4-BE49-F238E27FC236}">
                  <a16:creationId xmlns:a16="http://schemas.microsoft.com/office/drawing/2014/main" id="{92BA970E-DDED-4180-9E96-0FC5B4B54430}"/>
                </a:ext>
              </a:extLst>
            </p:cNvPr>
            <p:cNvGrpSpPr/>
            <p:nvPr>
              <p:custDataLst>
                <p:tags r:id="rId65"/>
              </p:custDataLst>
            </p:nvPr>
          </p:nvGrpSpPr>
          <p:grpSpPr>
            <a:xfrm>
              <a:off x="5715747" y="2828853"/>
              <a:ext cx="194811" cy="386877"/>
              <a:chOff x="5538302" y="4599637"/>
              <a:chExt cx="443398" cy="845330"/>
            </a:xfrm>
          </p:grpSpPr>
          <p:sp>
            <p:nvSpPr>
              <p:cNvPr id="349" name="Freeform 936">
                <a:extLst>
                  <a:ext uri="{FF2B5EF4-FFF2-40B4-BE49-F238E27FC236}">
                    <a16:creationId xmlns:a16="http://schemas.microsoft.com/office/drawing/2014/main" id="{72BB9F1E-271A-429A-AC1F-36EBE722A9F4}"/>
                  </a:ext>
                </a:extLst>
              </p:cNvPr>
              <p:cNvSpPr>
                <a:spLocks/>
              </p:cNvSpPr>
              <p:nvPr>
                <p:custDataLst>
                  <p:tags r:id="rId91"/>
                </p:custDataLst>
              </p:nvPr>
            </p:nvSpPr>
            <p:spPr bwMode="gray">
              <a:xfrm>
                <a:off x="5634637" y="5128878"/>
                <a:ext cx="31098" cy="316089"/>
              </a:xfrm>
              <a:custGeom>
                <a:avLst/>
                <a:gdLst>
                  <a:gd name="T0" fmla="*/ 0 w 530"/>
                  <a:gd name="T1" fmla="*/ 0 h 1066"/>
                  <a:gd name="T2" fmla="*/ 0 w 530"/>
                  <a:gd name="T3" fmla="*/ 0 h 1066"/>
                  <a:gd name="T4" fmla="*/ 0 w 530"/>
                  <a:gd name="T5" fmla="*/ 0 h 1066"/>
                  <a:gd name="T6" fmla="*/ 0 w 530"/>
                  <a:gd name="T7" fmla="*/ 0 h 1066"/>
                  <a:gd name="T8" fmla="*/ 0 w 530"/>
                  <a:gd name="T9" fmla="*/ 0 h 10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0" h="1066">
                    <a:moveTo>
                      <a:pt x="195" y="0"/>
                    </a:moveTo>
                    <a:lnTo>
                      <a:pt x="530" y="0"/>
                    </a:lnTo>
                    <a:lnTo>
                      <a:pt x="336" y="1066"/>
                    </a:lnTo>
                    <a:lnTo>
                      <a:pt x="0" y="1066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78787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937">
                <a:extLst>
                  <a:ext uri="{FF2B5EF4-FFF2-40B4-BE49-F238E27FC236}">
                    <a16:creationId xmlns:a16="http://schemas.microsoft.com/office/drawing/2014/main" id="{768E01CC-729B-4878-86D4-DD7D29CDAC1C}"/>
                  </a:ext>
                </a:extLst>
              </p:cNvPr>
              <p:cNvSpPr>
                <a:spLocks/>
              </p:cNvSpPr>
              <p:nvPr>
                <p:custDataLst>
                  <p:tags r:id="rId92"/>
                </p:custDataLst>
              </p:nvPr>
            </p:nvSpPr>
            <p:spPr bwMode="gray">
              <a:xfrm>
                <a:off x="5854266" y="5128878"/>
                <a:ext cx="31098" cy="316089"/>
              </a:xfrm>
              <a:custGeom>
                <a:avLst/>
                <a:gdLst>
                  <a:gd name="T0" fmla="*/ 0 w 530"/>
                  <a:gd name="T1" fmla="*/ 0 h 1066"/>
                  <a:gd name="T2" fmla="*/ 0 w 530"/>
                  <a:gd name="T3" fmla="*/ 0 h 1066"/>
                  <a:gd name="T4" fmla="*/ 0 w 530"/>
                  <a:gd name="T5" fmla="*/ 0 h 1066"/>
                  <a:gd name="T6" fmla="*/ 0 w 530"/>
                  <a:gd name="T7" fmla="*/ 0 h 1066"/>
                  <a:gd name="T8" fmla="*/ 0 w 530"/>
                  <a:gd name="T9" fmla="*/ 0 h 10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0" h="1066">
                    <a:moveTo>
                      <a:pt x="336" y="0"/>
                    </a:moveTo>
                    <a:lnTo>
                      <a:pt x="0" y="0"/>
                    </a:lnTo>
                    <a:lnTo>
                      <a:pt x="194" y="1066"/>
                    </a:lnTo>
                    <a:lnTo>
                      <a:pt x="530" y="1066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rgbClr val="78787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51" name="Rectangle 934">
                <a:extLst>
                  <a:ext uri="{FF2B5EF4-FFF2-40B4-BE49-F238E27FC236}">
                    <a16:creationId xmlns:a16="http://schemas.microsoft.com/office/drawing/2014/main" id="{B0CD26A1-B3EB-4AA9-AD70-3147D4F7000B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93"/>
                </p:custDataLst>
              </p:nvPr>
            </p:nvSpPr>
            <p:spPr bwMode="gray">
              <a:xfrm>
                <a:off x="5556038" y="5112015"/>
                <a:ext cx="407926" cy="4197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52" name="Rectangle 933">
                <a:extLst>
                  <a:ext uri="{FF2B5EF4-FFF2-40B4-BE49-F238E27FC236}">
                    <a16:creationId xmlns:a16="http://schemas.microsoft.com/office/drawing/2014/main" id="{D1076F98-C253-4275-9635-E264EDEEA33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94"/>
                </p:custDataLst>
              </p:nvPr>
            </p:nvSpPr>
            <p:spPr bwMode="gray">
              <a:xfrm>
                <a:off x="5538302" y="4599637"/>
                <a:ext cx="443398" cy="53000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53" name="Rectangle 938">
                <a:extLst>
                  <a:ext uri="{FF2B5EF4-FFF2-40B4-BE49-F238E27FC236}">
                    <a16:creationId xmlns:a16="http://schemas.microsoft.com/office/drawing/2014/main" id="{E131D7DF-8FA6-4D0D-91CA-11665384F1D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95"/>
                </p:custDataLst>
              </p:nvPr>
            </p:nvSpPr>
            <p:spPr bwMode="gray">
              <a:xfrm>
                <a:off x="5569764" y="4630638"/>
                <a:ext cx="380474" cy="46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4" name="Group 856">
              <a:extLst>
                <a:ext uri="{FF2B5EF4-FFF2-40B4-BE49-F238E27FC236}">
                  <a16:creationId xmlns:a16="http://schemas.microsoft.com/office/drawing/2014/main" id="{BC80B9AD-E7B0-46D3-BED3-121F24A065F6}"/>
                </a:ext>
              </a:extLst>
            </p:cNvPr>
            <p:cNvGrpSpPr>
              <a:grpSpLocks/>
            </p:cNvGrpSpPr>
            <p:nvPr>
              <p:custDataLst>
                <p:tags r:id="rId66"/>
              </p:custDataLst>
            </p:nvPr>
          </p:nvGrpSpPr>
          <p:grpSpPr bwMode="auto">
            <a:xfrm>
              <a:off x="5570357" y="2856931"/>
              <a:ext cx="192467" cy="388430"/>
              <a:chOff x="-381" y="2125"/>
              <a:chExt cx="375" cy="757"/>
            </a:xfrm>
          </p:grpSpPr>
          <p:sp>
            <p:nvSpPr>
              <p:cNvPr id="337" name="Freeform 857">
                <a:extLst>
                  <a:ext uri="{FF2B5EF4-FFF2-40B4-BE49-F238E27FC236}">
                    <a16:creationId xmlns:a16="http://schemas.microsoft.com/office/drawing/2014/main" id="{2EF4E5F0-BF38-42AD-B956-20827DC1248E}"/>
                  </a:ext>
                </a:extLst>
              </p:cNvPr>
              <p:cNvSpPr>
                <a:spLocks/>
              </p:cNvSpPr>
              <p:nvPr>
                <p:custDataLst>
                  <p:tags r:id="rId79"/>
                </p:custDataLst>
              </p:nvPr>
            </p:nvSpPr>
            <p:spPr bwMode="gray">
              <a:xfrm rot="-121132">
                <a:off x="-104" y="2319"/>
                <a:ext cx="98" cy="75"/>
              </a:xfrm>
              <a:custGeom>
                <a:avLst/>
                <a:gdLst>
                  <a:gd name="T0" fmla="*/ 0 w 224"/>
                  <a:gd name="T1" fmla="*/ 0 h 184"/>
                  <a:gd name="T2" fmla="*/ 0 w 224"/>
                  <a:gd name="T3" fmla="*/ 0 h 184"/>
                  <a:gd name="T4" fmla="*/ 0 w 224"/>
                  <a:gd name="T5" fmla="*/ 0 h 1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4" h="184">
                    <a:moveTo>
                      <a:pt x="0" y="160"/>
                    </a:moveTo>
                    <a:lnTo>
                      <a:pt x="224" y="0"/>
                    </a:lnTo>
                    <a:lnTo>
                      <a:pt x="4" y="184"/>
                    </a:lnTo>
                  </a:path>
                </a:pathLst>
              </a:custGeom>
              <a:solidFill>
                <a:srgbClr val="5F5F5F"/>
              </a:solidFill>
              <a:ln w="9525" cap="flat" cmpd="sng">
                <a:solidFill>
                  <a:srgbClr val="5F5F5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858">
                <a:extLst>
                  <a:ext uri="{FF2B5EF4-FFF2-40B4-BE49-F238E27FC236}">
                    <a16:creationId xmlns:a16="http://schemas.microsoft.com/office/drawing/2014/main" id="{6C9DD7CA-D878-4232-B0CA-806209712F15}"/>
                  </a:ext>
                </a:extLst>
              </p:cNvPr>
              <p:cNvSpPr>
                <a:spLocks/>
              </p:cNvSpPr>
              <p:nvPr>
                <p:custDataLst>
                  <p:tags r:id="rId80"/>
                </p:custDataLst>
              </p:nvPr>
            </p:nvSpPr>
            <p:spPr bwMode="gray">
              <a:xfrm rot="21478868" flipH="1">
                <a:off x="-259" y="2221"/>
                <a:ext cx="57" cy="150"/>
              </a:xfrm>
              <a:custGeom>
                <a:avLst/>
                <a:gdLst>
                  <a:gd name="T0" fmla="*/ 0 w 124"/>
                  <a:gd name="T1" fmla="*/ 0 h 348"/>
                  <a:gd name="T2" fmla="*/ 0 w 124"/>
                  <a:gd name="T3" fmla="*/ 0 h 348"/>
                  <a:gd name="T4" fmla="*/ 0 w 124"/>
                  <a:gd name="T5" fmla="*/ 0 h 348"/>
                  <a:gd name="T6" fmla="*/ 0 w 124"/>
                  <a:gd name="T7" fmla="*/ 0 h 348"/>
                  <a:gd name="T8" fmla="*/ 0 w 124"/>
                  <a:gd name="T9" fmla="*/ 0 h 348"/>
                  <a:gd name="T10" fmla="*/ 0 w 124"/>
                  <a:gd name="T11" fmla="*/ 0 h 348"/>
                  <a:gd name="T12" fmla="*/ 0 w 124"/>
                  <a:gd name="T13" fmla="*/ 0 h 3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4" h="348">
                    <a:moveTo>
                      <a:pt x="108" y="0"/>
                    </a:moveTo>
                    <a:lnTo>
                      <a:pt x="124" y="21"/>
                    </a:lnTo>
                    <a:lnTo>
                      <a:pt x="81" y="144"/>
                    </a:lnTo>
                    <a:lnTo>
                      <a:pt x="37" y="348"/>
                    </a:lnTo>
                    <a:lnTo>
                      <a:pt x="0" y="75"/>
                    </a:lnTo>
                    <a:lnTo>
                      <a:pt x="24" y="51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859">
                <a:extLst>
                  <a:ext uri="{FF2B5EF4-FFF2-40B4-BE49-F238E27FC236}">
                    <a16:creationId xmlns:a16="http://schemas.microsoft.com/office/drawing/2014/main" id="{91895F11-5AC4-4318-98FB-A3F3DF6D85B3}"/>
                  </a:ext>
                </a:extLst>
              </p:cNvPr>
              <p:cNvSpPr>
                <a:spLocks/>
              </p:cNvSpPr>
              <p:nvPr>
                <p:custDataLst>
                  <p:tags r:id="rId81"/>
                </p:custDataLst>
              </p:nvPr>
            </p:nvSpPr>
            <p:spPr bwMode="gray">
              <a:xfrm rot="21478868" flipH="1">
                <a:off x="-270" y="2125"/>
                <a:ext cx="96" cy="125"/>
              </a:xfrm>
              <a:custGeom>
                <a:avLst/>
                <a:gdLst>
                  <a:gd name="T0" fmla="*/ 0 w 210"/>
                  <a:gd name="T1" fmla="*/ 0 h 290"/>
                  <a:gd name="T2" fmla="*/ 0 w 210"/>
                  <a:gd name="T3" fmla="*/ 0 h 290"/>
                  <a:gd name="T4" fmla="*/ 0 w 210"/>
                  <a:gd name="T5" fmla="*/ 0 h 290"/>
                  <a:gd name="T6" fmla="*/ 0 w 210"/>
                  <a:gd name="T7" fmla="*/ 0 h 290"/>
                  <a:gd name="T8" fmla="*/ 0 w 210"/>
                  <a:gd name="T9" fmla="*/ 0 h 290"/>
                  <a:gd name="T10" fmla="*/ 0 w 210"/>
                  <a:gd name="T11" fmla="*/ 0 h 290"/>
                  <a:gd name="T12" fmla="*/ 0 w 210"/>
                  <a:gd name="T13" fmla="*/ 0 h 290"/>
                  <a:gd name="T14" fmla="*/ 0 w 210"/>
                  <a:gd name="T15" fmla="*/ 0 h 290"/>
                  <a:gd name="T16" fmla="*/ 0 w 210"/>
                  <a:gd name="T17" fmla="*/ 0 h 290"/>
                  <a:gd name="T18" fmla="*/ 0 w 210"/>
                  <a:gd name="T19" fmla="*/ 0 h 290"/>
                  <a:gd name="T20" fmla="*/ 0 w 210"/>
                  <a:gd name="T21" fmla="*/ 0 h 290"/>
                  <a:gd name="T22" fmla="*/ 0 w 210"/>
                  <a:gd name="T23" fmla="*/ 0 h 290"/>
                  <a:gd name="T24" fmla="*/ 0 w 210"/>
                  <a:gd name="T25" fmla="*/ 0 h 290"/>
                  <a:gd name="T26" fmla="*/ 0 w 210"/>
                  <a:gd name="T27" fmla="*/ 0 h 290"/>
                  <a:gd name="T28" fmla="*/ 0 w 210"/>
                  <a:gd name="T29" fmla="*/ 0 h 290"/>
                  <a:gd name="T30" fmla="*/ 0 w 210"/>
                  <a:gd name="T31" fmla="*/ 0 h 290"/>
                  <a:gd name="T32" fmla="*/ 0 w 210"/>
                  <a:gd name="T33" fmla="*/ 0 h 290"/>
                  <a:gd name="T34" fmla="*/ 0 w 210"/>
                  <a:gd name="T35" fmla="*/ 0 h 290"/>
                  <a:gd name="T36" fmla="*/ 0 w 210"/>
                  <a:gd name="T37" fmla="*/ 0 h 290"/>
                  <a:gd name="T38" fmla="*/ 0 w 210"/>
                  <a:gd name="T39" fmla="*/ 0 h 290"/>
                  <a:gd name="T40" fmla="*/ 0 w 210"/>
                  <a:gd name="T41" fmla="*/ 0 h 290"/>
                  <a:gd name="T42" fmla="*/ 0 w 210"/>
                  <a:gd name="T43" fmla="*/ 0 h 290"/>
                  <a:gd name="T44" fmla="*/ 0 w 210"/>
                  <a:gd name="T45" fmla="*/ 0 h 290"/>
                  <a:gd name="T46" fmla="*/ 0 w 210"/>
                  <a:gd name="T47" fmla="*/ 0 h 29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10" h="290">
                    <a:moveTo>
                      <a:pt x="16" y="115"/>
                    </a:moveTo>
                    <a:cubicBezTo>
                      <a:pt x="17" y="108"/>
                      <a:pt x="11" y="107"/>
                      <a:pt x="13" y="98"/>
                    </a:cubicBezTo>
                    <a:cubicBezTo>
                      <a:pt x="15" y="88"/>
                      <a:pt x="23" y="68"/>
                      <a:pt x="27" y="57"/>
                    </a:cubicBezTo>
                    <a:cubicBezTo>
                      <a:pt x="29" y="47"/>
                      <a:pt x="28" y="44"/>
                      <a:pt x="32" y="38"/>
                    </a:cubicBezTo>
                    <a:cubicBezTo>
                      <a:pt x="36" y="30"/>
                      <a:pt x="38" y="21"/>
                      <a:pt x="49" y="16"/>
                    </a:cubicBezTo>
                    <a:cubicBezTo>
                      <a:pt x="59" y="10"/>
                      <a:pt x="79" y="5"/>
                      <a:pt x="95" y="3"/>
                    </a:cubicBezTo>
                    <a:cubicBezTo>
                      <a:pt x="111" y="1"/>
                      <a:pt x="129" y="0"/>
                      <a:pt x="146" y="6"/>
                    </a:cubicBezTo>
                    <a:cubicBezTo>
                      <a:pt x="162" y="13"/>
                      <a:pt x="181" y="26"/>
                      <a:pt x="192" y="41"/>
                    </a:cubicBezTo>
                    <a:cubicBezTo>
                      <a:pt x="202" y="57"/>
                      <a:pt x="206" y="79"/>
                      <a:pt x="208" y="98"/>
                    </a:cubicBezTo>
                    <a:cubicBezTo>
                      <a:pt x="210" y="117"/>
                      <a:pt x="205" y="139"/>
                      <a:pt x="201" y="157"/>
                    </a:cubicBezTo>
                    <a:cubicBezTo>
                      <a:pt x="196" y="174"/>
                      <a:pt x="183" y="188"/>
                      <a:pt x="179" y="201"/>
                    </a:cubicBezTo>
                    <a:cubicBezTo>
                      <a:pt x="175" y="214"/>
                      <a:pt x="189" y="224"/>
                      <a:pt x="175" y="238"/>
                    </a:cubicBezTo>
                    <a:cubicBezTo>
                      <a:pt x="161" y="252"/>
                      <a:pt x="113" y="276"/>
                      <a:pt x="97" y="283"/>
                    </a:cubicBezTo>
                    <a:cubicBezTo>
                      <a:pt x="81" y="290"/>
                      <a:pt x="82" y="286"/>
                      <a:pt x="79" y="282"/>
                    </a:cubicBezTo>
                    <a:cubicBezTo>
                      <a:pt x="76" y="278"/>
                      <a:pt x="78" y="266"/>
                      <a:pt x="76" y="260"/>
                    </a:cubicBezTo>
                    <a:cubicBezTo>
                      <a:pt x="74" y="254"/>
                      <a:pt x="72" y="249"/>
                      <a:pt x="69" y="244"/>
                    </a:cubicBezTo>
                    <a:cubicBezTo>
                      <a:pt x="67" y="238"/>
                      <a:pt x="66" y="229"/>
                      <a:pt x="61" y="226"/>
                    </a:cubicBezTo>
                    <a:cubicBezTo>
                      <a:pt x="54" y="221"/>
                      <a:pt x="41" y="226"/>
                      <a:pt x="34" y="221"/>
                    </a:cubicBezTo>
                    <a:cubicBezTo>
                      <a:pt x="29" y="217"/>
                      <a:pt x="25" y="209"/>
                      <a:pt x="22" y="201"/>
                    </a:cubicBezTo>
                    <a:cubicBezTo>
                      <a:pt x="20" y="193"/>
                      <a:pt x="22" y="176"/>
                      <a:pt x="20" y="170"/>
                    </a:cubicBezTo>
                    <a:cubicBezTo>
                      <a:pt x="17" y="163"/>
                      <a:pt x="13" y="165"/>
                      <a:pt x="10" y="162"/>
                    </a:cubicBezTo>
                    <a:cubicBezTo>
                      <a:pt x="7" y="160"/>
                      <a:pt x="1" y="159"/>
                      <a:pt x="0" y="154"/>
                    </a:cubicBezTo>
                    <a:cubicBezTo>
                      <a:pt x="0" y="150"/>
                      <a:pt x="4" y="141"/>
                      <a:pt x="6" y="135"/>
                    </a:cubicBezTo>
                    <a:cubicBezTo>
                      <a:pt x="8" y="129"/>
                      <a:pt x="14" y="121"/>
                      <a:pt x="16" y="115"/>
                    </a:cubicBez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860">
                <a:extLst>
                  <a:ext uri="{FF2B5EF4-FFF2-40B4-BE49-F238E27FC236}">
                    <a16:creationId xmlns:a16="http://schemas.microsoft.com/office/drawing/2014/main" id="{2E7A7D09-1EB5-4655-8471-3D17708A8125}"/>
                  </a:ext>
                </a:extLst>
              </p:cNvPr>
              <p:cNvSpPr>
                <a:spLocks/>
              </p:cNvSpPr>
              <p:nvPr>
                <p:custDataLst>
                  <p:tags r:id="rId82"/>
                </p:custDataLst>
              </p:nvPr>
            </p:nvSpPr>
            <p:spPr bwMode="gray">
              <a:xfrm rot="-121132">
                <a:off x="-315" y="2228"/>
                <a:ext cx="149" cy="315"/>
              </a:xfrm>
              <a:custGeom>
                <a:avLst/>
                <a:gdLst>
                  <a:gd name="T0" fmla="*/ 0 w 339"/>
                  <a:gd name="T1" fmla="*/ 0 h 770"/>
                  <a:gd name="T2" fmla="*/ 0 w 339"/>
                  <a:gd name="T3" fmla="*/ 0 h 770"/>
                  <a:gd name="T4" fmla="*/ 0 w 339"/>
                  <a:gd name="T5" fmla="*/ 0 h 770"/>
                  <a:gd name="T6" fmla="*/ 0 w 339"/>
                  <a:gd name="T7" fmla="*/ 0 h 770"/>
                  <a:gd name="T8" fmla="*/ 0 w 339"/>
                  <a:gd name="T9" fmla="*/ 0 h 770"/>
                  <a:gd name="T10" fmla="*/ 0 w 339"/>
                  <a:gd name="T11" fmla="*/ 0 h 770"/>
                  <a:gd name="T12" fmla="*/ 0 w 339"/>
                  <a:gd name="T13" fmla="*/ 0 h 770"/>
                  <a:gd name="T14" fmla="*/ 0 w 339"/>
                  <a:gd name="T15" fmla="*/ 0 h 770"/>
                  <a:gd name="T16" fmla="*/ 0 w 339"/>
                  <a:gd name="T17" fmla="*/ 0 h 770"/>
                  <a:gd name="T18" fmla="*/ 0 w 339"/>
                  <a:gd name="T19" fmla="*/ 0 h 770"/>
                  <a:gd name="T20" fmla="*/ 0 w 339"/>
                  <a:gd name="T21" fmla="*/ 0 h 770"/>
                  <a:gd name="T22" fmla="*/ 0 w 339"/>
                  <a:gd name="T23" fmla="*/ 0 h 770"/>
                  <a:gd name="T24" fmla="*/ 0 w 339"/>
                  <a:gd name="T25" fmla="*/ 0 h 77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39" h="770">
                    <a:moveTo>
                      <a:pt x="143" y="0"/>
                    </a:moveTo>
                    <a:lnTo>
                      <a:pt x="32" y="80"/>
                    </a:lnTo>
                    <a:lnTo>
                      <a:pt x="0" y="128"/>
                    </a:lnTo>
                    <a:lnTo>
                      <a:pt x="8" y="768"/>
                    </a:lnTo>
                    <a:lnTo>
                      <a:pt x="323" y="770"/>
                    </a:lnTo>
                    <a:lnTo>
                      <a:pt x="339" y="487"/>
                    </a:lnTo>
                    <a:lnTo>
                      <a:pt x="319" y="149"/>
                    </a:lnTo>
                    <a:lnTo>
                      <a:pt x="317" y="124"/>
                    </a:lnTo>
                    <a:lnTo>
                      <a:pt x="304" y="105"/>
                    </a:lnTo>
                    <a:lnTo>
                      <a:pt x="258" y="56"/>
                    </a:lnTo>
                    <a:lnTo>
                      <a:pt x="227" y="347"/>
                    </a:lnTo>
                    <a:lnTo>
                      <a:pt x="189" y="128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861">
                <a:extLst>
                  <a:ext uri="{FF2B5EF4-FFF2-40B4-BE49-F238E27FC236}">
                    <a16:creationId xmlns:a16="http://schemas.microsoft.com/office/drawing/2014/main" id="{A3387D1B-B42A-435D-9394-B6F94B68903E}"/>
                  </a:ext>
                </a:extLst>
              </p:cNvPr>
              <p:cNvSpPr>
                <a:spLocks/>
              </p:cNvSpPr>
              <p:nvPr>
                <p:custDataLst>
                  <p:tags r:id="rId83"/>
                </p:custDataLst>
              </p:nvPr>
            </p:nvSpPr>
            <p:spPr bwMode="gray">
              <a:xfrm rot="2583970">
                <a:off x="-381" y="2275"/>
                <a:ext cx="170" cy="204"/>
              </a:xfrm>
              <a:custGeom>
                <a:avLst/>
                <a:gdLst>
                  <a:gd name="T0" fmla="*/ 0 w 396"/>
                  <a:gd name="T1" fmla="*/ 0 h 444"/>
                  <a:gd name="T2" fmla="*/ 0 w 396"/>
                  <a:gd name="T3" fmla="*/ 0 h 444"/>
                  <a:gd name="T4" fmla="*/ 0 w 396"/>
                  <a:gd name="T5" fmla="*/ 0 h 444"/>
                  <a:gd name="T6" fmla="*/ 0 w 396"/>
                  <a:gd name="T7" fmla="*/ 0 h 444"/>
                  <a:gd name="T8" fmla="*/ 0 w 396"/>
                  <a:gd name="T9" fmla="*/ 0 h 444"/>
                  <a:gd name="T10" fmla="*/ 0 w 396"/>
                  <a:gd name="T11" fmla="*/ 0 h 444"/>
                  <a:gd name="T12" fmla="*/ 0 w 396"/>
                  <a:gd name="T13" fmla="*/ 0 h 444"/>
                  <a:gd name="T14" fmla="*/ 0 w 396"/>
                  <a:gd name="T15" fmla="*/ 0 h 444"/>
                  <a:gd name="T16" fmla="*/ 0 w 396"/>
                  <a:gd name="T17" fmla="*/ 0 h 444"/>
                  <a:gd name="T18" fmla="*/ 0 w 396"/>
                  <a:gd name="T19" fmla="*/ 0 h 444"/>
                  <a:gd name="T20" fmla="*/ 0 w 396"/>
                  <a:gd name="T21" fmla="*/ 0 h 444"/>
                  <a:gd name="T22" fmla="*/ 0 w 396"/>
                  <a:gd name="T23" fmla="*/ 0 h 444"/>
                  <a:gd name="T24" fmla="*/ 0 w 396"/>
                  <a:gd name="T25" fmla="*/ 0 h 444"/>
                  <a:gd name="T26" fmla="*/ 0 w 396"/>
                  <a:gd name="T27" fmla="*/ 0 h 444"/>
                  <a:gd name="T28" fmla="*/ 0 w 396"/>
                  <a:gd name="T29" fmla="*/ 0 h 4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6" h="444">
                    <a:moveTo>
                      <a:pt x="10" y="24"/>
                    </a:moveTo>
                    <a:lnTo>
                      <a:pt x="28" y="8"/>
                    </a:lnTo>
                    <a:lnTo>
                      <a:pt x="56" y="0"/>
                    </a:lnTo>
                    <a:lnTo>
                      <a:pt x="74" y="0"/>
                    </a:lnTo>
                    <a:lnTo>
                      <a:pt x="92" y="4"/>
                    </a:lnTo>
                    <a:lnTo>
                      <a:pt x="108" y="18"/>
                    </a:lnTo>
                    <a:lnTo>
                      <a:pt x="124" y="34"/>
                    </a:lnTo>
                    <a:lnTo>
                      <a:pt x="222" y="266"/>
                    </a:lnTo>
                    <a:lnTo>
                      <a:pt x="396" y="366"/>
                    </a:lnTo>
                    <a:lnTo>
                      <a:pt x="372" y="444"/>
                    </a:lnTo>
                    <a:lnTo>
                      <a:pt x="149" y="362"/>
                    </a:lnTo>
                    <a:lnTo>
                      <a:pt x="119" y="317"/>
                    </a:lnTo>
                    <a:lnTo>
                      <a:pt x="2" y="82"/>
                    </a:lnTo>
                    <a:lnTo>
                      <a:pt x="0" y="52"/>
                    </a:lnTo>
                    <a:lnTo>
                      <a:pt x="10" y="24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862">
                <a:extLst>
                  <a:ext uri="{FF2B5EF4-FFF2-40B4-BE49-F238E27FC236}">
                    <a16:creationId xmlns:a16="http://schemas.microsoft.com/office/drawing/2014/main" id="{EF1730B1-A77A-4A4B-BB91-8980E0727E15}"/>
                  </a:ext>
                </a:extLst>
              </p:cNvPr>
              <p:cNvSpPr>
                <a:spLocks/>
              </p:cNvSpPr>
              <p:nvPr>
                <p:custDataLst>
                  <p:tags r:id="rId84"/>
                </p:custDataLst>
              </p:nvPr>
            </p:nvSpPr>
            <p:spPr bwMode="gray">
              <a:xfrm rot="-121132">
                <a:off x="-187" y="2277"/>
                <a:ext cx="78" cy="157"/>
              </a:xfrm>
              <a:custGeom>
                <a:avLst/>
                <a:gdLst>
                  <a:gd name="T0" fmla="*/ 0 w 176"/>
                  <a:gd name="T1" fmla="*/ 0 h 383"/>
                  <a:gd name="T2" fmla="*/ 0 w 176"/>
                  <a:gd name="T3" fmla="*/ 0 h 383"/>
                  <a:gd name="T4" fmla="*/ 0 w 176"/>
                  <a:gd name="T5" fmla="*/ 0 h 383"/>
                  <a:gd name="T6" fmla="*/ 0 w 176"/>
                  <a:gd name="T7" fmla="*/ 0 h 383"/>
                  <a:gd name="T8" fmla="*/ 0 w 176"/>
                  <a:gd name="T9" fmla="*/ 0 h 383"/>
                  <a:gd name="T10" fmla="*/ 0 w 176"/>
                  <a:gd name="T11" fmla="*/ 0 h 3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6" h="383">
                    <a:moveTo>
                      <a:pt x="159" y="219"/>
                    </a:moveTo>
                    <a:lnTo>
                      <a:pt x="44" y="237"/>
                    </a:lnTo>
                    <a:lnTo>
                      <a:pt x="21" y="0"/>
                    </a:lnTo>
                    <a:lnTo>
                      <a:pt x="0" y="383"/>
                    </a:lnTo>
                    <a:lnTo>
                      <a:pt x="176" y="347"/>
                    </a:lnTo>
                    <a:lnTo>
                      <a:pt x="159" y="219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863">
                <a:extLst>
                  <a:ext uri="{FF2B5EF4-FFF2-40B4-BE49-F238E27FC236}">
                    <a16:creationId xmlns:a16="http://schemas.microsoft.com/office/drawing/2014/main" id="{14563D04-FA6C-4D80-AF69-D0DB73A63562}"/>
                  </a:ext>
                </a:extLst>
              </p:cNvPr>
              <p:cNvSpPr>
                <a:spLocks/>
              </p:cNvSpPr>
              <p:nvPr>
                <p:custDataLst>
                  <p:tags r:id="rId85"/>
                </p:custDataLst>
              </p:nvPr>
            </p:nvSpPr>
            <p:spPr bwMode="gray">
              <a:xfrm rot="-121132">
                <a:off x="-247" y="2833"/>
                <a:ext cx="119" cy="36"/>
              </a:xfrm>
              <a:custGeom>
                <a:avLst/>
                <a:gdLst>
                  <a:gd name="T0" fmla="*/ 0 w 258"/>
                  <a:gd name="T1" fmla="*/ 0 h 82"/>
                  <a:gd name="T2" fmla="*/ 0 w 258"/>
                  <a:gd name="T3" fmla="*/ 0 h 82"/>
                  <a:gd name="T4" fmla="*/ 0 w 258"/>
                  <a:gd name="T5" fmla="*/ 0 h 82"/>
                  <a:gd name="T6" fmla="*/ 0 w 258"/>
                  <a:gd name="T7" fmla="*/ 0 h 82"/>
                  <a:gd name="T8" fmla="*/ 0 w 258"/>
                  <a:gd name="T9" fmla="*/ 0 h 82"/>
                  <a:gd name="T10" fmla="*/ 0 w 258"/>
                  <a:gd name="T11" fmla="*/ 0 h 82"/>
                  <a:gd name="T12" fmla="*/ 0 w 258"/>
                  <a:gd name="T13" fmla="*/ 0 h 82"/>
                  <a:gd name="T14" fmla="*/ 0 w 258"/>
                  <a:gd name="T15" fmla="*/ 0 h 82"/>
                  <a:gd name="T16" fmla="*/ 0 w 258"/>
                  <a:gd name="T17" fmla="*/ 0 h 82"/>
                  <a:gd name="T18" fmla="*/ 0 w 258"/>
                  <a:gd name="T19" fmla="*/ 0 h 82"/>
                  <a:gd name="T20" fmla="*/ 0 w 258"/>
                  <a:gd name="T21" fmla="*/ 0 h 82"/>
                  <a:gd name="T22" fmla="*/ 0 w 258"/>
                  <a:gd name="T23" fmla="*/ 0 h 82"/>
                  <a:gd name="T24" fmla="*/ 0 w 258"/>
                  <a:gd name="T25" fmla="*/ 0 h 82"/>
                  <a:gd name="T26" fmla="*/ 0 w 258"/>
                  <a:gd name="T27" fmla="*/ 0 h 82"/>
                  <a:gd name="T28" fmla="*/ 0 w 258"/>
                  <a:gd name="T29" fmla="*/ 0 h 8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8" h="82">
                    <a:moveTo>
                      <a:pt x="4" y="0"/>
                    </a:moveTo>
                    <a:lnTo>
                      <a:pt x="0" y="32"/>
                    </a:lnTo>
                    <a:lnTo>
                      <a:pt x="4" y="72"/>
                    </a:lnTo>
                    <a:lnTo>
                      <a:pt x="72" y="78"/>
                    </a:lnTo>
                    <a:lnTo>
                      <a:pt x="72" y="64"/>
                    </a:lnTo>
                    <a:lnTo>
                      <a:pt x="132" y="72"/>
                    </a:lnTo>
                    <a:lnTo>
                      <a:pt x="178" y="82"/>
                    </a:lnTo>
                    <a:lnTo>
                      <a:pt x="208" y="82"/>
                    </a:lnTo>
                    <a:lnTo>
                      <a:pt x="240" y="74"/>
                    </a:lnTo>
                    <a:lnTo>
                      <a:pt x="258" y="58"/>
                    </a:lnTo>
                    <a:lnTo>
                      <a:pt x="256" y="38"/>
                    </a:lnTo>
                    <a:lnTo>
                      <a:pt x="240" y="26"/>
                    </a:lnTo>
                    <a:lnTo>
                      <a:pt x="180" y="10"/>
                    </a:lnTo>
                    <a:lnTo>
                      <a:pt x="17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864">
                <a:extLst>
                  <a:ext uri="{FF2B5EF4-FFF2-40B4-BE49-F238E27FC236}">
                    <a16:creationId xmlns:a16="http://schemas.microsoft.com/office/drawing/2014/main" id="{5ECA331F-2BBA-48B1-9F7C-4820C07FAE2A}"/>
                  </a:ext>
                </a:extLst>
              </p:cNvPr>
              <p:cNvSpPr>
                <a:spLocks/>
              </p:cNvSpPr>
              <p:nvPr>
                <p:custDataLst>
                  <p:tags r:id="rId86"/>
                </p:custDataLst>
              </p:nvPr>
            </p:nvSpPr>
            <p:spPr bwMode="gray">
              <a:xfrm rot="-121132">
                <a:off x="-295" y="2847"/>
                <a:ext cx="119" cy="35"/>
              </a:xfrm>
              <a:custGeom>
                <a:avLst/>
                <a:gdLst>
                  <a:gd name="T0" fmla="*/ 0 w 258"/>
                  <a:gd name="T1" fmla="*/ 0 h 82"/>
                  <a:gd name="T2" fmla="*/ 0 w 258"/>
                  <a:gd name="T3" fmla="*/ 0 h 82"/>
                  <a:gd name="T4" fmla="*/ 0 w 258"/>
                  <a:gd name="T5" fmla="*/ 0 h 82"/>
                  <a:gd name="T6" fmla="*/ 0 w 258"/>
                  <a:gd name="T7" fmla="*/ 0 h 82"/>
                  <a:gd name="T8" fmla="*/ 0 w 258"/>
                  <a:gd name="T9" fmla="*/ 0 h 82"/>
                  <a:gd name="T10" fmla="*/ 0 w 258"/>
                  <a:gd name="T11" fmla="*/ 0 h 82"/>
                  <a:gd name="T12" fmla="*/ 0 w 258"/>
                  <a:gd name="T13" fmla="*/ 0 h 82"/>
                  <a:gd name="T14" fmla="*/ 0 w 258"/>
                  <a:gd name="T15" fmla="*/ 0 h 82"/>
                  <a:gd name="T16" fmla="*/ 0 w 258"/>
                  <a:gd name="T17" fmla="*/ 0 h 82"/>
                  <a:gd name="T18" fmla="*/ 0 w 258"/>
                  <a:gd name="T19" fmla="*/ 0 h 82"/>
                  <a:gd name="T20" fmla="*/ 0 w 258"/>
                  <a:gd name="T21" fmla="*/ 0 h 82"/>
                  <a:gd name="T22" fmla="*/ 0 w 258"/>
                  <a:gd name="T23" fmla="*/ 0 h 82"/>
                  <a:gd name="T24" fmla="*/ 0 w 258"/>
                  <a:gd name="T25" fmla="*/ 0 h 82"/>
                  <a:gd name="T26" fmla="*/ 0 w 258"/>
                  <a:gd name="T27" fmla="*/ 0 h 82"/>
                  <a:gd name="T28" fmla="*/ 0 w 258"/>
                  <a:gd name="T29" fmla="*/ 0 h 8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8" h="82">
                    <a:moveTo>
                      <a:pt x="4" y="0"/>
                    </a:moveTo>
                    <a:lnTo>
                      <a:pt x="0" y="32"/>
                    </a:lnTo>
                    <a:lnTo>
                      <a:pt x="4" y="72"/>
                    </a:lnTo>
                    <a:lnTo>
                      <a:pt x="72" y="78"/>
                    </a:lnTo>
                    <a:lnTo>
                      <a:pt x="72" y="64"/>
                    </a:lnTo>
                    <a:lnTo>
                      <a:pt x="132" y="72"/>
                    </a:lnTo>
                    <a:lnTo>
                      <a:pt x="178" y="82"/>
                    </a:lnTo>
                    <a:lnTo>
                      <a:pt x="208" y="82"/>
                    </a:lnTo>
                    <a:lnTo>
                      <a:pt x="240" y="74"/>
                    </a:lnTo>
                    <a:lnTo>
                      <a:pt x="258" y="58"/>
                    </a:lnTo>
                    <a:lnTo>
                      <a:pt x="256" y="38"/>
                    </a:lnTo>
                    <a:lnTo>
                      <a:pt x="240" y="26"/>
                    </a:lnTo>
                    <a:lnTo>
                      <a:pt x="180" y="10"/>
                    </a:lnTo>
                    <a:lnTo>
                      <a:pt x="17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865">
                <a:extLst>
                  <a:ext uri="{FF2B5EF4-FFF2-40B4-BE49-F238E27FC236}">
                    <a16:creationId xmlns:a16="http://schemas.microsoft.com/office/drawing/2014/main" id="{83A529FD-FAE5-4CF6-B399-9A6804742E83}"/>
                  </a:ext>
                </a:extLst>
              </p:cNvPr>
              <p:cNvSpPr>
                <a:spLocks/>
              </p:cNvSpPr>
              <p:nvPr>
                <p:custDataLst>
                  <p:tags r:id="rId87"/>
                </p:custDataLst>
              </p:nvPr>
            </p:nvSpPr>
            <p:spPr bwMode="gray">
              <a:xfrm rot="21478868" flipH="1">
                <a:off x="-309" y="2532"/>
                <a:ext cx="133" cy="320"/>
              </a:xfrm>
              <a:custGeom>
                <a:avLst/>
                <a:gdLst>
                  <a:gd name="T0" fmla="*/ 0 w 291"/>
                  <a:gd name="T1" fmla="*/ 0 h 747"/>
                  <a:gd name="T2" fmla="*/ 0 w 291"/>
                  <a:gd name="T3" fmla="*/ 0 h 747"/>
                  <a:gd name="T4" fmla="*/ 0 w 291"/>
                  <a:gd name="T5" fmla="*/ 0 h 747"/>
                  <a:gd name="T6" fmla="*/ 0 w 291"/>
                  <a:gd name="T7" fmla="*/ 0 h 747"/>
                  <a:gd name="T8" fmla="*/ 0 w 291"/>
                  <a:gd name="T9" fmla="*/ 0 h 747"/>
                  <a:gd name="T10" fmla="*/ 0 w 291"/>
                  <a:gd name="T11" fmla="*/ 0 h 747"/>
                  <a:gd name="T12" fmla="*/ 0 w 291"/>
                  <a:gd name="T13" fmla="*/ 0 h 747"/>
                  <a:gd name="T14" fmla="*/ 0 w 291"/>
                  <a:gd name="T15" fmla="*/ 0 h 747"/>
                  <a:gd name="T16" fmla="*/ 0 w 291"/>
                  <a:gd name="T17" fmla="*/ 0 h 747"/>
                  <a:gd name="T18" fmla="*/ 0 w 291"/>
                  <a:gd name="T19" fmla="*/ 0 h 7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91" h="747">
                    <a:moveTo>
                      <a:pt x="247" y="4"/>
                    </a:moveTo>
                    <a:lnTo>
                      <a:pt x="261" y="312"/>
                    </a:lnTo>
                    <a:lnTo>
                      <a:pt x="291" y="744"/>
                    </a:lnTo>
                    <a:lnTo>
                      <a:pt x="153" y="747"/>
                    </a:lnTo>
                    <a:lnTo>
                      <a:pt x="3" y="708"/>
                    </a:lnTo>
                    <a:lnTo>
                      <a:pt x="39" y="636"/>
                    </a:lnTo>
                    <a:lnTo>
                      <a:pt x="57" y="501"/>
                    </a:lnTo>
                    <a:lnTo>
                      <a:pt x="18" y="309"/>
                    </a:lnTo>
                    <a:lnTo>
                      <a:pt x="0" y="0"/>
                    </a:lnTo>
                    <a:lnTo>
                      <a:pt x="247" y="4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46" name="AutoShape 866">
                <a:extLst>
                  <a:ext uri="{FF2B5EF4-FFF2-40B4-BE49-F238E27FC236}">
                    <a16:creationId xmlns:a16="http://schemas.microsoft.com/office/drawing/2014/main" id="{A2FEAD08-7E35-4005-BCFF-83492A06216B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88"/>
                </p:custDataLst>
              </p:nvPr>
            </p:nvSpPr>
            <p:spPr bwMode="gray">
              <a:xfrm rot="32642" flipH="1" flipV="1">
                <a:off x="-229" y="2266"/>
                <a:ext cx="18" cy="10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800 w 21600"/>
                  <a:gd name="T13" fmla="*/ 4483 h 21600"/>
                  <a:gd name="T14" fmla="*/ 16800 w 21600"/>
                  <a:gd name="T15" fmla="*/ 1711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867">
                <a:extLst>
                  <a:ext uri="{FF2B5EF4-FFF2-40B4-BE49-F238E27FC236}">
                    <a16:creationId xmlns:a16="http://schemas.microsoft.com/office/drawing/2014/main" id="{918A08B3-F88C-4578-831E-07C76D3EA7C8}"/>
                  </a:ext>
                </a:extLst>
              </p:cNvPr>
              <p:cNvSpPr>
                <a:spLocks/>
              </p:cNvSpPr>
              <p:nvPr>
                <p:custDataLst>
                  <p:tags r:id="rId89"/>
                </p:custDataLst>
              </p:nvPr>
            </p:nvSpPr>
            <p:spPr bwMode="gray">
              <a:xfrm rot="21478868" flipH="1">
                <a:off x="-226" y="2246"/>
                <a:ext cx="15" cy="18"/>
              </a:xfrm>
              <a:custGeom>
                <a:avLst/>
                <a:gdLst>
                  <a:gd name="T0" fmla="*/ 0 w 50"/>
                  <a:gd name="T1" fmla="*/ 0 h 62"/>
                  <a:gd name="T2" fmla="*/ 0 w 50"/>
                  <a:gd name="T3" fmla="*/ 0 h 62"/>
                  <a:gd name="T4" fmla="*/ 0 w 50"/>
                  <a:gd name="T5" fmla="*/ 0 h 62"/>
                  <a:gd name="T6" fmla="*/ 0 w 50"/>
                  <a:gd name="T7" fmla="*/ 0 h 62"/>
                  <a:gd name="T8" fmla="*/ 0 w 50"/>
                  <a:gd name="T9" fmla="*/ 0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62">
                    <a:moveTo>
                      <a:pt x="0" y="20"/>
                    </a:moveTo>
                    <a:lnTo>
                      <a:pt x="50" y="0"/>
                    </a:lnTo>
                    <a:lnTo>
                      <a:pt x="44" y="58"/>
                    </a:lnTo>
                    <a:lnTo>
                      <a:pt x="10" y="62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868">
                <a:extLst>
                  <a:ext uri="{FF2B5EF4-FFF2-40B4-BE49-F238E27FC236}">
                    <a16:creationId xmlns:a16="http://schemas.microsoft.com/office/drawing/2014/main" id="{6C8C1DA9-2F05-4058-B2DF-C979A82BE9A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90"/>
                </p:custDataLst>
              </p:nvPr>
            </p:nvSpPr>
            <p:spPr bwMode="gray">
              <a:xfrm rot="-510116">
                <a:off x="-136" y="2368"/>
                <a:ext cx="54" cy="39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25" name="AutoShape 869">
              <a:extLst>
                <a:ext uri="{FF2B5EF4-FFF2-40B4-BE49-F238E27FC236}">
                  <a16:creationId xmlns:a16="http://schemas.microsoft.com/office/drawing/2014/main" id="{684FE4A3-F359-4B35-BAD3-1727A9301941}"/>
                </a:ext>
              </a:extLst>
            </p:cNvPr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gray">
            <a:xfrm rot="988037" flipH="1">
              <a:off x="6240656" y="3275122"/>
              <a:ext cx="22583" cy="197037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26" name="AutoShape 870">
              <a:extLst>
                <a:ext uri="{FF2B5EF4-FFF2-40B4-BE49-F238E27FC236}">
                  <a16:creationId xmlns:a16="http://schemas.microsoft.com/office/drawing/2014/main" id="{5782F21B-A2C2-41EA-A282-5A5A934DF08A}"/>
                </a:ext>
              </a:extLst>
            </p:cNvPr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gray">
            <a:xfrm rot="20611963">
              <a:off x="5259843" y="3248440"/>
              <a:ext cx="22583" cy="197037"/>
            </a:xfrm>
            <a:prstGeom prst="roundRect">
              <a:avLst>
                <a:gd name="adj" fmla="val 50000"/>
              </a:avLst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27" name="Freeform 871">
              <a:extLst>
                <a:ext uri="{FF2B5EF4-FFF2-40B4-BE49-F238E27FC236}">
                  <a16:creationId xmlns:a16="http://schemas.microsoft.com/office/drawing/2014/main" id="{93B916FE-B9C1-44DE-9021-A1AFD10136A8}"/>
                </a:ext>
              </a:extLst>
            </p:cNvPr>
            <p:cNvSpPr>
              <a:spLocks/>
            </p:cNvSpPr>
            <p:nvPr>
              <p:custDataLst>
                <p:tags r:id="rId69"/>
              </p:custDataLst>
            </p:nvPr>
          </p:nvSpPr>
          <p:spPr bwMode="gray">
            <a:xfrm>
              <a:off x="5256764" y="3151974"/>
              <a:ext cx="990564" cy="323264"/>
            </a:xfrm>
            <a:custGeom>
              <a:avLst/>
              <a:gdLst>
                <a:gd name="T0" fmla="*/ 640 w 1930"/>
                <a:gd name="T1" fmla="*/ 0 h 630"/>
                <a:gd name="T2" fmla="*/ 1124 w 1930"/>
                <a:gd name="T3" fmla="*/ 0 h 630"/>
                <a:gd name="T4" fmla="*/ 1930 w 1930"/>
                <a:gd name="T5" fmla="*/ 630 h 630"/>
                <a:gd name="T6" fmla="*/ 0 w 1930"/>
                <a:gd name="T7" fmla="*/ 630 h 630"/>
                <a:gd name="T8" fmla="*/ 640 w 1930"/>
                <a:gd name="T9" fmla="*/ 0 h 6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0" h="630">
                  <a:moveTo>
                    <a:pt x="640" y="0"/>
                  </a:moveTo>
                  <a:lnTo>
                    <a:pt x="1124" y="0"/>
                  </a:lnTo>
                  <a:lnTo>
                    <a:pt x="1930" y="630"/>
                  </a:lnTo>
                  <a:lnTo>
                    <a:pt x="0" y="630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28" name="Freeform 872">
              <a:extLst>
                <a:ext uri="{FF2B5EF4-FFF2-40B4-BE49-F238E27FC236}">
                  <a16:creationId xmlns:a16="http://schemas.microsoft.com/office/drawing/2014/main" id="{E349388D-CB65-43AE-B4E8-4FA296B05204}"/>
                </a:ext>
              </a:extLst>
            </p:cNvPr>
            <p:cNvSpPr>
              <a:spLocks/>
            </p:cNvSpPr>
            <p:nvPr>
              <p:custDataLst>
                <p:tags r:id="rId70"/>
              </p:custDataLst>
            </p:nvPr>
          </p:nvSpPr>
          <p:spPr bwMode="gray">
            <a:xfrm>
              <a:off x="5262410" y="3080650"/>
              <a:ext cx="176043" cy="350973"/>
            </a:xfrm>
            <a:custGeom>
              <a:avLst/>
              <a:gdLst>
                <a:gd name="T0" fmla="*/ 36 w 343"/>
                <a:gd name="T1" fmla="*/ 610 h 684"/>
                <a:gd name="T2" fmla="*/ 22 w 343"/>
                <a:gd name="T3" fmla="*/ 562 h 684"/>
                <a:gd name="T4" fmla="*/ 17 w 343"/>
                <a:gd name="T5" fmla="*/ 531 h 684"/>
                <a:gd name="T6" fmla="*/ 9 w 343"/>
                <a:gd name="T7" fmla="*/ 517 h 684"/>
                <a:gd name="T8" fmla="*/ 8 w 343"/>
                <a:gd name="T9" fmla="*/ 494 h 684"/>
                <a:gd name="T10" fmla="*/ 0 w 343"/>
                <a:gd name="T11" fmla="*/ 388 h 684"/>
                <a:gd name="T12" fmla="*/ 10 w 343"/>
                <a:gd name="T13" fmla="*/ 243 h 684"/>
                <a:gd name="T14" fmla="*/ 43 w 343"/>
                <a:gd name="T15" fmla="*/ 205 h 684"/>
                <a:gd name="T16" fmla="*/ 77 w 343"/>
                <a:gd name="T17" fmla="*/ 180 h 684"/>
                <a:gd name="T18" fmla="*/ 100 w 343"/>
                <a:gd name="T19" fmla="*/ 167 h 684"/>
                <a:gd name="T20" fmla="*/ 106 w 343"/>
                <a:gd name="T21" fmla="*/ 163 h 684"/>
                <a:gd name="T22" fmla="*/ 108 w 343"/>
                <a:gd name="T23" fmla="*/ 154 h 684"/>
                <a:gd name="T24" fmla="*/ 94 w 343"/>
                <a:gd name="T25" fmla="*/ 142 h 684"/>
                <a:gd name="T26" fmla="*/ 80 w 343"/>
                <a:gd name="T27" fmla="*/ 118 h 684"/>
                <a:gd name="T28" fmla="*/ 72 w 343"/>
                <a:gd name="T29" fmla="*/ 84 h 684"/>
                <a:gd name="T30" fmla="*/ 77 w 343"/>
                <a:gd name="T31" fmla="*/ 47 h 684"/>
                <a:gd name="T32" fmla="*/ 101 w 343"/>
                <a:gd name="T33" fmla="*/ 16 h 684"/>
                <a:gd name="T34" fmla="*/ 136 w 343"/>
                <a:gd name="T35" fmla="*/ 2 h 684"/>
                <a:gd name="T36" fmla="*/ 175 w 343"/>
                <a:gd name="T37" fmla="*/ 2 h 684"/>
                <a:gd name="T38" fmla="*/ 206 w 343"/>
                <a:gd name="T39" fmla="*/ 9 h 684"/>
                <a:gd name="T40" fmla="*/ 230 w 343"/>
                <a:gd name="T41" fmla="*/ 31 h 684"/>
                <a:gd name="T42" fmla="*/ 230 w 343"/>
                <a:gd name="T43" fmla="*/ 59 h 684"/>
                <a:gd name="T44" fmla="*/ 230 w 343"/>
                <a:gd name="T45" fmla="*/ 79 h 684"/>
                <a:gd name="T46" fmla="*/ 233 w 343"/>
                <a:gd name="T47" fmla="*/ 112 h 684"/>
                <a:gd name="T48" fmla="*/ 226 w 343"/>
                <a:gd name="T49" fmla="*/ 121 h 684"/>
                <a:gd name="T50" fmla="*/ 224 w 343"/>
                <a:gd name="T51" fmla="*/ 132 h 684"/>
                <a:gd name="T52" fmla="*/ 223 w 343"/>
                <a:gd name="T53" fmla="*/ 153 h 684"/>
                <a:gd name="T54" fmla="*/ 218 w 343"/>
                <a:gd name="T55" fmla="*/ 162 h 684"/>
                <a:gd name="T56" fmla="*/ 208 w 343"/>
                <a:gd name="T57" fmla="*/ 163 h 684"/>
                <a:gd name="T58" fmla="*/ 198 w 343"/>
                <a:gd name="T59" fmla="*/ 163 h 684"/>
                <a:gd name="T60" fmla="*/ 194 w 343"/>
                <a:gd name="T61" fmla="*/ 167 h 684"/>
                <a:gd name="T62" fmla="*/ 197 w 343"/>
                <a:gd name="T63" fmla="*/ 173 h 684"/>
                <a:gd name="T64" fmla="*/ 204 w 343"/>
                <a:gd name="T65" fmla="*/ 176 h 684"/>
                <a:gd name="T66" fmla="*/ 213 w 343"/>
                <a:gd name="T67" fmla="*/ 181 h 684"/>
                <a:gd name="T68" fmla="*/ 220 w 343"/>
                <a:gd name="T69" fmla="*/ 182 h 684"/>
                <a:gd name="T70" fmla="*/ 233 w 343"/>
                <a:gd name="T71" fmla="*/ 184 h 684"/>
                <a:gd name="T72" fmla="*/ 258 w 343"/>
                <a:gd name="T73" fmla="*/ 199 h 684"/>
                <a:gd name="T74" fmla="*/ 282 w 343"/>
                <a:gd name="T75" fmla="*/ 226 h 684"/>
                <a:gd name="T76" fmla="*/ 296 w 343"/>
                <a:gd name="T77" fmla="*/ 250 h 684"/>
                <a:gd name="T78" fmla="*/ 303 w 343"/>
                <a:gd name="T79" fmla="*/ 261 h 684"/>
                <a:gd name="T80" fmla="*/ 315 w 343"/>
                <a:gd name="T81" fmla="*/ 276 h 684"/>
                <a:gd name="T82" fmla="*/ 331 w 343"/>
                <a:gd name="T83" fmla="*/ 289 h 684"/>
                <a:gd name="T84" fmla="*/ 342 w 343"/>
                <a:gd name="T85" fmla="*/ 300 h 684"/>
                <a:gd name="T86" fmla="*/ 314 w 343"/>
                <a:gd name="T87" fmla="*/ 403 h 684"/>
                <a:gd name="T88" fmla="*/ 323 w 343"/>
                <a:gd name="T89" fmla="*/ 416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3" h="684">
                  <a:moveTo>
                    <a:pt x="77" y="684"/>
                  </a:moveTo>
                  <a:lnTo>
                    <a:pt x="36" y="610"/>
                  </a:lnTo>
                  <a:lnTo>
                    <a:pt x="29" y="585"/>
                  </a:lnTo>
                  <a:lnTo>
                    <a:pt x="22" y="562"/>
                  </a:lnTo>
                  <a:lnTo>
                    <a:pt x="20" y="543"/>
                  </a:lnTo>
                  <a:lnTo>
                    <a:pt x="17" y="531"/>
                  </a:lnTo>
                  <a:lnTo>
                    <a:pt x="17" y="526"/>
                  </a:lnTo>
                  <a:lnTo>
                    <a:pt x="9" y="517"/>
                  </a:lnTo>
                  <a:lnTo>
                    <a:pt x="7" y="505"/>
                  </a:lnTo>
                  <a:lnTo>
                    <a:pt x="8" y="494"/>
                  </a:lnTo>
                  <a:lnTo>
                    <a:pt x="9" y="491"/>
                  </a:lnTo>
                  <a:lnTo>
                    <a:pt x="0" y="388"/>
                  </a:lnTo>
                  <a:lnTo>
                    <a:pt x="0" y="265"/>
                  </a:lnTo>
                  <a:lnTo>
                    <a:pt x="10" y="243"/>
                  </a:lnTo>
                  <a:lnTo>
                    <a:pt x="27" y="222"/>
                  </a:lnTo>
                  <a:lnTo>
                    <a:pt x="43" y="205"/>
                  </a:lnTo>
                  <a:lnTo>
                    <a:pt x="59" y="190"/>
                  </a:lnTo>
                  <a:lnTo>
                    <a:pt x="77" y="180"/>
                  </a:lnTo>
                  <a:lnTo>
                    <a:pt x="91" y="171"/>
                  </a:lnTo>
                  <a:lnTo>
                    <a:pt x="100" y="167"/>
                  </a:lnTo>
                  <a:lnTo>
                    <a:pt x="105" y="166"/>
                  </a:lnTo>
                  <a:lnTo>
                    <a:pt x="106" y="163"/>
                  </a:lnTo>
                  <a:lnTo>
                    <a:pt x="108" y="160"/>
                  </a:lnTo>
                  <a:lnTo>
                    <a:pt x="108" y="154"/>
                  </a:lnTo>
                  <a:lnTo>
                    <a:pt x="100" y="147"/>
                  </a:lnTo>
                  <a:lnTo>
                    <a:pt x="94" y="142"/>
                  </a:lnTo>
                  <a:lnTo>
                    <a:pt x="87" y="132"/>
                  </a:lnTo>
                  <a:lnTo>
                    <a:pt x="80" y="118"/>
                  </a:lnTo>
                  <a:lnTo>
                    <a:pt x="75" y="101"/>
                  </a:lnTo>
                  <a:lnTo>
                    <a:pt x="72" y="84"/>
                  </a:lnTo>
                  <a:lnTo>
                    <a:pt x="72" y="65"/>
                  </a:lnTo>
                  <a:lnTo>
                    <a:pt x="77" y="47"/>
                  </a:lnTo>
                  <a:lnTo>
                    <a:pt x="87" y="29"/>
                  </a:lnTo>
                  <a:lnTo>
                    <a:pt x="101" y="16"/>
                  </a:lnTo>
                  <a:lnTo>
                    <a:pt x="119" y="7"/>
                  </a:lnTo>
                  <a:lnTo>
                    <a:pt x="136" y="2"/>
                  </a:lnTo>
                  <a:lnTo>
                    <a:pt x="155" y="0"/>
                  </a:lnTo>
                  <a:lnTo>
                    <a:pt x="175" y="2"/>
                  </a:lnTo>
                  <a:lnTo>
                    <a:pt x="191" y="6"/>
                  </a:lnTo>
                  <a:lnTo>
                    <a:pt x="206" y="9"/>
                  </a:lnTo>
                  <a:lnTo>
                    <a:pt x="218" y="16"/>
                  </a:lnTo>
                  <a:lnTo>
                    <a:pt x="230" y="31"/>
                  </a:lnTo>
                  <a:lnTo>
                    <a:pt x="232" y="47"/>
                  </a:lnTo>
                  <a:lnTo>
                    <a:pt x="230" y="59"/>
                  </a:lnTo>
                  <a:lnTo>
                    <a:pt x="226" y="65"/>
                  </a:lnTo>
                  <a:lnTo>
                    <a:pt x="230" y="79"/>
                  </a:lnTo>
                  <a:lnTo>
                    <a:pt x="225" y="97"/>
                  </a:lnTo>
                  <a:lnTo>
                    <a:pt x="233" y="112"/>
                  </a:lnTo>
                  <a:lnTo>
                    <a:pt x="232" y="118"/>
                  </a:lnTo>
                  <a:lnTo>
                    <a:pt x="226" y="121"/>
                  </a:lnTo>
                  <a:lnTo>
                    <a:pt x="224" y="126"/>
                  </a:lnTo>
                  <a:lnTo>
                    <a:pt x="224" y="132"/>
                  </a:lnTo>
                  <a:lnTo>
                    <a:pt x="224" y="142"/>
                  </a:lnTo>
                  <a:lnTo>
                    <a:pt x="223" y="153"/>
                  </a:lnTo>
                  <a:lnTo>
                    <a:pt x="220" y="160"/>
                  </a:lnTo>
                  <a:lnTo>
                    <a:pt x="218" y="162"/>
                  </a:lnTo>
                  <a:lnTo>
                    <a:pt x="213" y="163"/>
                  </a:lnTo>
                  <a:lnTo>
                    <a:pt x="208" y="163"/>
                  </a:lnTo>
                  <a:lnTo>
                    <a:pt x="204" y="163"/>
                  </a:lnTo>
                  <a:lnTo>
                    <a:pt x="198" y="163"/>
                  </a:lnTo>
                  <a:lnTo>
                    <a:pt x="195" y="164"/>
                  </a:lnTo>
                  <a:lnTo>
                    <a:pt x="194" y="167"/>
                  </a:lnTo>
                  <a:lnTo>
                    <a:pt x="195" y="170"/>
                  </a:lnTo>
                  <a:lnTo>
                    <a:pt x="197" y="173"/>
                  </a:lnTo>
                  <a:lnTo>
                    <a:pt x="199" y="175"/>
                  </a:lnTo>
                  <a:lnTo>
                    <a:pt x="204" y="176"/>
                  </a:lnTo>
                  <a:lnTo>
                    <a:pt x="209" y="178"/>
                  </a:lnTo>
                  <a:lnTo>
                    <a:pt x="213" y="181"/>
                  </a:lnTo>
                  <a:lnTo>
                    <a:pt x="218" y="182"/>
                  </a:lnTo>
                  <a:lnTo>
                    <a:pt x="220" y="182"/>
                  </a:lnTo>
                  <a:lnTo>
                    <a:pt x="233" y="184"/>
                  </a:lnTo>
                  <a:lnTo>
                    <a:pt x="246" y="190"/>
                  </a:lnTo>
                  <a:lnTo>
                    <a:pt x="258" y="199"/>
                  </a:lnTo>
                  <a:lnTo>
                    <a:pt x="271" y="213"/>
                  </a:lnTo>
                  <a:lnTo>
                    <a:pt x="282" y="226"/>
                  </a:lnTo>
                  <a:lnTo>
                    <a:pt x="290" y="239"/>
                  </a:lnTo>
                  <a:lnTo>
                    <a:pt x="296" y="250"/>
                  </a:lnTo>
                  <a:lnTo>
                    <a:pt x="300" y="257"/>
                  </a:lnTo>
                  <a:lnTo>
                    <a:pt x="303" y="261"/>
                  </a:lnTo>
                  <a:lnTo>
                    <a:pt x="309" y="269"/>
                  </a:lnTo>
                  <a:lnTo>
                    <a:pt x="315" y="276"/>
                  </a:lnTo>
                  <a:lnTo>
                    <a:pt x="323" y="283"/>
                  </a:lnTo>
                  <a:lnTo>
                    <a:pt x="331" y="289"/>
                  </a:lnTo>
                  <a:lnTo>
                    <a:pt x="337" y="295"/>
                  </a:lnTo>
                  <a:lnTo>
                    <a:pt x="342" y="300"/>
                  </a:lnTo>
                  <a:lnTo>
                    <a:pt x="343" y="301"/>
                  </a:lnTo>
                  <a:lnTo>
                    <a:pt x="314" y="403"/>
                  </a:lnTo>
                  <a:lnTo>
                    <a:pt x="316" y="408"/>
                  </a:lnTo>
                  <a:lnTo>
                    <a:pt x="323" y="416"/>
                  </a:lnTo>
                  <a:lnTo>
                    <a:pt x="336" y="429"/>
                  </a:lnTo>
                </a:path>
              </a:pathLst>
            </a:cu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accent2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29" name="Freeform 873">
              <a:extLst>
                <a:ext uri="{FF2B5EF4-FFF2-40B4-BE49-F238E27FC236}">
                  <a16:creationId xmlns:a16="http://schemas.microsoft.com/office/drawing/2014/main" id="{E47964EB-C30B-4AAA-92C5-A2830F1DEDE4}"/>
                </a:ext>
              </a:extLst>
            </p:cNvPr>
            <p:cNvSpPr>
              <a:spLocks/>
            </p:cNvSpPr>
            <p:nvPr>
              <p:custDataLst>
                <p:tags r:id="rId71"/>
              </p:custDataLst>
            </p:nvPr>
          </p:nvSpPr>
          <p:spPr bwMode="gray">
            <a:xfrm>
              <a:off x="5783867" y="3048324"/>
              <a:ext cx="209404" cy="212944"/>
            </a:xfrm>
            <a:custGeom>
              <a:avLst/>
              <a:gdLst>
                <a:gd name="T0" fmla="*/ 0 w 1162"/>
                <a:gd name="T1" fmla="*/ 0 h 1183"/>
                <a:gd name="T2" fmla="*/ 0 w 1162"/>
                <a:gd name="T3" fmla="*/ 0 h 1183"/>
                <a:gd name="T4" fmla="*/ 0 w 1162"/>
                <a:gd name="T5" fmla="*/ 0 h 1183"/>
                <a:gd name="T6" fmla="*/ 0 w 1162"/>
                <a:gd name="T7" fmla="*/ 0 h 1183"/>
                <a:gd name="T8" fmla="*/ 0 w 1162"/>
                <a:gd name="T9" fmla="*/ 0 h 1183"/>
                <a:gd name="T10" fmla="*/ 0 w 1162"/>
                <a:gd name="T11" fmla="*/ 0 h 1183"/>
                <a:gd name="T12" fmla="*/ 0 w 1162"/>
                <a:gd name="T13" fmla="*/ 0 h 1183"/>
                <a:gd name="T14" fmla="*/ 0 w 1162"/>
                <a:gd name="T15" fmla="*/ 0 h 1183"/>
                <a:gd name="T16" fmla="*/ 0 w 1162"/>
                <a:gd name="T17" fmla="*/ 0 h 1183"/>
                <a:gd name="T18" fmla="*/ 0 w 1162"/>
                <a:gd name="T19" fmla="*/ 0 h 1183"/>
                <a:gd name="T20" fmla="*/ 0 w 1162"/>
                <a:gd name="T21" fmla="*/ 0 h 1183"/>
                <a:gd name="T22" fmla="*/ 0 w 1162"/>
                <a:gd name="T23" fmla="*/ 0 h 1183"/>
                <a:gd name="T24" fmla="*/ 0 w 1162"/>
                <a:gd name="T25" fmla="*/ 0 h 1183"/>
                <a:gd name="T26" fmla="*/ 0 w 1162"/>
                <a:gd name="T27" fmla="*/ 0 h 1183"/>
                <a:gd name="T28" fmla="*/ 0 w 1162"/>
                <a:gd name="T29" fmla="*/ 0 h 1183"/>
                <a:gd name="T30" fmla="*/ 0 w 1162"/>
                <a:gd name="T31" fmla="*/ 0 h 1183"/>
                <a:gd name="T32" fmla="*/ 0 w 1162"/>
                <a:gd name="T33" fmla="*/ 0 h 1183"/>
                <a:gd name="T34" fmla="*/ 0 w 1162"/>
                <a:gd name="T35" fmla="*/ 0 h 1183"/>
                <a:gd name="T36" fmla="*/ 0 w 1162"/>
                <a:gd name="T37" fmla="*/ 0 h 1183"/>
                <a:gd name="T38" fmla="*/ 0 w 1162"/>
                <a:gd name="T39" fmla="*/ 0 h 1183"/>
                <a:gd name="T40" fmla="*/ 0 w 1162"/>
                <a:gd name="T41" fmla="*/ 0 h 1183"/>
                <a:gd name="T42" fmla="*/ 0 w 1162"/>
                <a:gd name="T43" fmla="*/ 0 h 1183"/>
                <a:gd name="T44" fmla="*/ 0 w 1162"/>
                <a:gd name="T45" fmla="*/ 0 h 1183"/>
                <a:gd name="T46" fmla="*/ 0 w 1162"/>
                <a:gd name="T47" fmla="*/ 0 h 1183"/>
                <a:gd name="T48" fmla="*/ 0 w 1162"/>
                <a:gd name="T49" fmla="*/ 0 h 1183"/>
                <a:gd name="T50" fmla="*/ 0 w 1162"/>
                <a:gd name="T51" fmla="*/ 0 h 1183"/>
                <a:gd name="T52" fmla="*/ 0 w 1162"/>
                <a:gd name="T53" fmla="*/ 0 h 1183"/>
                <a:gd name="T54" fmla="*/ 0 w 1162"/>
                <a:gd name="T55" fmla="*/ 0 h 1183"/>
                <a:gd name="T56" fmla="*/ 0 w 1162"/>
                <a:gd name="T57" fmla="*/ 0 h 1183"/>
                <a:gd name="T58" fmla="*/ 0 w 1162"/>
                <a:gd name="T59" fmla="*/ 0 h 1183"/>
                <a:gd name="T60" fmla="*/ 0 w 1162"/>
                <a:gd name="T61" fmla="*/ 0 h 1183"/>
                <a:gd name="T62" fmla="*/ 0 w 1162"/>
                <a:gd name="T63" fmla="*/ 0 h 1183"/>
                <a:gd name="T64" fmla="*/ 0 w 1162"/>
                <a:gd name="T65" fmla="*/ 0 h 1183"/>
                <a:gd name="T66" fmla="*/ 0 w 1162"/>
                <a:gd name="T67" fmla="*/ 0 h 1183"/>
                <a:gd name="T68" fmla="*/ 0 w 1162"/>
                <a:gd name="T69" fmla="*/ 0 h 1183"/>
                <a:gd name="T70" fmla="*/ 0 w 1162"/>
                <a:gd name="T71" fmla="*/ 0 h 1183"/>
                <a:gd name="T72" fmla="*/ 0 w 1162"/>
                <a:gd name="T73" fmla="*/ 0 h 1183"/>
                <a:gd name="T74" fmla="*/ 0 w 1162"/>
                <a:gd name="T75" fmla="*/ 0 h 1183"/>
                <a:gd name="T76" fmla="*/ 0 w 1162"/>
                <a:gd name="T77" fmla="*/ 0 h 1183"/>
                <a:gd name="T78" fmla="*/ 0 w 1162"/>
                <a:gd name="T79" fmla="*/ 0 h 1183"/>
                <a:gd name="T80" fmla="*/ 0 w 1162"/>
                <a:gd name="T81" fmla="*/ 0 h 1183"/>
                <a:gd name="T82" fmla="*/ 0 w 1162"/>
                <a:gd name="T83" fmla="*/ 0 h 1183"/>
                <a:gd name="T84" fmla="*/ 0 w 1162"/>
                <a:gd name="T85" fmla="*/ 0 h 1183"/>
                <a:gd name="T86" fmla="*/ 0 w 1162"/>
                <a:gd name="T87" fmla="*/ 0 h 1183"/>
                <a:gd name="T88" fmla="*/ 0 w 1162"/>
                <a:gd name="T89" fmla="*/ 0 h 1183"/>
                <a:gd name="T90" fmla="*/ 0 w 1162"/>
                <a:gd name="T91" fmla="*/ 0 h 1183"/>
                <a:gd name="T92" fmla="*/ 0 w 1162"/>
                <a:gd name="T93" fmla="*/ 0 h 1183"/>
                <a:gd name="T94" fmla="*/ 0 w 1162"/>
                <a:gd name="T95" fmla="*/ 0 h 1183"/>
                <a:gd name="T96" fmla="*/ 0 w 1162"/>
                <a:gd name="T97" fmla="*/ 0 h 1183"/>
                <a:gd name="T98" fmla="*/ 0 w 1162"/>
                <a:gd name="T99" fmla="*/ 0 h 1183"/>
                <a:gd name="T100" fmla="*/ 0 w 1162"/>
                <a:gd name="T101" fmla="*/ 0 h 1183"/>
                <a:gd name="T102" fmla="*/ 0 w 1162"/>
                <a:gd name="T103" fmla="*/ 0 h 1183"/>
                <a:gd name="T104" fmla="*/ 0 w 1162"/>
                <a:gd name="T105" fmla="*/ 0 h 1183"/>
                <a:gd name="T106" fmla="*/ 0 w 1162"/>
                <a:gd name="T107" fmla="*/ 0 h 1183"/>
                <a:gd name="T108" fmla="*/ 0 w 1162"/>
                <a:gd name="T109" fmla="*/ 0 h 1183"/>
                <a:gd name="T110" fmla="*/ 0 w 1162"/>
                <a:gd name="T111" fmla="*/ 0 h 1183"/>
                <a:gd name="T112" fmla="*/ 0 w 1162"/>
                <a:gd name="T113" fmla="*/ 0 h 118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62" h="1183">
                  <a:moveTo>
                    <a:pt x="1049" y="1183"/>
                  </a:moveTo>
                  <a:lnTo>
                    <a:pt x="1094" y="1128"/>
                  </a:lnTo>
                  <a:lnTo>
                    <a:pt x="1108" y="1084"/>
                  </a:lnTo>
                  <a:lnTo>
                    <a:pt x="1120" y="1041"/>
                  </a:lnTo>
                  <a:lnTo>
                    <a:pt x="1125" y="1007"/>
                  </a:lnTo>
                  <a:lnTo>
                    <a:pt x="1129" y="982"/>
                  </a:lnTo>
                  <a:lnTo>
                    <a:pt x="1129" y="973"/>
                  </a:lnTo>
                  <a:lnTo>
                    <a:pt x="1145" y="957"/>
                  </a:lnTo>
                  <a:lnTo>
                    <a:pt x="1149" y="935"/>
                  </a:lnTo>
                  <a:lnTo>
                    <a:pt x="1147" y="916"/>
                  </a:lnTo>
                  <a:lnTo>
                    <a:pt x="1145" y="908"/>
                  </a:lnTo>
                  <a:lnTo>
                    <a:pt x="1162" y="718"/>
                  </a:lnTo>
                  <a:lnTo>
                    <a:pt x="1162" y="491"/>
                  </a:lnTo>
                  <a:lnTo>
                    <a:pt x="1142" y="448"/>
                  </a:lnTo>
                  <a:lnTo>
                    <a:pt x="1113" y="411"/>
                  </a:lnTo>
                  <a:lnTo>
                    <a:pt x="1082" y="379"/>
                  </a:lnTo>
                  <a:lnTo>
                    <a:pt x="1051" y="352"/>
                  </a:lnTo>
                  <a:lnTo>
                    <a:pt x="1019" y="332"/>
                  </a:lnTo>
                  <a:lnTo>
                    <a:pt x="994" y="318"/>
                  </a:lnTo>
                  <a:lnTo>
                    <a:pt x="976" y="309"/>
                  </a:lnTo>
                  <a:lnTo>
                    <a:pt x="968" y="306"/>
                  </a:lnTo>
                  <a:lnTo>
                    <a:pt x="966" y="302"/>
                  </a:lnTo>
                  <a:lnTo>
                    <a:pt x="962" y="295"/>
                  </a:lnTo>
                  <a:lnTo>
                    <a:pt x="962" y="286"/>
                  </a:lnTo>
                  <a:lnTo>
                    <a:pt x="976" y="272"/>
                  </a:lnTo>
                  <a:lnTo>
                    <a:pt x="987" y="263"/>
                  </a:lnTo>
                  <a:lnTo>
                    <a:pt x="1001" y="243"/>
                  </a:lnTo>
                  <a:lnTo>
                    <a:pt x="1014" y="218"/>
                  </a:lnTo>
                  <a:lnTo>
                    <a:pt x="1023" y="188"/>
                  </a:lnTo>
                  <a:lnTo>
                    <a:pt x="1028" y="156"/>
                  </a:lnTo>
                  <a:lnTo>
                    <a:pt x="1028" y="121"/>
                  </a:lnTo>
                  <a:lnTo>
                    <a:pt x="1019" y="87"/>
                  </a:lnTo>
                  <a:lnTo>
                    <a:pt x="1001" y="55"/>
                  </a:lnTo>
                  <a:lnTo>
                    <a:pt x="974" y="30"/>
                  </a:lnTo>
                  <a:lnTo>
                    <a:pt x="942" y="14"/>
                  </a:lnTo>
                  <a:lnTo>
                    <a:pt x="910" y="4"/>
                  </a:lnTo>
                  <a:lnTo>
                    <a:pt x="874" y="0"/>
                  </a:lnTo>
                  <a:lnTo>
                    <a:pt x="839" y="4"/>
                  </a:lnTo>
                  <a:lnTo>
                    <a:pt x="808" y="11"/>
                  </a:lnTo>
                  <a:lnTo>
                    <a:pt x="780" y="18"/>
                  </a:lnTo>
                  <a:lnTo>
                    <a:pt x="759" y="30"/>
                  </a:lnTo>
                  <a:lnTo>
                    <a:pt x="736" y="59"/>
                  </a:lnTo>
                  <a:lnTo>
                    <a:pt x="733" y="87"/>
                  </a:lnTo>
                  <a:lnTo>
                    <a:pt x="737" y="110"/>
                  </a:lnTo>
                  <a:lnTo>
                    <a:pt x="742" y="121"/>
                  </a:lnTo>
                  <a:lnTo>
                    <a:pt x="736" y="146"/>
                  </a:lnTo>
                  <a:lnTo>
                    <a:pt x="746" y="179"/>
                  </a:lnTo>
                  <a:lnTo>
                    <a:pt x="729" y="207"/>
                  </a:lnTo>
                  <a:lnTo>
                    <a:pt x="733" y="219"/>
                  </a:lnTo>
                  <a:lnTo>
                    <a:pt x="742" y="224"/>
                  </a:lnTo>
                  <a:lnTo>
                    <a:pt x="747" y="234"/>
                  </a:lnTo>
                  <a:lnTo>
                    <a:pt x="747" y="245"/>
                  </a:lnTo>
                  <a:lnTo>
                    <a:pt x="747" y="264"/>
                  </a:lnTo>
                  <a:lnTo>
                    <a:pt x="749" y="282"/>
                  </a:lnTo>
                  <a:lnTo>
                    <a:pt x="754" y="295"/>
                  </a:lnTo>
                  <a:lnTo>
                    <a:pt x="759" y="301"/>
                  </a:lnTo>
                  <a:lnTo>
                    <a:pt x="767" y="302"/>
                  </a:lnTo>
                  <a:lnTo>
                    <a:pt x="777" y="302"/>
                  </a:lnTo>
                  <a:lnTo>
                    <a:pt x="785" y="302"/>
                  </a:lnTo>
                  <a:lnTo>
                    <a:pt x="794" y="302"/>
                  </a:lnTo>
                  <a:lnTo>
                    <a:pt x="801" y="305"/>
                  </a:lnTo>
                  <a:lnTo>
                    <a:pt x="804" y="309"/>
                  </a:lnTo>
                  <a:lnTo>
                    <a:pt x="802" y="316"/>
                  </a:lnTo>
                  <a:lnTo>
                    <a:pt x="798" y="320"/>
                  </a:lnTo>
                  <a:lnTo>
                    <a:pt x="792" y="324"/>
                  </a:lnTo>
                  <a:lnTo>
                    <a:pt x="784" y="327"/>
                  </a:lnTo>
                  <a:lnTo>
                    <a:pt x="776" y="331"/>
                  </a:lnTo>
                  <a:lnTo>
                    <a:pt x="767" y="335"/>
                  </a:lnTo>
                  <a:lnTo>
                    <a:pt x="759" y="336"/>
                  </a:lnTo>
                  <a:lnTo>
                    <a:pt x="754" y="337"/>
                  </a:lnTo>
                  <a:lnTo>
                    <a:pt x="753" y="337"/>
                  </a:lnTo>
                  <a:lnTo>
                    <a:pt x="730" y="341"/>
                  </a:lnTo>
                  <a:lnTo>
                    <a:pt x="707" y="352"/>
                  </a:lnTo>
                  <a:lnTo>
                    <a:pt x="685" y="370"/>
                  </a:lnTo>
                  <a:lnTo>
                    <a:pt x="661" y="394"/>
                  </a:lnTo>
                  <a:lnTo>
                    <a:pt x="640" y="419"/>
                  </a:lnTo>
                  <a:lnTo>
                    <a:pt x="625" y="442"/>
                  </a:lnTo>
                  <a:lnTo>
                    <a:pt x="613" y="461"/>
                  </a:lnTo>
                  <a:lnTo>
                    <a:pt x="606" y="474"/>
                  </a:lnTo>
                  <a:lnTo>
                    <a:pt x="601" y="484"/>
                  </a:lnTo>
                  <a:lnTo>
                    <a:pt x="589" y="498"/>
                  </a:lnTo>
                  <a:lnTo>
                    <a:pt x="578" y="511"/>
                  </a:lnTo>
                  <a:lnTo>
                    <a:pt x="563" y="524"/>
                  </a:lnTo>
                  <a:lnTo>
                    <a:pt x="549" y="536"/>
                  </a:lnTo>
                  <a:lnTo>
                    <a:pt x="537" y="546"/>
                  </a:lnTo>
                  <a:lnTo>
                    <a:pt x="529" y="554"/>
                  </a:lnTo>
                  <a:lnTo>
                    <a:pt x="527" y="557"/>
                  </a:lnTo>
                  <a:lnTo>
                    <a:pt x="396" y="603"/>
                  </a:lnTo>
                  <a:lnTo>
                    <a:pt x="260" y="607"/>
                  </a:lnTo>
                  <a:lnTo>
                    <a:pt x="55" y="577"/>
                  </a:lnTo>
                  <a:lnTo>
                    <a:pt x="10" y="603"/>
                  </a:lnTo>
                  <a:lnTo>
                    <a:pt x="8" y="608"/>
                  </a:lnTo>
                  <a:lnTo>
                    <a:pt x="4" y="622"/>
                  </a:lnTo>
                  <a:lnTo>
                    <a:pt x="0" y="646"/>
                  </a:lnTo>
                  <a:lnTo>
                    <a:pt x="1" y="675"/>
                  </a:lnTo>
                  <a:lnTo>
                    <a:pt x="8" y="687"/>
                  </a:lnTo>
                  <a:lnTo>
                    <a:pt x="22" y="694"/>
                  </a:lnTo>
                  <a:lnTo>
                    <a:pt x="38" y="698"/>
                  </a:lnTo>
                  <a:lnTo>
                    <a:pt x="56" y="698"/>
                  </a:lnTo>
                  <a:lnTo>
                    <a:pt x="74" y="696"/>
                  </a:lnTo>
                  <a:lnTo>
                    <a:pt x="91" y="694"/>
                  </a:lnTo>
                  <a:lnTo>
                    <a:pt x="102" y="693"/>
                  </a:lnTo>
                  <a:lnTo>
                    <a:pt x="107" y="691"/>
                  </a:lnTo>
                  <a:lnTo>
                    <a:pt x="125" y="705"/>
                  </a:lnTo>
                  <a:lnTo>
                    <a:pt x="151" y="717"/>
                  </a:lnTo>
                  <a:lnTo>
                    <a:pt x="184" y="726"/>
                  </a:lnTo>
                  <a:lnTo>
                    <a:pt x="219" y="735"/>
                  </a:lnTo>
                  <a:lnTo>
                    <a:pt x="253" y="742"/>
                  </a:lnTo>
                  <a:lnTo>
                    <a:pt x="281" y="744"/>
                  </a:lnTo>
                  <a:lnTo>
                    <a:pt x="302" y="748"/>
                  </a:lnTo>
                  <a:lnTo>
                    <a:pt x="308" y="748"/>
                  </a:lnTo>
                  <a:lnTo>
                    <a:pt x="581" y="748"/>
                  </a:lnTo>
                  <a:lnTo>
                    <a:pt x="576" y="755"/>
                  </a:lnTo>
                  <a:lnTo>
                    <a:pt x="563" y="771"/>
                  </a:lnTo>
                  <a:lnTo>
                    <a:pt x="541" y="794"/>
                  </a:lnTo>
                </a:path>
              </a:pathLst>
            </a:cu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accent2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30" name="Freeform 874">
              <a:extLst>
                <a:ext uri="{FF2B5EF4-FFF2-40B4-BE49-F238E27FC236}">
                  <a16:creationId xmlns:a16="http://schemas.microsoft.com/office/drawing/2014/main" id="{12CAAD15-504D-4CED-93C1-5C7A8F5B38AD}"/>
                </a:ext>
              </a:extLst>
            </p:cNvPr>
            <p:cNvSpPr>
              <a:spLocks/>
            </p:cNvSpPr>
            <p:nvPr>
              <p:custDataLst>
                <p:tags r:id="rId72"/>
              </p:custDataLst>
            </p:nvPr>
          </p:nvSpPr>
          <p:spPr bwMode="gray">
            <a:xfrm>
              <a:off x="5815689" y="3253571"/>
              <a:ext cx="207865" cy="93901"/>
            </a:xfrm>
            <a:custGeom>
              <a:avLst/>
              <a:gdLst>
                <a:gd name="T0" fmla="*/ 0 w 860"/>
                <a:gd name="T1" fmla="*/ 0 h 388"/>
                <a:gd name="T2" fmla="*/ 0 w 860"/>
                <a:gd name="T3" fmla="*/ 0 h 388"/>
                <a:gd name="T4" fmla="*/ 0 w 860"/>
                <a:gd name="T5" fmla="*/ 0 h 388"/>
                <a:gd name="T6" fmla="*/ 0 w 860"/>
                <a:gd name="T7" fmla="*/ 0 h 388"/>
                <a:gd name="T8" fmla="*/ 0 w 860"/>
                <a:gd name="T9" fmla="*/ 0 h 3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0" h="388">
                  <a:moveTo>
                    <a:pt x="0" y="0"/>
                  </a:moveTo>
                  <a:lnTo>
                    <a:pt x="48" y="340"/>
                  </a:lnTo>
                  <a:lnTo>
                    <a:pt x="860" y="388"/>
                  </a:lnTo>
                  <a:lnTo>
                    <a:pt x="612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31" name="Freeform 875">
              <a:extLst>
                <a:ext uri="{FF2B5EF4-FFF2-40B4-BE49-F238E27FC236}">
                  <a16:creationId xmlns:a16="http://schemas.microsoft.com/office/drawing/2014/main" id="{791D2FAA-36BC-4F5D-8658-D0438FAC9BEA}"/>
                </a:ext>
              </a:extLst>
            </p:cNvPr>
            <p:cNvSpPr>
              <a:spLocks/>
            </p:cNvSpPr>
            <p:nvPr>
              <p:custDataLst>
                <p:tags r:id="rId73"/>
              </p:custDataLst>
            </p:nvPr>
          </p:nvSpPr>
          <p:spPr bwMode="gray">
            <a:xfrm>
              <a:off x="5400986" y="3050889"/>
              <a:ext cx="233014" cy="251941"/>
            </a:xfrm>
            <a:custGeom>
              <a:avLst/>
              <a:gdLst>
                <a:gd name="T0" fmla="*/ 21 w 454"/>
                <a:gd name="T1" fmla="*/ 424 h 491"/>
                <a:gd name="T2" fmla="*/ 14 w 454"/>
                <a:gd name="T3" fmla="*/ 394 h 491"/>
                <a:gd name="T4" fmla="*/ 13 w 454"/>
                <a:gd name="T5" fmla="*/ 380 h 491"/>
                <a:gd name="T6" fmla="*/ 5 w 454"/>
                <a:gd name="T7" fmla="*/ 365 h 491"/>
                <a:gd name="T8" fmla="*/ 7 w 454"/>
                <a:gd name="T9" fmla="*/ 355 h 491"/>
                <a:gd name="T10" fmla="*/ 0 w 454"/>
                <a:gd name="T11" fmla="*/ 192 h 491"/>
                <a:gd name="T12" fmla="*/ 19 w 454"/>
                <a:gd name="T13" fmla="*/ 161 h 491"/>
                <a:gd name="T14" fmla="*/ 43 w 454"/>
                <a:gd name="T15" fmla="*/ 138 h 491"/>
                <a:gd name="T16" fmla="*/ 66 w 454"/>
                <a:gd name="T17" fmla="*/ 124 h 491"/>
                <a:gd name="T18" fmla="*/ 76 w 454"/>
                <a:gd name="T19" fmla="*/ 120 h 491"/>
                <a:gd name="T20" fmla="*/ 78 w 454"/>
                <a:gd name="T21" fmla="*/ 115 h 491"/>
                <a:gd name="T22" fmla="*/ 73 w 454"/>
                <a:gd name="T23" fmla="*/ 106 h 491"/>
                <a:gd name="T24" fmla="*/ 63 w 454"/>
                <a:gd name="T25" fmla="*/ 95 h 491"/>
                <a:gd name="T26" fmla="*/ 54 w 454"/>
                <a:gd name="T27" fmla="*/ 73 h 491"/>
                <a:gd name="T28" fmla="*/ 52 w 454"/>
                <a:gd name="T29" fmla="*/ 47 h 491"/>
                <a:gd name="T30" fmla="*/ 63 w 454"/>
                <a:gd name="T31" fmla="*/ 21 h 491"/>
                <a:gd name="T32" fmla="*/ 86 w 454"/>
                <a:gd name="T33" fmla="*/ 5 h 491"/>
                <a:gd name="T34" fmla="*/ 113 w 454"/>
                <a:gd name="T35" fmla="*/ 0 h 491"/>
                <a:gd name="T36" fmla="*/ 138 w 454"/>
                <a:gd name="T37" fmla="*/ 4 h 491"/>
                <a:gd name="T38" fmla="*/ 157 w 454"/>
                <a:gd name="T39" fmla="*/ 12 h 491"/>
                <a:gd name="T40" fmla="*/ 168 w 454"/>
                <a:gd name="T41" fmla="*/ 34 h 491"/>
                <a:gd name="T42" fmla="*/ 164 w 454"/>
                <a:gd name="T43" fmla="*/ 47 h 491"/>
                <a:gd name="T44" fmla="*/ 163 w 454"/>
                <a:gd name="T45" fmla="*/ 70 h 491"/>
                <a:gd name="T46" fmla="*/ 168 w 454"/>
                <a:gd name="T47" fmla="*/ 86 h 491"/>
                <a:gd name="T48" fmla="*/ 162 w 454"/>
                <a:gd name="T49" fmla="*/ 91 h 491"/>
                <a:gd name="T50" fmla="*/ 162 w 454"/>
                <a:gd name="T51" fmla="*/ 103 h 491"/>
                <a:gd name="T52" fmla="*/ 159 w 454"/>
                <a:gd name="T53" fmla="*/ 115 h 491"/>
                <a:gd name="T54" fmla="*/ 154 w 454"/>
                <a:gd name="T55" fmla="*/ 118 h 491"/>
                <a:gd name="T56" fmla="*/ 147 w 454"/>
                <a:gd name="T57" fmla="*/ 118 h 491"/>
                <a:gd name="T58" fmla="*/ 141 w 454"/>
                <a:gd name="T59" fmla="*/ 119 h 491"/>
                <a:gd name="T60" fmla="*/ 141 w 454"/>
                <a:gd name="T61" fmla="*/ 123 h 491"/>
                <a:gd name="T62" fmla="*/ 145 w 454"/>
                <a:gd name="T63" fmla="*/ 127 h 491"/>
                <a:gd name="T64" fmla="*/ 151 w 454"/>
                <a:gd name="T65" fmla="*/ 129 h 491"/>
                <a:gd name="T66" fmla="*/ 157 w 454"/>
                <a:gd name="T67" fmla="*/ 131 h 491"/>
                <a:gd name="T68" fmla="*/ 160 w 454"/>
                <a:gd name="T69" fmla="*/ 132 h 491"/>
                <a:gd name="T70" fmla="*/ 178 w 454"/>
                <a:gd name="T71" fmla="*/ 138 h 491"/>
                <a:gd name="T72" fmla="*/ 196 w 454"/>
                <a:gd name="T73" fmla="*/ 154 h 491"/>
                <a:gd name="T74" fmla="*/ 210 w 454"/>
                <a:gd name="T75" fmla="*/ 173 h 491"/>
                <a:gd name="T76" fmla="*/ 217 w 454"/>
                <a:gd name="T77" fmla="*/ 185 h 491"/>
                <a:gd name="T78" fmla="*/ 224 w 454"/>
                <a:gd name="T79" fmla="*/ 195 h 491"/>
                <a:gd name="T80" fmla="*/ 234 w 454"/>
                <a:gd name="T81" fmla="*/ 205 h 491"/>
                <a:gd name="T82" fmla="*/ 244 w 454"/>
                <a:gd name="T83" fmla="*/ 213 h 491"/>
                <a:gd name="T84" fmla="*/ 248 w 454"/>
                <a:gd name="T85" fmla="*/ 218 h 491"/>
                <a:gd name="T86" fmla="*/ 352 w 454"/>
                <a:gd name="T87" fmla="*/ 237 h 491"/>
                <a:gd name="T88" fmla="*/ 450 w 454"/>
                <a:gd name="T89" fmla="*/ 236 h 491"/>
                <a:gd name="T90" fmla="*/ 452 w 454"/>
                <a:gd name="T91" fmla="*/ 243 h 491"/>
                <a:gd name="T92" fmla="*/ 454 w 454"/>
                <a:gd name="T93" fmla="*/ 264 h 491"/>
                <a:gd name="T94" fmla="*/ 445 w 454"/>
                <a:gd name="T95" fmla="*/ 271 h 491"/>
                <a:gd name="T96" fmla="*/ 432 w 454"/>
                <a:gd name="T97" fmla="*/ 273 h 491"/>
                <a:gd name="T98" fmla="*/ 418 w 454"/>
                <a:gd name="T99" fmla="*/ 271 h 491"/>
                <a:gd name="T100" fmla="*/ 412 w 454"/>
                <a:gd name="T101" fmla="*/ 270 h 491"/>
                <a:gd name="T102" fmla="*/ 395 w 454"/>
                <a:gd name="T103" fmla="*/ 280 h 491"/>
                <a:gd name="T104" fmla="*/ 368 w 454"/>
                <a:gd name="T105" fmla="*/ 287 h 491"/>
                <a:gd name="T106" fmla="*/ 344 w 454"/>
                <a:gd name="T107" fmla="*/ 291 h 491"/>
                <a:gd name="T108" fmla="*/ 334 w 454"/>
                <a:gd name="T109" fmla="*/ 292 h 491"/>
                <a:gd name="T110" fmla="*/ 229 w 454"/>
                <a:gd name="T111" fmla="*/ 295 h 491"/>
                <a:gd name="T112" fmla="*/ 245 w 454"/>
                <a:gd name="T113" fmla="*/ 312 h 49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54" h="491">
                  <a:moveTo>
                    <a:pt x="62" y="491"/>
                  </a:moveTo>
                  <a:lnTo>
                    <a:pt x="21" y="424"/>
                  </a:lnTo>
                  <a:lnTo>
                    <a:pt x="16" y="407"/>
                  </a:lnTo>
                  <a:lnTo>
                    <a:pt x="14" y="394"/>
                  </a:lnTo>
                  <a:lnTo>
                    <a:pt x="13" y="384"/>
                  </a:lnTo>
                  <a:lnTo>
                    <a:pt x="13" y="380"/>
                  </a:lnTo>
                  <a:lnTo>
                    <a:pt x="7" y="374"/>
                  </a:lnTo>
                  <a:lnTo>
                    <a:pt x="5" y="365"/>
                  </a:lnTo>
                  <a:lnTo>
                    <a:pt x="6" y="358"/>
                  </a:lnTo>
                  <a:lnTo>
                    <a:pt x="7" y="355"/>
                  </a:lnTo>
                  <a:lnTo>
                    <a:pt x="0" y="281"/>
                  </a:lnTo>
                  <a:lnTo>
                    <a:pt x="0" y="192"/>
                  </a:lnTo>
                  <a:lnTo>
                    <a:pt x="8" y="175"/>
                  </a:lnTo>
                  <a:lnTo>
                    <a:pt x="19" y="161"/>
                  </a:lnTo>
                  <a:lnTo>
                    <a:pt x="31" y="148"/>
                  </a:lnTo>
                  <a:lnTo>
                    <a:pt x="43" y="138"/>
                  </a:lnTo>
                  <a:lnTo>
                    <a:pt x="56" y="130"/>
                  </a:lnTo>
                  <a:lnTo>
                    <a:pt x="66" y="124"/>
                  </a:lnTo>
                  <a:lnTo>
                    <a:pt x="73" y="121"/>
                  </a:lnTo>
                  <a:lnTo>
                    <a:pt x="76" y="120"/>
                  </a:lnTo>
                  <a:lnTo>
                    <a:pt x="77" y="118"/>
                  </a:lnTo>
                  <a:lnTo>
                    <a:pt x="78" y="115"/>
                  </a:lnTo>
                  <a:lnTo>
                    <a:pt x="78" y="112"/>
                  </a:lnTo>
                  <a:lnTo>
                    <a:pt x="73" y="106"/>
                  </a:lnTo>
                  <a:lnTo>
                    <a:pt x="68" y="103"/>
                  </a:lnTo>
                  <a:lnTo>
                    <a:pt x="63" y="95"/>
                  </a:lnTo>
                  <a:lnTo>
                    <a:pt x="58" y="85"/>
                  </a:lnTo>
                  <a:lnTo>
                    <a:pt x="54" y="73"/>
                  </a:lnTo>
                  <a:lnTo>
                    <a:pt x="52" y="61"/>
                  </a:lnTo>
                  <a:lnTo>
                    <a:pt x="52" y="47"/>
                  </a:lnTo>
                  <a:lnTo>
                    <a:pt x="56" y="34"/>
                  </a:lnTo>
                  <a:lnTo>
                    <a:pt x="63" y="21"/>
                  </a:lnTo>
                  <a:lnTo>
                    <a:pt x="73" y="12"/>
                  </a:lnTo>
                  <a:lnTo>
                    <a:pt x="86" y="5"/>
                  </a:lnTo>
                  <a:lnTo>
                    <a:pt x="98" y="2"/>
                  </a:lnTo>
                  <a:lnTo>
                    <a:pt x="113" y="0"/>
                  </a:lnTo>
                  <a:lnTo>
                    <a:pt x="126" y="2"/>
                  </a:lnTo>
                  <a:lnTo>
                    <a:pt x="138" y="4"/>
                  </a:lnTo>
                  <a:lnTo>
                    <a:pt x="149" y="7"/>
                  </a:lnTo>
                  <a:lnTo>
                    <a:pt x="157" y="12"/>
                  </a:lnTo>
                  <a:lnTo>
                    <a:pt x="166" y="23"/>
                  </a:lnTo>
                  <a:lnTo>
                    <a:pt x="168" y="34"/>
                  </a:lnTo>
                  <a:lnTo>
                    <a:pt x="166" y="43"/>
                  </a:lnTo>
                  <a:lnTo>
                    <a:pt x="164" y="47"/>
                  </a:lnTo>
                  <a:lnTo>
                    <a:pt x="166" y="57"/>
                  </a:lnTo>
                  <a:lnTo>
                    <a:pt x="163" y="70"/>
                  </a:lnTo>
                  <a:lnTo>
                    <a:pt x="169" y="81"/>
                  </a:lnTo>
                  <a:lnTo>
                    <a:pt x="168" y="86"/>
                  </a:lnTo>
                  <a:lnTo>
                    <a:pt x="164" y="88"/>
                  </a:lnTo>
                  <a:lnTo>
                    <a:pt x="162" y="91"/>
                  </a:lnTo>
                  <a:lnTo>
                    <a:pt x="162" y="96"/>
                  </a:lnTo>
                  <a:lnTo>
                    <a:pt x="162" y="103"/>
                  </a:lnTo>
                  <a:lnTo>
                    <a:pt x="161" y="110"/>
                  </a:lnTo>
                  <a:lnTo>
                    <a:pt x="159" y="115"/>
                  </a:lnTo>
                  <a:lnTo>
                    <a:pt x="157" y="118"/>
                  </a:lnTo>
                  <a:lnTo>
                    <a:pt x="154" y="118"/>
                  </a:lnTo>
                  <a:lnTo>
                    <a:pt x="150" y="118"/>
                  </a:lnTo>
                  <a:lnTo>
                    <a:pt x="147" y="118"/>
                  </a:lnTo>
                  <a:lnTo>
                    <a:pt x="144" y="118"/>
                  </a:lnTo>
                  <a:lnTo>
                    <a:pt x="141" y="119"/>
                  </a:lnTo>
                  <a:lnTo>
                    <a:pt x="140" y="121"/>
                  </a:lnTo>
                  <a:lnTo>
                    <a:pt x="141" y="123"/>
                  </a:lnTo>
                  <a:lnTo>
                    <a:pt x="142" y="125"/>
                  </a:lnTo>
                  <a:lnTo>
                    <a:pt x="145" y="127"/>
                  </a:lnTo>
                  <a:lnTo>
                    <a:pt x="148" y="128"/>
                  </a:lnTo>
                  <a:lnTo>
                    <a:pt x="151" y="129"/>
                  </a:lnTo>
                  <a:lnTo>
                    <a:pt x="154" y="131"/>
                  </a:lnTo>
                  <a:lnTo>
                    <a:pt x="157" y="131"/>
                  </a:lnTo>
                  <a:lnTo>
                    <a:pt x="159" y="132"/>
                  </a:lnTo>
                  <a:lnTo>
                    <a:pt x="160" y="132"/>
                  </a:lnTo>
                  <a:lnTo>
                    <a:pt x="169" y="133"/>
                  </a:lnTo>
                  <a:lnTo>
                    <a:pt x="178" y="138"/>
                  </a:lnTo>
                  <a:lnTo>
                    <a:pt x="186" y="145"/>
                  </a:lnTo>
                  <a:lnTo>
                    <a:pt x="196" y="154"/>
                  </a:lnTo>
                  <a:lnTo>
                    <a:pt x="204" y="164"/>
                  </a:lnTo>
                  <a:lnTo>
                    <a:pt x="210" y="173"/>
                  </a:lnTo>
                  <a:lnTo>
                    <a:pt x="214" y="180"/>
                  </a:lnTo>
                  <a:lnTo>
                    <a:pt x="217" y="185"/>
                  </a:lnTo>
                  <a:lnTo>
                    <a:pt x="219" y="189"/>
                  </a:lnTo>
                  <a:lnTo>
                    <a:pt x="224" y="195"/>
                  </a:lnTo>
                  <a:lnTo>
                    <a:pt x="228" y="200"/>
                  </a:lnTo>
                  <a:lnTo>
                    <a:pt x="234" y="205"/>
                  </a:lnTo>
                  <a:lnTo>
                    <a:pt x="240" y="209"/>
                  </a:lnTo>
                  <a:lnTo>
                    <a:pt x="244" y="213"/>
                  </a:lnTo>
                  <a:lnTo>
                    <a:pt x="247" y="217"/>
                  </a:lnTo>
                  <a:lnTo>
                    <a:pt x="248" y="218"/>
                  </a:lnTo>
                  <a:lnTo>
                    <a:pt x="299" y="236"/>
                  </a:lnTo>
                  <a:lnTo>
                    <a:pt x="352" y="237"/>
                  </a:lnTo>
                  <a:lnTo>
                    <a:pt x="433" y="225"/>
                  </a:lnTo>
                  <a:lnTo>
                    <a:pt x="450" y="236"/>
                  </a:lnTo>
                  <a:lnTo>
                    <a:pt x="451" y="238"/>
                  </a:lnTo>
                  <a:lnTo>
                    <a:pt x="452" y="243"/>
                  </a:lnTo>
                  <a:lnTo>
                    <a:pt x="454" y="252"/>
                  </a:lnTo>
                  <a:lnTo>
                    <a:pt x="454" y="264"/>
                  </a:lnTo>
                  <a:lnTo>
                    <a:pt x="451" y="268"/>
                  </a:lnTo>
                  <a:lnTo>
                    <a:pt x="445" y="271"/>
                  </a:lnTo>
                  <a:lnTo>
                    <a:pt x="439" y="273"/>
                  </a:lnTo>
                  <a:lnTo>
                    <a:pt x="432" y="273"/>
                  </a:lnTo>
                  <a:lnTo>
                    <a:pt x="425" y="272"/>
                  </a:lnTo>
                  <a:lnTo>
                    <a:pt x="418" y="271"/>
                  </a:lnTo>
                  <a:lnTo>
                    <a:pt x="414" y="271"/>
                  </a:lnTo>
                  <a:lnTo>
                    <a:pt x="412" y="270"/>
                  </a:lnTo>
                  <a:lnTo>
                    <a:pt x="405" y="276"/>
                  </a:lnTo>
                  <a:lnTo>
                    <a:pt x="395" y="280"/>
                  </a:lnTo>
                  <a:lnTo>
                    <a:pt x="382" y="284"/>
                  </a:lnTo>
                  <a:lnTo>
                    <a:pt x="368" y="287"/>
                  </a:lnTo>
                  <a:lnTo>
                    <a:pt x="355" y="290"/>
                  </a:lnTo>
                  <a:lnTo>
                    <a:pt x="344" y="291"/>
                  </a:lnTo>
                  <a:lnTo>
                    <a:pt x="336" y="292"/>
                  </a:lnTo>
                  <a:lnTo>
                    <a:pt x="334" y="292"/>
                  </a:lnTo>
                  <a:lnTo>
                    <a:pt x="227" y="292"/>
                  </a:lnTo>
                  <a:lnTo>
                    <a:pt x="229" y="295"/>
                  </a:lnTo>
                  <a:lnTo>
                    <a:pt x="234" y="301"/>
                  </a:lnTo>
                  <a:lnTo>
                    <a:pt x="245" y="312"/>
                  </a:lnTo>
                </a:path>
              </a:pathLst>
            </a:cu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accent2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32" name="Freeform 876">
              <a:extLst>
                <a:ext uri="{FF2B5EF4-FFF2-40B4-BE49-F238E27FC236}">
                  <a16:creationId xmlns:a16="http://schemas.microsoft.com/office/drawing/2014/main" id="{CB3F05D9-146A-4EF7-8EE3-048F352FDFDA}"/>
                </a:ext>
              </a:extLst>
            </p:cNvPr>
            <p:cNvSpPr>
              <a:spLocks/>
            </p:cNvSpPr>
            <p:nvPr>
              <p:custDataLst>
                <p:tags r:id="rId74"/>
              </p:custDataLst>
            </p:nvPr>
          </p:nvSpPr>
          <p:spPr bwMode="gray">
            <a:xfrm>
              <a:off x="5920904" y="3060639"/>
              <a:ext cx="182202" cy="281189"/>
            </a:xfrm>
            <a:custGeom>
              <a:avLst/>
              <a:gdLst>
                <a:gd name="T0" fmla="*/ 324 w 355"/>
                <a:gd name="T1" fmla="*/ 523 h 548"/>
                <a:gd name="T2" fmla="*/ 336 w 355"/>
                <a:gd name="T3" fmla="*/ 482 h 548"/>
                <a:gd name="T4" fmla="*/ 340 w 355"/>
                <a:gd name="T5" fmla="*/ 455 h 548"/>
                <a:gd name="T6" fmla="*/ 347 w 355"/>
                <a:gd name="T7" fmla="*/ 443 h 548"/>
                <a:gd name="T8" fmla="*/ 348 w 355"/>
                <a:gd name="T9" fmla="*/ 424 h 548"/>
                <a:gd name="T10" fmla="*/ 355 w 355"/>
                <a:gd name="T11" fmla="*/ 333 h 548"/>
                <a:gd name="T12" fmla="*/ 346 w 355"/>
                <a:gd name="T13" fmla="*/ 208 h 548"/>
                <a:gd name="T14" fmla="*/ 318 w 355"/>
                <a:gd name="T15" fmla="*/ 176 h 548"/>
                <a:gd name="T16" fmla="*/ 289 w 355"/>
                <a:gd name="T17" fmla="*/ 154 h 548"/>
                <a:gd name="T18" fmla="*/ 269 w 355"/>
                <a:gd name="T19" fmla="*/ 143 h 548"/>
                <a:gd name="T20" fmla="*/ 264 w 355"/>
                <a:gd name="T21" fmla="*/ 140 h 548"/>
                <a:gd name="T22" fmla="*/ 262 w 355"/>
                <a:gd name="T23" fmla="*/ 132 h 548"/>
                <a:gd name="T24" fmla="*/ 274 w 355"/>
                <a:gd name="T25" fmla="*/ 122 h 548"/>
                <a:gd name="T26" fmla="*/ 286 w 355"/>
                <a:gd name="T27" fmla="*/ 101 h 548"/>
                <a:gd name="T28" fmla="*/ 293 w 355"/>
                <a:gd name="T29" fmla="*/ 72 h 548"/>
                <a:gd name="T30" fmla="*/ 289 w 355"/>
                <a:gd name="T31" fmla="*/ 40 h 548"/>
                <a:gd name="T32" fmla="*/ 268 w 355"/>
                <a:gd name="T33" fmla="*/ 14 h 548"/>
                <a:gd name="T34" fmla="*/ 238 w 355"/>
                <a:gd name="T35" fmla="*/ 2 h 548"/>
                <a:gd name="T36" fmla="*/ 205 w 355"/>
                <a:gd name="T37" fmla="*/ 2 h 548"/>
                <a:gd name="T38" fmla="*/ 178 w 355"/>
                <a:gd name="T39" fmla="*/ 8 h 548"/>
                <a:gd name="T40" fmla="*/ 158 w 355"/>
                <a:gd name="T41" fmla="*/ 27 h 548"/>
                <a:gd name="T42" fmla="*/ 158 w 355"/>
                <a:gd name="T43" fmla="*/ 51 h 548"/>
                <a:gd name="T44" fmla="*/ 158 w 355"/>
                <a:gd name="T45" fmla="*/ 68 h 548"/>
                <a:gd name="T46" fmla="*/ 155 w 355"/>
                <a:gd name="T47" fmla="*/ 96 h 548"/>
                <a:gd name="T48" fmla="*/ 161 w 355"/>
                <a:gd name="T49" fmla="*/ 104 h 548"/>
                <a:gd name="T50" fmla="*/ 163 w 355"/>
                <a:gd name="T51" fmla="*/ 113 h 548"/>
                <a:gd name="T52" fmla="*/ 164 w 355"/>
                <a:gd name="T53" fmla="*/ 131 h 548"/>
                <a:gd name="T54" fmla="*/ 168 w 355"/>
                <a:gd name="T55" fmla="*/ 139 h 548"/>
                <a:gd name="T56" fmla="*/ 177 w 355"/>
                <a:gd name="T57" fmla="*/ 140 h 548"/>
                <a:gd name="T58" fmla="*/ 185 w 355"/>
                <a:gd name="T59" fmla="*/ 140 h 548"/>
                <a:gd name="T60" fmla="*/ 189 w 355"/>
                <a:gd name="T61" fmla="*/ 143 h 548"/>
                <a:gd name="T62" fmla="*/ 186 w 355"/>
                <a:gd name="T63" fmla="*/ 148 h 548"/>
                <a:gd name="T64" fmla="*/ 180 w 355"/>
                <a:gd name="T65" fmla="*/ 151 h 548"/>
                <a:gd name="T66" fmla="*/ 172 w 355"/>
                <a:gd name="T67" fmla="*/ 155 h 548"/>
                <a:gd name="T68" fmla="*/ 166 w 355"/>
                <a:gd name="T69" fmla="*/ 156 h 548"/>
                <a:gd name="T70" fmla="*/ 155 w 355"/>
                <a:gd name="T71" fmla="*/ 158 h 548"/>
                <a:gd name="T72" fmla="*/ 134 w 355"/>
                <a:gd name="T73" fmla="*/ 171 h 548"/>
                <a:gd name="T74" fmla="*/ 113 w 355"/>
                <a:gd name="T75" fmla="*/ 194 h 548"/>
                <a:gd name="T76" fmla="*/ 101 w 355"/>
                <a:gd name="T77" fmla="*/ 214 h 548"/>
                <a:gd name="T78" fmla="*/ 95 w 355"/>
                <a:gd name="T79" fmla="*/ 224 h 548"/>
                <a:gd name="T80" fmla="*/ 85 w 355"/>
                <a:gd name="T81" fmla="*/ 237 h 548"/>
                <a:gd name="T82" fmla="*/ 71 w 355"/>
                <a:gd name="T83" fmla="*/ 248 h 548"/>
                <a:gd name="T84" fmla="*/ 62 w 355"/>
                <a:gd name="T85" fmla="*/ 257 h 548"/>
                <a:gd name="T86" fmla="*/ 0 w 355"/>
                <a:gd name="T87" fmla="*/ 279 h 548"/>
                <a:gd name="T88" fmla="*/ 84 w 355"/>
                <a:gd name="T89" fmla="*/ 350 h 548"/>
                <a:gd name="T90" fmla="*/ 67 w 355"/>
                <a:gd name="T91" fmla="*/ 368 h 54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55" h="548">
                  <a:moveTo>
                    <a:pt x="303" y="548"/>
                  </a:moveTo>
                  <a:lnTo>
                    <a:pt x="324" y="523"/>
                  </a:lnTo>
                  <a:lnTo>
                    <a:pt x="330" y="502"/>
                  </a:lnTo>
                  <a:lnTo>
                    <a:pt x="336" y="482"/>
                  </a:lnTo>
                  <a:lnTo>
                    <a:pt x="338" y="466"/>
                  </a:lnTo>
                  <a:lnTo>
                    <a:pt x="340" y="455"/>
                  </a:lnTo>
                  <a:lnTo>
                    <a:pt x="340" y="451"/>
                  </a:lnTo>
                  <a:lnTo>
                    <a:pt x="347" y="443"/>
                  </a:lnTo>
                  <a:lnTo>
                    <a:pt x="349" y="433"/>
                  </a:lnTo>
                  <a:lnTo>
                    <a:pt x="348" y="424"/>
                  </a:lnTo>
                  <a:lnTo>
                    <a:pt x="347" y="421"/>
                  </a:lnTo>
                  <a:lnTo>
                    <a:pt x="355" y="333"/>
                  </a:lnTo>
                  <a:lnTo>
                    <a:pt x="355" y="227"/>
                  </a:lnTo>
                  <a:lnTo>
                    <a:pt x="346" y="208"/>
                  </a:lnTo>
                  <a:lnTo>
                    <a:pt x="332" y="190"/>
                  </a:lnTo>
                  <a:lnTo>
                    <a:pt x="318" y="176"/>
                  </a:lnTo>
                  <a:lnTo>
                    <a:pt x="304" y="163"/>
                  </a:lnTo>
                  <a:lnTo>
                    <a:pt x="289" y="154"/>
                  </a:lnTo>
                  <a:lnTo>
                    <a:pt x="277" y="147"/>
                  </a:lnTo>
                  <a:lnTo>
                    <a:pt x="269" y="143"/>
                  </a:lnTo>
                  <a:lnTo>
                    <a:pt x="265" y="142"/>
                  </a:lnTo>
                  <a:lnTo>
                    <a:pt x="264" y="140"/>
                  </a:lnTo>
                  <a:lnTo>
                    <a:pt x="262" y="137"/>
                  </a:lnTo>
                  <a:lnTo>
                    <a:pt x="262" y="132"/>
                  </a:lnTo>
                  <a:lnTo>
                    <a:pt x="269" y="126"/>
                  </a:lnTo>
                  <a:lnTo>
                    <a:pt x="274" y="122"/>
                  </a:lnTo>
                  <a:lnTo>
                    <a:pt x="280" y="113"/>
                  </a:lnTo>
                  <a:lnTo>
                    <a:pt x="286" y="101"/>
                  </a:lnTo>
                  <a:lnTo>
                    <a:pt x="291" y="87"/>
                  </a:lnTo>
                  <a:lnTo>
                    <a:pt x="293" y="72"/>
                  </a:lnTo>
                  <a:lnTo>
                    <a:pt x="293" y="56"/>
                  </a:lnTo>
                  <a:lnTo>
                    <a:pt x="289" y="40"/>
                  </a:lnTo>
                  <a:lnTo>
                    <a:pt x="280" y="25"/>
                  </a:lnTo>
                  <a:lnTo>
                    <a:pt x="268" y="14"/>
                  </a:lnTo>
                  <a:lnTo>
                    <a:pt x="253" y="6"/>
                  </a:lnTo>
                  <a:lnTo>
                    <a:pt x="238" y="2"/>
                  </a:lnTo>
                  <a:lnTo>
                    <a:pt x="222" y="0"/>
                  </a:lnTo>
                  <a:lnTo>
                    <a:pt x="205" y="2"/>
                  </a:lnTo>
                  <a:lnTo>
                    <a:pt x="191" y="5"/>
                  </a:lnTo>
                  <a:lnTo>
                    <a:pt x="178" y="8"/>
                  </a:lnTo>
                  <a:lnTo>
                    <a:pt x="168" y="14"/>
                  </a:lnTo>
                  <a:lnTo>
                    <a:pt x="158" y="27"/>
                  </a:lnTo>
                  <a:lnTo>
                    <a:pt x="156" y="40"/>
                  </a:lnTo>
                  <a:lnTo>
                    <a:pt x="158" y="51"/>
                  </a:lnTo>
                  <a:lnTo>
                    <a:pt x="161" y="56"/>
                  </a:lnTo>
                  <a:lnTo>
                    <a:pt x="158" y="68"/>
                  </a:lnTo>
                  <a:lnTo>
                    <a:pt x="162" y="83"/>
                  </a:lnTo>
                  <a:lnTo>
                    <a:pt x="155" y="96"/>
                  </a:lnTo>
                  <a:lnTo>
                    <a:pt x="156" y="101"/>
                  </a:lnTo>
                  <a:lnTo>
                    <a:pt x="161" y="104"/>
                  </a:lnTo>
                  <a:lnTo>
                    <a:pt x="163" y="108"/>
                  </a:lnTo>
                  <a:lnTo>
                    <a:pt x="163" y="113"/>
                  </a:lnTo>
                  <a:lnTo>
                    <a:pt x="163" y="122"/>
                  </a:lnTo>
                  <a:lnTo>
                    <a:pt x="164" y="131"/>
                  </a:lnTo>
                  <a:lnTo>
                    <a:pt x="166" y="137"/>
                  </a:lnTo>
                  <a:lnTo>
                    <a:pt x="168" y="139"/>
                  </a:lnTo>
                  <a:lnTo>
                    <a:pt x="172" y="140"/>
                  </a:lnTo>
                  <a:lnTo>
                    <a:pt x="177" y="140"/>
                  </a:lnTo>
                  <a:lnTo>
                    <a:pt x="180" y="140"/>
                  </a:lnTo>
                  <a:lnTo>
                    <a:pt x="185" y="140"/>
                  </a:lnTo>
                  <a:lnTo>
                    <a:pt x="188" y="141"/>
                  </a:lnTo>
                  <a:lnTo>
                    <a:pt x="189" y="143"/>
                  </a:lnTo>
                  <a:lnTo>
                    <a:pt x="188" y="146"/>
                  </a:lnTo>
                  <a:lnTo>
                    <a:pt x="186" y="148"/>
                  </a:lnTo>
                  <a:lnTo>
                    <a:pt x="184" y="150"/>
                  </a:lnTo>
                  <a:lnTo>
                    <a:pt x="180" y="151"/>
                  </a:lnTo>
                  <a:lnTo>
                    <a:pt x="176" y="153"/>
                  </a:lnTo>
                  <a:lnTo>
                    <a:pt x="172" y="155"/>
                  </a:lnTo>
                  <a:lnTo>
                    <a:pt x="168" y="156"/>
                  </a:lnTo>
                  <a:lnTo>
                    <a:pt x="166" y="156"/>
                  </a:lnTo>
                  <a:lnTo>
                    <a:pt x="155" y="158"/>
                  </a:lnTo>
                  <a:lnTo>
                    <a:pt x="144" y="163"/>
                  </a:lnTo>
                  <a:lnTo>
                    <a:pt x="134" y="171"/>
                  </a:lnTo>
                  <a:lnTo>
                    <a:pt x="123" y="183"/>
                  </a:lnTo>
                  <a:lnTo>
                    <a:pt x="113" y="194"/>
                  </a:lnTo>
                  <a:lnTo>
                    <a:pt x="106" y="205"/>
                  </a:lnTo>
                  <a:lnTo>
                    <a:pt x="101" y="214"/>
                  </a:lnTo>
                  <a:lnTo>
                    <a:pt x="98" y="220"/>
                  </a:lnTo>
                  <a:lnTo>
                    <a:pt x="95" y="224"/>
                  </a:lnTo>
                  <a:lnTo>
                    <a:pt x="90" y="231"/>
                  </a:lnTo>
                  <a:lnTo>
                    <a:pt x="85" y="237"/>
                  </a:lnTo>
                  <a:lnTo>
                    <a:pt x="78" y="243"/>
                  </a:lnTo>
                  <a:lnTo>
                    <a:pt x="71" y="248"/>
                  </a:lnTo>
                  <a:lnTo>
                    <a:pt x="66" y="253"/>
                  </a:lnTo>
                  <a:lnTo>
                    <a:pt x="62" y="257"/>
                  </a:lnTo>
                  <a:lnTo>
                    <a:pt x="61" y="258"/>
                  </a:lnTo>
                  <a:lnTo>
                    <a:pt x="0" y="279"/>
                  </a:lnTo>
                  <a:lnTo>
                    <a:pt x="86" y="346"/>
                  </a:lnTo>
                  <a:lnTo>
                    <a:pt x="84" y="350"/>
                  </a:lnTo>
                  <a:lnTo>
                    <a:pt x="78" y="357"/>
                  </a:lnTo>
                  <a:lnTo>
                    <a:pt x="67" y="368"/>
                  </a:lnTo>
                </a:path>
              </a:pathLst>
            </a:cu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accent2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sp>
          <p:nvSpPr>
            <p:cNvPr id="333" name="Freeform 877">
              <a:extLst>
                <a:ext uri="{FF2B5EF4-FFF2-40B4-BE49-F238E27FC236}">
                  <a16:creationId xmlns:a16="http://schemas.microsoft.com/office/drawing/2014/main" id="{19F265C7-9A2C-45C4-B05D-AD3A5E3E376E}"/>
                </a:ext>
              </a:extLst>
            </p:cNvPr>
            <p:cNvSpPr>
              <a:spLocks/>
            </p:cNvSpPr>
            <p:nvPr>
              <p:custDataLst>
                <p:tags r:id="rId75"/>
              </p:custDataLst>
            </p:nvPr>
          </p:nvSpPr>
          <p:spPr bwMode="gray">
            <a:xfrm>
              <a:off x="5885490" y="3075006"/>
              <a:ext cx="375696" cy="382786"/>
            </a:xfrm>
            <a:custGeom>
              <a:avLst/>
              <a:gdLst>
                <a:gd name="T0" fmla="*/ 11 w 1162"/>
                <a:gd name="T1" fmla="*/ 11 h 1183"/>
                <a:gd name="T2" fmla="*/ 11 w 1162"/>
                <a:gd name="T3" fmla="*/ 10 h 1183"/>
                <a:gd name="T4" fmla="*/ 11 w 1162"/>
                <a:gd name="T5" fmla="*/ 10 h 1183"/>
                <a:gd name="T6" fmla="*/ 11 w 1162"/>
                <a:gd name="T7" fmla="*/ 9 h 1183"/>
                <a:gd name="T8" fmla="*/ 11 w 1162"/>
                <a:gd name="T9" fmla="*/ 9 h 1183"/>
                <a:gd name="T10" fmla="*/ 11 w 1162"/>
                <a:gd name="T11" fmla="*/ 7 h 1183"/>
                <a:gd name="T12" fmla="*/ 11 w 1162"/>
                <a:gd name="T13" fmla="*/ 4 h 1183"/>
                <a:gd name="T14" fmla="*/ 11 w 1162"/>
                <a:gd name="T15" fmla="*/ 4 h 1183"/>
                <a:gd name="T16" fmla="*/ 10 w 1162"/>
                <a:gd name="T17" fmla="*/ 3 h 1183"/>
                <a:gd name="T18" fmla="*/ 9 w 1162"/>
                <a:gd name="T19" fmla="*/ 3 h 1183"/>
                <a:gd name="T20" fmla="*/ 9 w 1162"/>
                <a:gd name="T21" fmla="*/ 3 h 1183"/>
                <a:gd name="T22" fmla="*/ 9 w 1162"/>
                <a:gd name="T23" fmla="*/ 3 h 1183"/>
                <a:gd name="T24" fmla="*/ 10 w 1162"/>
                <a:gd name="T25" fmla="*/ 3 h 1183"/>
                <a:gd name="T26" fmla="*/ 10 w 1162"/>
                <a:gd name="T27" fmla="*/ 2 h 1183"/>
                <a:gd name="T28" fmla="*/ 10 w 1162"/>
                <a:gd name="T29" fmla="*/ 2 h 1183"/>
                <a:gd name="T30" fmla="*/ 10 w 1162"/>
                <a:gd name="T31" fmla="*/ 1 h 1183"/>
                <a:gd name="T32" fmla="*/ 9 w 1162"/>
                <a:gd name="T33" fmla="*/ 1 h 1183"/>
                <a:gd name="T34" fmla="*/ 9 w 1162"/>
                <a:gd name="T35" fmla="*/ 1 h 1183"/>
                <a:gd name="T36" fmla="*/ 8 w 1162"/>
                <a:gd name="T37" fmla="*/ 1 h 1183"/>
                <a:gd name="T38" fmla="*/ 8 w 1162"/>
                <a:gd name="T39" fmla="*/ 1 h 1183"/>
                <a:gd name="T40" fmla="*/ 7 w 1162"/>
                <a:gd name="T41" fmla="*/ 1 h 1183"/>
                <a:gd name="T42" fmla="*/ 7 w 1162"/>
                <a:gd name="T43" fmla="*/ 1 h 1183"/>
                <a:gd name="T44" fmla="*/ 7 w 1162"/>
                <a:gd name="T45" fmla="*/ 2 h 1183"/>
                <a:gd name="T46" fmla="*/ 7 w 1162"/>
                <a:gd name="T47" fmla="*/ 2 h 1183"/>
                <a:gd name="T48" fmla="*/ 8 w 1162"/>
                <a:gd name="T49" fmla="*/ 3 h 1183"/>
                <a:gd name="T50" fmla="*/ 8 w 1162"/>
                <a:gd name="T51" fmla="*/ 3 h 1183"/>
                <a:gd name="T52" fmla="*/ 8 w 1162"/>
                <a:gd name="T53" fmla="*/ 3 h 1183"/>
                <a:gd name="T54" fmla="*/ 8 w 1162"/>
                <a:gd name="T55" fmla="*/ 3 h 1183"/>
                <a:gd name="T56" fmla="*/ 8 w 1162"/>
                <a:gd name="T57" fmla="*/ 3 h 1183"/>
                <a:gd name="T58" fmla="*/ 8 w 1162"/>
                <a:gd name="T59" fmla="*/ 3 h 1183"/>
                <a:gd name="T60" fmla="*/ 8 w 1162"/>
                <a:gd name="T61" fmla="*/ 3 h 1183"/>
                <a:gd name="T62" fmla="*/ 8 w 1162"/>
                <a:gd name="T63" fmla="*/ 3 h 1183"/>
                <a:gd name="T64" fmla="*/ 8 w 1162"/>
                <a:gd name="T65" fmla="*/ 3 h 1183"/>
                <a:gd name="T66" fmla="*/ 8 w 1162"/>
                <a:gd name="T67" fmla="*/ 3 h 1183"/>
                <a:gd name="T68" fmla="*/ 8 w 1162"/>
                <a:gd name="T69" fmla="*/ 3 h 1183"/>
                <a:gd name="T70" fmla="*/ 7 w 1162"/>
                <a:gd name="T71" fmla="*/ 3 h 1183"/>
                <a:gd name="T72" fmla="*/ 7 w 1162"/>
                <a:gd name="T73" fmla="*/ 4 h 1183"/>
                <a:gd name="T74" fmla="*/ 6 w 1162"/>
                <a:gd name="T75" fmla="*/ 4 h 1183"/>
                <a:gd name="T76" fmla="*/ 6 w 1162"/>
                <a:gd name="T77" fmla="*/ 4 h 1183"/>
                <a:gd name="T78" fmla="*/ 6 w 1162"/>
                <a:gd name="T79" fmla="*/ 5 h 1183"/>
                <a:gd name="T80" fmla="*/ 6 w 1162"/>
                <a:gd name="T81" fmla="*/ 5 h 1183"/>
                <a:gd name="T82" fmla="*/ 5 w 1162"/>
                <a:gd name="T83" fmla="*/ 5 h 1183"/>
                <a:gd name="T84" fmla="*/ 5 w 1162"/>
                <a:gd name="T85" fmla="*/ 6 h 1183"/>
                <a:gd name="T86" fmla="*/ 4 w 1162"/>
                <a:gd name="T87" fmla="*/ 6 h 1183"/>
                <a:gd name="T88" fmla="*/ 1 w 1162"/>
                <a:gd name="T89" fmla="*/ 6 h 1183"/>
                <a:gd name="T90" fmla="*/ 1 w 1162"/>
                <a:gd name="T91" fmla="*/ 6 h 1183"/>
                <a:gd name="T92" fmla="*/ 0 w 1162"/>
                <a:gd name="T93" fmla="*/ 6 h 1183"/>
                <a:gd name="T94" fmla="*/ 1 w 1162"/>
                <a:gd name="T95" fmla="*/ 7 h 1183"/>
                <a:gd name="T96" fmla="*/ 1 w 1162"/>
                <a:gd name="T97" fmla="*/ 7 h 1183"/>
                <a:gd name="T98" fmla="*/ 1 w 1162"/>
                <a:gd name="T99" fmla="*/ 7 h 1183"/>
                <a:gd name="T100" fmla="*/ 1 w 1162"/>
                <a:gd name="T101" fmla="*/ 7 h 1183"/>
                <a:gd name="T102" fmla="*/ 1 w 1162"/>
                <a:gd name="T103" fmla="*/ 7 h 1183"/>
                <a:gd name="T104" fmla="*/ 2 w 1162"/>
                <a:gd name="T105" fmla="*/ 7 h 1183"/>
                <a:gd name="T106" fmla="*/ 3 w 1162"/>
                <a:gd name="T107" fmla="*/ 8 h 1183"/>
                <a:gd name="T108" fmla="*/ 3 w 1162"/>
                <a:gd name="T109" fmla="*/ 8 h 1183"/>
                <a:gd name="T110" fmla="*/ 6 w 1162"/>
                <a:gd name="T111" fmla="*/ 8 h 1183"/>
                <a:gd name="T112" fmla="*/ 6 w 1162"/>
                <a:gd name="T113" fmla="*/ 8 h 118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62" h="1183">
                  <a:moveTo>
                    <a:pt x="1049" y="1183"/>
                  </a:moveTo>
                  <a:lnTo>
                    <a:pt x="1094" y="1128"/>
                  </a:lnTo>
                  <a:lnTo>
                    <a:pt x="1108" y="1084"/>
                  </a:lnTo>
                  <a:lnTo>
                    <a:pt x="1120" y="1041"/>
                  </a:lnTo>
                  <a:lnTo>
                    <a:pt x="1125" y="1007"/>
                  </a:lnTo>
                  <a:lnTo>
                    <a:pt x="1129" y="982"/>
                  </a:lnTo>
                  <a:lnTo>
                    <a:pt x="1129" y="973"/>
                  </a:lnTo>
                  <a:lnTo>
                    <a:pt x="1145" y="957"/>
                  </a:lnTo>
                  <a:lnTo>
                    <a:pt x="1149" y="935"/>
                  </a:lnTo>
                  <a:lnTo>
                    <a:pt x="1147" y="916"/>
                  </a:lnTo>
                  <a:lnTo>
                    <a:pt x="1145" y="908"/>
                  </a:lnTo>
                  <a:lnTo>
                    <a:pt x="1162" y="718"/>
                  </a:lnTo>
                  <a:lnTo>
                    <a:pt x="1162" y="491"/>
                  </a:lnTo>
                  <a:lnTo>
                    <a:pt x="1142" y="448"/>
                  </a:lnTo>
                  <a:lnTo>
                    <a:pt x="1113" y="411"/>
                  </a:lnTo>
                  <a:lnTo>
                    <a:pt x="1082" y="379"/>
                  </a:lnTo>
                  <a:lnTo>
                    <a:pt x="1051" y="352"/>
                  </a:lnTo>
                  <a:lnTo>
                    <a:pt x="1019" y="332"/>
                  </a:lnTo>
                  <a:lnTo>
                    <a:pt x="994" y="318"/>
                  </a:lnTo>
                  <a:lnTo>
                    <a:pt x="976" y="309"/>
                  </a:lnTo>
                  <a:lnTo>
                    <a:pt x="968" y="306"/>
                  </a:lnTo>
                  <a:lnTo>
                    <a:pt x="966" y="302"/>
                  </a:lnTo>
                  <a:lnTo>
                    <a:pt x="962" y="295"/>
                  </a:lnTo>
                  <a:lnTo>
                    <a:pt x="962" y="286"/>
                  </a:lnTo>
                  <a:lnTo>
                    <a:pt x="976" y="272"/>
                  </a:lnTo>
                  <a:lnTo>
                    <a:pt x="987" y="263"/>
                  </a:lnTo>
                  <a:lnTo>
                    <a:pt x="1001" y="243"/>
                  </a:lnTo>
                  <a:lnTo>
                    <a:pt x="1014" y="218"/>
                  </a:lnTo>
                  <a:lnTo>
                    <a:pt x="1023" y="188"/>
                  </a:lnTo>
                  <a:lnTo>
                    <a:pt x="1028" y="156"/>
                  </a:lnTo>
                  <a:lnTo>
                    <a:pt x="1028" y="121"/>
                  </a:lnTo>
                  <a:lnTo>
                    <a:pt x="1019" y="87"/>
                  </a:lnTo>
                  <a:lnTo>
                    <a:pt x="1001" y="55"/>
                  </a:lnTo>
                  <a:lnTo>
                    <a:pt x="974" y="30"/>
                  </a:lnTo>
                  <a:lnTo>
                    <a:pt x="942" y="14"/>
                  </a:lnTo>
                  <a:lnTo>
                    <a:pt x="910" y="4"/>
                  </a:lnTo>
                  <a:lnTo>
                    <a:pt x="874" y="0"/>
                  </a:lnTo>
                  <a:lnTo>
                    <a:pt x="839" y="4"/>
                  </a:lnTo>
                  <a:lnTo>
                    <a:pt x="808" y="11"/>
                  </a:lnTo>
                  <a:lnTo>
                    <a:pt x="780" y="18"/>
                  </a:lnTo>
                  <a:lnTo>
                    <a:pt x="759" y="30"/>
                  </a:lnTo>
                  <a:lnTo>
                    <a:pt x="736" y="59"/>
                  </a:lnTo>
                  <a:lnTo>
                    <a:pt x="733" y="87"/>
                  </a:lnTo>
                  <a:lnTo>
                    <a:pt x="737" y="110"/>
                  </a:lnTo>
                  <a:lnTo>
                    <a:pt x="742" y="121"/>
                  </a:lnTo>
                  <a:lnTo>
                    <a:pt x="736" y="146"/>
                  </a:lnTo>
                  <a:lnTo>
                    <a:pt x="746" y="179"/>
                  </a:lnTo>
                  <a:lnTo>
                    <a:pt x="729" y="207"/>
                  </a:lnTo>
                  <a:lnTo>
                    <a:pt x="733" y="219"/>
                  </a:lnTo>
                  <a:lnTo>
                    <a:pt x="742" y="224"/>
                  </a:lnTo>
                  <a:lnTo>
                    <a:pt x="747" y="234"/>
                  </a:lnTo>
                  <a:lnTo>
                    <a:pt x="747" y="245"/>
                  </a:lnTo>
                  <a:lnTo>
                    <a:pt x="747" y="264"/>
                  </a:lnTo>
                  <a:lnTo>
                    <a:pt x="749" y="282"/>
                  </a:lnTo>
                  <a:lnTo>
                    <a:pt x="754" y="295"/>
                  </a:lnTo>
                  <a:lnTo>
                    <a:pt x="759" y="301"/>
                  </a:lnTo>
                  <a:lnTo>
                    <a:pt x="767" y="302"/>
                  </a:lnTo>
                  <a:lnTo>
                    <a:pt x="777" y="302"/>
                  </a:lnTo>
                  <a:lnTo>
                    <a:pt x="785" y="302"/>
                  </a:lnTo>
                  <a:lnTo>
                    <a:pt x="794" y="302"/>
                  </a:lnTo>
                  <a:lnTo>
                    <a:pt x="801" y="305"/>
                  </a:lnTo>
                  <a:lnTo>
                    <a:pt x="804" y="309"/>
                  </a:lnTo>
                  <a:lnTo>
                    <a:pt x="802" y="316"/>
                  </a:lnTo>
                  <a:lnTo>
                    <a:pt x="798" y="320"/>
                  </a:lnTo>
                  <a:lnTo>
                    <a:pt x="792" y="324"/>
                  </a:lnTo>
                  <a:lnTo>
                    <a:pt x="784" y="327"/>
                  </a:lnTo>
                  <a:lnTo>
                    <a:pt x="776" y="331"/>
                  </a:lnTo>
                  <a:lnTo>
                    <a:pt x="767" y="335"/>
                  </a:lnTo>
                  <a:lnTo>
                    <a:pt x="759" y="336"/>
                  </a:lnTo>
                  <a:lnTo>
                    <a:pt x="754" y="337"/>
                  </a:lnTo>
                  <a:lnTo>
                    <a:pt x="753" y="337"/>
                  </a:lnTo>
                  <a:lnTo>
                    <a:pt x="730" y="341"/>
                  </a:lnTo>
                  <a:lnTo>
                    <a:pt x="707" y="352"/>
                  </a:lnTo>
                  <a:lnTo>
                    <a:pt x="685" y="370"/>
                  </a:lnTo>
                  <a:lnTo>
                    <a:pt x="661" y="394"/>
                  </a:lnTo>
                  <a:lnTo>
                    <a:pt x="640" y="419"/>
                  </a:lnTo>
                  <a:lnTo>
                    <a:pt x="625" y="442"/>
                  </a:lnTo>
                  <a:lnTo>
                    <a:pt x="613" y="461"/>
                  </a:lnTo>
                  <a:lnTo>
                    <a:pt x="606" y="474"/>
                  </a:lnTo>
                  <a:lnTo>
                    <a:pt x="601" y="484"/>
                  </a:lnTo>
                  <a:lnTo>
                    <a:pt x="589" y="498"/>
                  </a:lnTo>
                  <a:lnTo>
                    <a:pt x="578" y="511"/>
                  </a:lnTo>
                  <a:lnTo>
                    <a:pt x="563" y="524"/>
                  </a:lnTo>
                  <a:lnTo>
                    <a:pt x="549" y="536"/>
                  </a:lnTo>
                  <a:lnTo>
                    <a:pt x="537" y="546"/>
                  </a:lnTo>
                  <a:lnTo>
                    <a:pt x="529" y="554"/>
                  </a:lnTo>
                  <a:lnTo>
                    <a:pt x="527" y="557"/>
                  </a:lnTo>
                  <a:lnTo>
                    <a:pt x="396" y="603"/>
                  </a:lnTo>
                  <a:lnTo>
                    <a:pt x="260" y="607"/>
                  </a:lnTo>
                  <a:lnTo>
                    <a:pt x="55" y="577"/>
                  </a:lnTo>
                  <a:lnTo>
                    <a:pt x="10" y="603"/>
                  </a:lnTo>
                  <a:lnTo>
                    <a:pt x="8" y="608"/>
                  </a:lnTo>
                  <a:lnTo>
                    <a:pt x="4" y="622"/>
                  </a:lnTo>
                  <a:lnTo>
                    <a:pt x="0" y="646"/>
                  </a:lnTo>
                  <a:lnTo>
                    <a:pt x="1" y="675"/>
                  </a:lnTo>
                  <a:lnTo>
                    <a:pt x="8" y="687"/>
                  </a:lnTo>
                  <a:lnTo>
                    <a:pt x="22" y="694"/>
                  </a:lnTo>
                  <a:lnTo>
                    <a:pt x="38" y="698"/>
                  </a:lnTo>
                  <a:lnTo>
                    <a:pt x="56" y="698"/>
                  </a:lnTo>
                  <a:lnTo>
                    <a:pt x="74" y="696"/>
                  </a:lnTo>
                  <a:lnTo>
                    <a:pt x="91" y="694"/>
                  </a:lnTo>
                  <a:lnTo>
                    <a:pt x="102" y="693"/>
                  </a:lnTo>
                  <a:lnTo>
                    <a:pt x="107" y="691"/>
                  </a:lnTo>
                  <a:lnTo>
                    <a:pt x="125" y="705"/>
                  </a:lnTo>
                  <a:lnTo>
                    <a:pt x="151" y="717"/>
                  </a:lnTo>
                  <a:lnTo>
                    <a:pt x="184" y="726"/>
                  </a:lnTo>
                  <a:lnTo>
                    <a:pt x="219" y="735"/>
                  </a:lnTo>
                  <a:lnTo>
                    <a:pt x="253" y="742"/>
                  </a:lnTo>
                  <a:lnTo>
                    <a:pt x="281" y="744"/>
                  </a:lnTo>
                  <a:lnTo>
                    <a:pt x="302" y="748"/>
                  </a:lnTo>
                  <a:lnTo>
                    <a:pt x="308" y="748"/>
                  </a:lnTo>
                  <a:lnTo>
                    <a:pt x="581" y="748"/>
                  </a:lnTo>
                  <a:lnTo>
                    <a:pt x="576" y="755"/>
                  </a:lnTo>
                  <a:lnTo>
                    <a:pt x="563" y="771"/>
                  </a:lnTo>
                  <a:lnTo>
                    <a:pt x="541" y="794"/>
                  </a:lnTo>
                </a:path>
              </a:pathLst>
            </a:cu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accent2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grpSp>
          <p:nvGrpSpPr>
            <p:cNvPr id="334" name="Group 878">
              <a:extLst>
                <a:ext uri="{FF2B5EF4-FFF2-40B4-BE49-F238E27FC236}">
                  <a16:creationId xmlns:a16="http://schemas.microsoft.com/office/drawing/2014/main" id="{41085977-249B-4805-8405-76206549FB2E}"/>
                </a:ext>
              </a:extLst>
            </p:cNvPr>
            <p:cNvGrpSpPr>
              <a:grpSpLocks/>
            </p:cNvGrpSpPr>
            <p:nvPr>
              <p:custDataLst>
                <p:tags r:id="rId76"/>
              </p:custDataLst>
            </p:nvPr>
          </p:nvGrpSpPr>
          <p:grpSpPr bwMode="auto">
            <a:xfrm>
              <a:off x="5514927" y="3045758"/>
              <a:ext cx="480398" cy="429480"/>
              <a:chOff x="615" y="2493"/>
              <a:chExt cx="936" cy="837"/>
            </a:xfrm>
          </p:grpSpPr>
          <p:sp>
            <p:nvSpPr>
              <p:cNvPr id="335" name="Freeform 879">
                <a:extLst>
                  <a:ext uri="{FF2B5EF4-FFF2-40B4-BE49-F238E27FC236}">
                    <a16:creationId xmlns:a16="http://schemas.microsoft.com/office/drawing/2014/main" id="{E0A686BB-3A30-4988-8CCE-C47CB3976447}"/>
                  </a:ext>
                </a:extLst>
              </p:cNvPr>
              <p:cNvSpPr>
                <a:spLocks/>
              </p:cNvSpPr>
              <p:nvPr>
                <p:custDataLst>
                  <p:tags r:id="rId77"/>
                </p:custDataLst>
              </p:nvPr>
            </p:nvSpPr>
            <p:spPr bwMode="gray">
              <a:xfrm>
                <a:off x="886" y="2493"/>
                <a:ext cx="357" cy="579"/>
              </a:xfrm>
              <a:custGeom>
                <a:avLst/>
                <a:gdLst>
                  <a:gd name="T0" fmla="*/ 1265 w 261"/>
                  <a:gd name="T1" fmla="*/ 8887 h 422"/>
                  <a:gd name="T2" fmla="*/ 1191 w 261"/>
                  <a:gd name="T3" fmla="*/ 7010 h 422"/>
                  <a:gd name="T4" fmla="*/ 368 w 261"/>
                  <a:gd name="T5" fmla="*/ 6048 h 422"/>
                  <a:gd name="T6" fmla="*/ 1 w 261"/>
                  <a:gd name="T7" fmla="*/ 3943 h 422"/>
                  <a:gd name="T8" fmla="*/ 197 w 261"/>
                  <a:gd name="T9" fmla="*/ 1755 h 422"/>
                  <a:gd name="T10" fmla="*/ 676 w 261"/>
                  <a:gd name="T11" fmla="*/ 886 h 422"/>
                  <a:gd name="T12" fmla="*/ 1191 w 261"/>
                  <a:gd name="T13" fmla="*/ 375 h 422"/>
                  <a:gd name="T14" fmla="*/ 1996 w 261"/>
                  <a:gd name="T15" fmla="*/ 237 h 422"/>
                  <a:gd name="T16" fmla="*/ 2874 w 261"/>
                  <a:gd name="T17" fmla="*/ 0 h 422"/>
                  <a:gd name="T18" fmla="*/ 4118 w 261"/>
                  <a:gd name="T19" fmla="*/ 193 h 422"/>
                  <a:gd name="T20" fmla="*/ 4926 w 261"/>
                  <a:gd name="T21" fmla="*/ 612 h 422"/>
                  <a:gd name="T22" fmla="*/ 5556 w 261"/>
                  <a:gd name="T23" fmla="*/ 1609 h 422"/>
                  <a:gd name="T24" fmla="*/ 5749 w 261"/>
                  <a:gd name="T25" fmla="*/ 3029 h 422"/>
                  <a:gd name="T26" fmla="*/ 5701 w 261"/>
                  <a:gd name="T27" fmla="*/ 4087 h 422"/>
                  <a:gd name="T28" fmla="*/ 5971 w 261"/>
                  <a:gd name="T29" fmla="*/ 4181 h 422"/>
                  <a:gd name="T30" fmla="*/ 5971 w 261"/>
                  <a:gd name="T31" fmla="*/ 4771 h 422"/>
                  <a:gd name="T32" fmla="*/ 5921 w 261"/>
                  <a:gd name="T33" fmla="*/ 5664 h 422"/>
                  <a:gd name="T34" fmla="*/ 5233 w 261"/>
                  <a:gd name="T35" fmla="*/ 6617 h 422"/>
                  <a:gd name="T36" fmla="*/ 5289 w 261"/>
                  <a:gd name="T37" fmla="*/ 7694 h 422"/>
                  <a:gd name="T38" fmla="*/ 5427 w 261"/>
                  <a:gd name="T39" fmla="*/ 8441 h 422"/>
                  <a:gd name="T40" fmla="*/ 3633 w 261"/>
                  <a:gd name="T41" fmla="*/ 9696 h 422"/>
                  <a:gd name="T42" fmla="*/ 1265 w 261"/>
                  <a:gd name="T43" fmla="*/ 8887 h 42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61" h="422">
                    <a:moveTo>
                      <a:pt x="55" y="376"/>
                    </a:moveTo>
                    <a:lnTo>
                      <a:pt x="52" y="297"/>
                    </a:lnTo>
                    <a:lnTo>
                      <a:pt x="16" y="256"/>
                    </a:lnTo>
                    <a:lnTo>
                      <a:pt x="1" y="167"/>
                    </a:lnTo>
                    <a:cubicBezTo>
                      <a:pt x="0" y="137"/>
                      <a:pt x="5" y="95"/>
                      <a:pt x="9" y="74"/>
                    </a:cubicBezTo>
                    <a:cubicBezTo>
                      <a:pt x="9" y="74"/>
                      <a:pt x="21" y="48"/>
                      <a:pt x="29" y="38"/>
                    </a:cubicBezTo>
                    <a:cubicBezTo>
                      <a:pt x="37" y="29"/>
                      <a:pt x="42" y="22"/>
                      <a:pt x="52" y="16"/>
                    </a:cubicBezTo>
                    <a:cubicBezTo>
                      <a:pt x="63" y="11"/>
                      <a:pt x="75" y="12"/>
                      <a:pt x="87" y="10"/>
                    </a:cubicBezTo>
                    <a:lnTo>
                      <a:pt x="126" y="0"/>
                    </a:lnTo>
                    <a:cubicBezTo>
                      <a:pt x="141" y="0"/>
                      <a:pt x="165" y="4"/>
                      <a:pt x="180" y="8"/>
                    </a:cubicBezTo>
                    <a:cubicBezTo>
                      <a:pt x="197" y="12"/>
                      <a:pt x="204" y="16"/>
                      <a:pt x="215" y="26"/>
                    </a:cubicBezTo>
                    <a:cubicBezTo>
                      <a:pt x="225" y="35"/>
                      <a:pt x="238" y="43"/>
                      <a:pt x="242" y="68"/>
                    </a:cubicBezTo>
                    <a:cubicBezTo>
                      <a:pt x="247" y="85"/>
                      <a:pt x="250" y="111"/>
                      <a:pt x="251" y="128"/>
                    </a:cubicBezTo>
                    <a:cubicBezTo>
                      <a:pt x="252" y="145"/>
                      <a:pt x="247" y="165"/>
                      <a:pt x="249" y="173"/>
                    </a:cubicBezTo>
                    <a:lnTo>
                      <a:pt x="261" y="177"/>
                    </a:lnTo>
                    <a:lnTo>
                      <a:pt x="261" y="202"/>
                    </a:lnTo>
                    <a:lnTo>
                      <a:pt x="258" y="240"/>
                    </a:lnTo>
                    <a:lnTo>
                      <a:pt x="228" y="280"/>
                    </a:lnTo>
                    <a:lnTo>
                      <a:pt x="231" y="325"/>
                    </a:lnTo>
                    <a:lnTo>
                      <a:pt x="237" y="357"/>
                    </a:lnTo>
                    <a:cubicBezTo>
                      <a:pt x="226" y="370"/>
                      <a:pt x="189" y="407"/>
                      <a:pt x="159" y="410"/>
                    </a:cubicBezTo>
                    <a:cubicBezTo>
                      <a:pt x="101" y="422"/>
                      <a:pt x="55" y="376"/>
                      <a:pt x="55" y="376"/>
                    </a:cubicBez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880">
                <a:extLst>
                  <a:ext uri="{FF2B5EF4-FFF2-40B4-BE49-F238E27FC236}">
                    <a16:creationId xmlns:a16="http://schemas.microsoft.com/office/drawing/2014/main" id="{88380BD7-0CE2-45F0-9F80-90D751C64661}"/>
                  </a:ext>
                </a:extLst>
              </p:cNvPr>
              <p:cNvSpPr>
                <a:spLocks/>
              </p:cNvSpPr>
              <p:nvPr>
                <p:custDataLst>
                  <p:tags r:id="rId78"/>
                </p:custDataLst>
              </p:nvPr>
            </p:nvSpPr>
            <p:spPr bwMode="gray">
              <a:xfrm>
                <a:off x="615" y="2955"/>
                <a:ext cx="936" cy="375"/>
              </a:xfrm>
              <a:custGeom>
                <a:avLst/>
                <a:gdLst>
                  <a:gd name="T0" fmla="*/ 338 w 936"/>
                  <a:gd name="T1" fmla="*/ 0 h 375"/>
                  <a:gd name="T2" fmla="*/ 135 w 936"/>
                  <a:gd name="T3" fmla="*/ 60 h 375"/>
                  <a:gd name="T4" fmla="*/ 63 w 936"/>
                  <a:gd name="T5" fmla="*/ 87 h 375"/>
                  <a:gd name="T6" fmla="*/ 36 w 936"/>
                  <a:gd name="T7" fmla="*/ 126 h 375"/>
                  <a:gd name="T8" fmla="*/ 0 w 936"/>
                  <a:gd name="T9" fmla="*/ 375 h 375"/>
                  <a:gd name="T10" fmla="*/ 936 w 936"/>
                  <a:gd name="T11" fmla="*/ 375 h 375"/>
                  <a:gd name="T12" fmla="*/ 900 w 936"/>
                  <a:gd name="T13" fmla="*/ 162 h 375"/>
                  <a:gd name="T14" fmla="*/ 885 w 936"/>
                  <a:gd name="T15" fmla="*/ 105 h 375"/>
                  <a:gd name="T16" fmla="*/ 861 w 936"/>
                  <a:gd name="T17" fmla="*/ 81 h 375"/>
                  <a:gd name="T18" fmla="*/ 810 w 936"/>
                  <a:gd name="T19" fmla="*/ 63 h 375"/>
                  <a:gd name="T20" fmla="*/ 569 w 936"/>
                  <a:gd name="T21" fmla="*/ 0 h 375"/>
                  <a:gd name="T22" fmla="*/ 338 w 936"/>
                  <a:gd name="T23" fmla="*/ 0 h 37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36" h="375">
                    <a:moveTo>
                      <a:pt x="338" y="0"/>
                    </a:moveTo>
                    <a:lnTo>
                      <a:pt x="135" y="60"/>
                    </a:lnTo>
                    <a:lnTo>
                      <a:pt x="63" y="87"/>
                    </a:lnTo>
                    <a:lnTo>
                      <a:pt x="36" y="126"/>
                    </a:lnTo>
                    <a:lnTo>
                      <a:pt x="0" y="375"/>
                    </a:lnTo>
                    <a:lnTo>
                      <a:pt x="936" y="375"/>
                    </a:lnTo>
                    <a:lnTo>
                      <a:pt x="900" y="162"/>
                    </a:lnTo>
                    <a:lnTo>
                      <a:pt x="885" y="105"/>
                    </a:lnTo>
                    <a:lnTo>
                      <a:pt x="861" y="81"/>
                    </a:lnTo>
                    <a:lnTo>
                      <a:pt x="810" y="63"/>
                    </a:lnTo>
                    <a:lnTo>
                      <a:pt x="569" y="0"/>
                    </a:lnTo>
                    <a:lnTo>
                      <a:pt x="338" y="0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accent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54" name="Textplatzhalter 2">
            <a:extLst>
              <a:ext uri="{FF2B5EF4-FFF2-40B4-BE49-F238E27FC236}">
                <a16:creationId xmlns:a16="http://schemas.microsoft.com/office/drawing/2014/main" id="{364FE7C4-35A1-43A6-B996-8E2721DED8B3}"/>
              </a:ext>
            </a:extLst>
          </p:cNvPr>
          <p:cNvSpPr txBox="1">
            <a:spLocks/>
          </p:cNvSpPr>
          <p:nvPr/>
        </p:nvSpPr>
        <p:spPr>
          <a:xfrm>
            <a:off x="892194" y="2104332"/>
            <a:ext cx="458459" cy="4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6"/>
                </a:solidFill>
              </a14:hiddenFill>
            </a:ext>
          </a:extLst>
        </p:spPr>
        <p:txBody>
          <a:bodyPr vert="horz" wrap="none" lIns="0" tIns="0" rIns="0" bIns="0" rtlCol="0" anchor="ctr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Wingdings" pitchFamily="2" charset="2"/>
              <a:buChar char="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b="1" dirty="0">
                <a:solidFill>
                  <a:schemeClr val="accent6"/>
                </a:solidFill>
              </a:rPr>
              <a:t>01</a:t>
            </a:r>
          </a:p>
        </p:txBody>
      </p:sp>
      <p:sp>
        <p:nvSpPr>
          <p:cNvPr id="355" name="Textplatzhalter 2">
            <a:extLst>
              <a:ext uri="{FF2B5EF4-FFF2-40B4-BE49-F238E27FC236}">
                <a16:creationId xmlns:a16="http://schemas.microsoft.com/office/drawing/2014/main" id="{EA3529B0-8814-4C1C-967B-F48F6BE79D3B}"/>
              </a:ext>
            </a:extLst>
          </p:cNvPr>
          <p:cNvSpPr txBox="1">
            <a:spLocks/>
          </p:cNvSpPr>
          <p:nvPr/>
        </p:nvSpPr>
        <p:spPr>
          <a:xfrm>
            <a:off x="871576" y="4001467"/>
            <a:ext cx="458459" cy="4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6"/>
                </a:solidFill>
              </a14:hiddenFill>
            </a:ext>
          </a:extLst>
        </p:spPr>
        <p:txBody>
          <a:bodyPr vert="horz" wrap="none" lIns="0" tIns="0" rIns="0" bIns="0" rtlCol="0" anchor="ctr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Wingdings" pitchFamily="2" charset="2"/>
              <a:buChar char="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b="1" dirty="0">
                <a:solidFill>
                  <a:srgbClr val="00B050"/>
                </a:solidFill>
              </a:rPr>
              <a:t>02</a:t>
            </a:r>
          </a:p>
        </p:txBody>
      </p:sp>
      <p:sp>
        <p:nvSpPr>
          <p:cNvPr id="356" name="Textplatzhalter 2">
            <a:extLst>
              <a:ext uri="{FF2B5EF4-FFF2-40B4-BE49-F238E27FC236}">
                <a16:creationId xmlns:a16="http://schemas.microsoft.com/office/drawing/2014/main" id="{F138F039-7AE5-4F4B-A912-60305F872CD4}"/>
              </a:ext>
            </a:extLst>
          </p:cNvPr>
          <p:cNvSpPr txBox="1">
            <a:spLocks/>
          </p:cNvSpPr>
          <p:nvPr/>
        </p:nvSpPr>
        <p:spPr>
          <a:xfrm>
            <a:off x="4554618" y="2097220"/>
            <a:ext cx="458459" cy="4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6"/>
                </a:solidFill>
              </a14:hiddenFill>
            </a:ext>
          </a:extLst>
        </p:spPr>
        <p:txBody>
          <a:bodyPr vert="horz" wrap="none" lIns="0" tIns="0" rIns="0" bIns="0" rtlCol="0" anchor="ctr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Wingdings" pitchFamily="2" charset="2"/>
              <a:buChar char="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b="1" dirty="0">
                <a:solidFill>
                  <a:srgbClr val="00B050"/>
                </a:solidFill>
              </a:rPr>
              <a:t>02</a:t>
            </a:r>
          </a:p>
        </p:txBody>
      </p:sp>
      <p:sp>
        <p:nvSpPr>
          <p:cNvPr id="357" name="Textplatzhalter 2">
            <a:extLst>
              <a:ext uri="{FF2B5EF4-FFF2-40B4-BE49-F238E27FC236}">
                <a16:creationId xmlns:a16="http://schemas.microsoft.com/office/drawing/2014/main" id="{3D2C7F21-9136-41B2-AA0B-9618ADA230DE}"/>
              </a:ext>
            </a:extLst>
          </p:cNvPr>
          <p:cNvSpPr txBox="1">
            <a:spLocks/>
          </p:cNvSpPr>
          <p:nvPr/>
        </p:nvSpPr>
        <p:spPr>
          <a:xfrm>
            <a:off x="4534000" y="3994355"/>
            <a:ext cx="458459" cy="4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6"/>
                </a:solidFill>
              </a14:hiddenFill>
            </a:ext>
          </a:extLst>
        </p:spPr>
        <p:txBody>
          <a:bodyPr vert="horz" wrap="none" lIns="0" tIns="0" rIns="0" bIns="0" rtlCol="0" anchor="ctr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Wingdings" pitchFamily="2" charset="2"/>
              <a:buChar char="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b="1" dirty="0">
                <a:solidFill>
                  <a:schemeClr val="accent6"/>
                </a:solidFill>
              </a:rPr>
              <a:t>01</a:t>
            </a:r>
          </a:p>
        </p:txBody>
      </p:sp>
      <p:sp>
        <p:nvSpPr>
          <p:cNvPr id="358" name="Textplatzhalter 2">
            <a:extLst>
              <a:ext uri="{FF2B5EF4-FFF2-40B4-BE49-F238E27FC236}">
                <a16:creationId xmlns:a16="http://schemas.microsoft.com/office/drawing/2014/main" id="{88A0112D-85F0-4993-BD14-DC6E8ED94D7E}"/>
              </a:ext>
            </a:extLst>
          </p:cNvPr>
          <p:cNvSpPr txBox="1">
            <a:spLocks/>
          </p:cNvSpPr>
          <p:nvPr/>
        </p:nvSpPr>
        <p:spPr>
          <a:xfrm>
            <a:off x="8365498" y="3646522"/>
            <a:ext cx="1146148" cy="4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6"/>
                </a:solidFill>
              </a14:hiddenFill>
            </a:ext>
          </a:extLst>
        </p:spPr>
        <p:txBody>
          <a:bodyPr vert="horz" wrap="none" lIns="0" tIns="0" rIns="0" bIns="0" rtlCol="0" anchor="ctr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Wingdings" pitchFamily="2" charset="2"/>
              <a:buChar char="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b="1" dirty="0">
                <a:solidFill>
                  <a:schemeClr val="accent6"/>
                </a:solidFill>
              </a:rPr>
              <a:t>01</a:t>
            </a:r>
            <a:r>
              <a:rPr lang="de-DE" sz="3200" b="1" dirty="0">
                <a:solidFill>
                  <a:schemeClr val="tx2"/>
                </a:solidFill>
              </a:rPr>
              <a:t>+</a:t>
            </a:r>
            <a:r>
              <a:rPr lang="de-DE" sz="3200" b="1" dirty="0">
                <a:solidFill>
                  <a:srgbClr val="00B050"/>
                </a:solidFill>
              </a:rPr>
              <a:t>02</a:t>
            </a:r>
          </a:p>
        </p:txBody>
      </p:sp>
      <p:sp>
        <p:nvSpPr>
          <p:cNvPr id="359" name="Textplatzhalter 2">
            <a:extLst>
              <a:ext uri="{FF2B5EF4-FFF2-40B4-BE49-F238E27FC236}">
                <a16:creationId xmlns:a16="http://schemas.microsoft.com/office/drawing/2014/main" id="{44D97083-17D7-491D-A3AB-8B0DEE37A368}"/>
              </a:ext>
            </a:extLst>
          </p:cNvPr>
          <p:cNvSpPr txBox="1">
            <a:spLocks/>
          </p:cNvSpPr>
          <p:nvPr/>
        </p:nvSpPr>
        <p:spPr>
          <a:xfrm>
            <a:off x="2727502" y="6090919"/>
            <a:ext cx="1833835" cy="4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6"/>
                </a:solidFill>
              </a14:hiddenFill>
            </a:ext>
          </a:extLst>
        </p:spPr>
        <p:txBody>
          <a:bodyPr vert="horz" wrap="none" lIns="0" tIns="0" rIns="0" bIns="0" rtlCol="0" anchor="ctr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Wingdings" pitchFamily="2" charset="2"/>
              <a:buChar char="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3200" b="1" dirty="0">
                <a:solidFill>
                  <a:schemeClr val="tx2"/>
                </a:solidFill>
              </a:rPr>
              <a:t>03+04+05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93EBAD8-CB0A-482A-B8AA-0C4BA7B8AA3E}"/>
              </a:ext>
            </a:extLst>
          </p:cNvPr>
          <p:cNvSpPr/>
          <p:nvPr/>
        </p:nvSpPr>
        <p:spPr>
          <a:xfrm>
            <a:off x="4431441" y="3130871"/>
            <a:ext cx="3715926" cy="1500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5" name="Group 416">
            <a:extLst>
              <a:ext uri="{FF2B5EF4-FFF2-40B4-BE49-F238E27FC236}">
                <a16:creationId xmlns:a16="http://schemas.microsoft.com/office/drawing/2014/main" id="{7E17EAD3-99A4-4170-990F-8B74E77E09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92192" y="2144785"/>
            <a:ext cx="638398" cy="588963"/>
            <a:chOff x="2946" y="2882"/>
            <a:chExt cx="1157" cy="1025"/>
          </a:xfrm>
        </p:grpSpPr>
        <p:grpSp>
          <p:nvGrpSpPr>
            <p:cNvPr id="286" name="Group 417">
              <a:extLst>
                <a:ext uri="{FF2B5EF4-FFF2-40B4-BE49-F238E27FC236}">
                  <a16:creationId xmlns:a16="http://schemas.microsoft.com/office/drawing/2014/main" id="{D9F9A8AD-042D-43B8-9452-29E70FB4C10C}"/>
                </a:ext>
              </a:extLst>
            </p:cNvPr>
            <p:cNvGrpSpPr>
              <a:grpSpLocks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3036" y="3044"/>
              <a:ext cx="317" cy="804"/>
              <a:chOff x="3036" y="3044"/>
              <a:chExt cx="317" cy="804"/>
            </a:xfrm>
          </p:grpSpPr>
          <p:sp>
            <p:nvSpPr>
              <p:cNvPr id="316" name="AutoShape 418">
                <a:extLst>
                  <a:ext uri="{FF2B5EF4-FFF2-40B4-BE49-F238E27FC236}">
                    <a16:creationId xmlns:a16="http://schemas.microsoft.com/office/drawing/2014/main" id="{20AA6990-8849-4596-A97A-10379DEFD321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0"/>
                </p:custDataLst>
              </p:nvPr>
            </p:nvSpPr>
            <p:spPr bwMode="gray">
              <a:xfrm flipH="1">
                <a:off x="3208" y="3504"/>
                <a:ext cx="88" cy="314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60" name="AutoShape 419">
                <a:extLst>
                  <a:ext uri="{FF2B5EF4-FFF2-40B4-BE49-F238E27FC236}">
                    <a16:creationId xmlns:a16="http://schemas.microsoft.com/office/drawing/2014/main" id="{F2C97E7E-445F-44D5-8BF4-5ACC2BD115D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1"/>
                </p:custDataLst>
              </p:nvPr>
            </p:nvSpPr>
            <p:spPr bwMode="gray">
              <a:xfrm flipH="1">
                <a:off x="3247" y="3534"/>
                <a:ext cx="88" cy="314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61" name="AutoShape 420">
                <a:extLst>
                  <a:ext uri="{FF2B5EF4-FFF2-40B4-BE49-F238E27FC236}">
                    <a16:creationId xmlns:a16="http://schemas.microsoft.com/office/drawing/2014/main" id="{7ECFABE7-E7B9-4FCD-8B67-128B6459519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2"/>
                </p:custDataLst>
              </p:nvPr>
            </p:nvSpPr>
            <p:spPr bwMode="gray">
              <a:xfrm rot="6072357" flipH="1">
                <a:off x="2931" y="3314"/>
                <a:ext cx="398" cy="188"/>
              </a:xfrm>
              <a:prstGeom prst="flowChartTerminator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62" name="AutoShape 421">
                <a:extLst>
                  <a:ext uri="{FF2B5EF4-FFF2-40B4-BE49-F238E27FC236}">
                    <a16:creationId xmlns:a16="http://schemas.microsoft.com/office/drawing/2014/main" id="{0291F62C-CF40-4ECF-B307-CFB93CD6855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3"/>
                </p:custDataLst>
              </p:nvPr>
            </p:nvSpPr>
            <p:spPr bwMode="gray">
              <a:xfrm rot="16200000" flipH="1">
                <a:off x="3166" y="3419"/>
                <a:ext cx="87" cy="286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63" name="Oval 422">
                <a:extLst>
                  <a:ext uri="{FF2B5EF4-FFF2-40B4-BE49-F238E27FC236}">
                    <a16:creationId xmlns:a16="http://schemas.microsoft.com/office/drawing/2014/main" id="{610B3562-778C-4890-AE4D-8C4C130A089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4"/>
                </p:custDataLst>
              </p:nvPr>
            </p:nvSpPr>
            <p:spPr bwMode="gray">
              <a:xfrm flipH="1">
                <a:off x="3108" y="3044"/>
                <a:ext cx="160" cy="157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7" name="Group 423">
              <a:extLst>
                <a:ext uri="{FF2B5EF4-FFF2-40B4-BE49-F238E27FC236}">
                  <a16:creationId xmlns:a16="http://schemas.microsoft.com/office/drawing/2014/main" id="{B8C0D239-1D19-41B4-AA0C-2569CA9928DA}"/>
                </a:ext>
              </a:extLst>
            </p:cNvPr>
            <p:cNvGrpSpPr>
              <a:grpSpLocks/>
            </p:cNvGrpSpPr>
            <p:nvPr>
              <p:custDataLst>
                <p:tags r:id="rId35"/>
              </p:custDataLst>
            </p:nvPr>
          </p:nvGrpSpPr>
          <p:grpSpPr bwMode="auto">
            <a:xfrm>
              <a:off x="3570" y="3402"/>
              <a:ext cx="171" cy="272"/>
              <a:chOff x="3570" y="3402"/>
              <a:chExt cx="171" cy="272"/>
            </a:xfrm>
          </p:grpSpPr>
          <p:sp>
            <p:nvSpPr>
              <p:cNvPr id="314" name="AutoShape 424">
                <a:extLst>
                  <a:ext uri="{FF2B5EF4-FFF2-40B4-BE49-F238E27FC236}">
                    <a16:creationId xmlns:a16="http://schemas.microsoft.com/office/drawing/2014/main" id="{EBC6990D-0CFD-4394-8BEC-55CB7ADB495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8"/>
                </p:custDataLst>
              </p:nvPr>
            </p:nvSpPr>
            <p:spPr bwMode="gray">
              <a:xfrm rot="16200000" flipH="1">
                <a:off x="3475" y="3497"/>
                <a:ext cx="272" cy="8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15" name="AutoShape 425">
                <a:extLst>
                  <a:ext uri="{FF2B5EF4-FFF2-40B4-BE49-F238E27FC236}">
                    <a16:creationId xmlns:a16="http://schemas.microsoft.com/office/drawing/2014/main" id="{EFCEF113-63C8-4B93-B67E-8058560ECBF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9"/>
                </p:custDataLst>
              </p:nvPr>
            </p:nvSpPr>
            <p:spPr bwMode="gray">
              <a:xfrm rot="16200000" flipH="1">
                <a:off x="3564" y="3497"/>
                <a:ext cx="272" cy="8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8" name="AutoShape 426">
              <a:extLst>
                <a:ext uri="{FF2B5EF4-FFF2-40B4-BE49-F238E27FC236}">
                  <a16:creationId xmlns:a16="http://schemas.microsoft.com/office/drawing/2014/main" id="{484AEA8F-E833-473B-8AC6-C534AD4D6C57}"/>
                </a:ext>
              </a:extLst>
            </p:cNvPr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gray">
            <a:xfrm rot="5400000" flipH="1">
              <a:off x="3549" y="3117"/>
              <a:ext cx="306" cy="197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grpSp>
          <p:nvGrpSpPr>
            <p:cNvPr id="293" name="Group 427">
              <a:extLst>
                <a:ext uri="{FF2B5EF4-FFF2-40B4-BE49-F238E27FC236}">
                  <a16:creationId xmlns:a16="http://schemas.microsoft.com/office/drawing/2014/main" id="{FECE8434-EE32-4392-BF8B-87CE75A7F981}"/>
                </a:ext>
              </a:extLst>
            </p:cNvPr>
            <p:cNvGrpSpPr>
              <a:grpSpLocks/>
            </p:cNvGrpSpPr>
            <p:nvPr>
              <p:custDataLst>
                <p:tags r:id="rId37"/>
              </p:custDataLst>
            </p:nvPr>
          </p:nvGrpSpPr>
          <p:grpSpPr bwMode="auto">
            <a:xfrm>
              <a:off x="3173" y="3240"/>
              <a:ext cx="930" cy="667"/>
              <a:chOff x="3173" y="3240"/>
              <a:chExt cx="930" cy="667"/>
            </a:xfrm>
          </p:grpSpPr>
          <p:sp>
            <p:nvSpPr>
              <p:cNvPr id="310" name="AutoShape 428">
                <a:extLst>
                  <a:ext uri="{FF2B5EF4-FFF2-40B4-BE49-F238E27FC236}">
                    <a16:creationId xmlns:a16="http://schemas.microsoft.com/office/drawing/2014/main" id="{D08EA324-F311-4745-9D92-8F41C73DB20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4"/>
                </p:custDataLst>
              </p:nvPr>
            </p:nvSpPr>
            <p:spPr bwMode="gray">
              <a:xfrm>
                <a:off x="3834" y="3538"/>
                <a:ext cx="75" cy="369"/>
              </a:xfrm>
              <a:prstGeom prst="can">
                <a:avLst>
                  <a:gd name="adj" fmla="val 38381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11" name="AutoShape 429">
                <a:extLst>
                  <a:ext uri="{FF2B5EF4-FFF2-40B4-BE49-F238E27FC236}">
                    <a16:creationId xmlns:a16="http://schemas.microsoft.com/office/drawing/2014/main" id="{8CB03A62-845C-475D-9A73-8B342EE01ED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5"/>
                </p:custDataLst>
              </p:nvPr>
            </p:nvSpPr>
            <p:spPr bwMode="gray">
              <a:xfrm>
                <a:off x="3367" y="3538"/>
                <a:ext cx="75" cy="369"/>
              </a:xfrm>
              <a:prstGeom prst="can">
                <a:avLst>
                  <a:gd name="adj" fmla="val 38381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430">
                <a:extLst>
                  <a:ext uri="{FF2B5EF4-FFF2-40B4-BE49-F238E27FC236}">
                    <a16:creationId xmlns:a16="http://schemas.microsoft.com/office/drawing/2014/main" id="{4143195A-9D8B-4464-8BDE-43B7EEAD4286}"/>
                  </a:ext>
                </a:extLst>
              </p:cNvPr>
              <p:cNvSpPr>
                <a:spLocks/>
              </p:cNvSpPr>
              <p:nvPr>
                <p:custDataLst>
                  <p:tags r:id="rId56"/>
                </p:custDataLst>
              </p:nvPr>
            </p:nvSpPr>
            <p:spPr bwMode="gray">
              <a:xfrm>
                <a:off x="3179" y="3240"/>
                <a:ext cx="919" cy="309"/>
              </a:xfrm>
              <a:custGeom>
                <a:avLst/>
                <a:gdLst>
                  <a:gd name="T0" fmla="*/ 249 w 921"/>
                  <a:gd name="T1" fmla="*/ 0 h 309"/>
                  <a:gd name="T2" fmla="*/ 769 w 921"/>
                  <a:gd name="T3" fmla="*/ 0 h 309"/>
                  <a:gd name="T4" fmla="*/ 901 w 921"/>
                  <a:gd name="T5" fmla="*/ 309 h 309"/>
                  <a:gd name="T6" fmla="*/ 0 w 921"/>
                  <a:gd name="T7" fmla="*/ 309 h 309"/>
                  <a:gd name="T8" fmla="*/ 249 w 921"/>
                  <a:gd name="T9" fmla="*/ 0 h 3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1" h="309">
                    <a:moveTo>
                      <a:pt x="259" y="0"/>
                    </a:moveTo>
                    <a:lnTo>
                      <a:pt x="789" y="0"/>
                    </a:lnTo>
                    <a:lnTo>
                      <a:pt x="921" y="309"/>
                    </a:lnTo>
                    <a:lnTo>
                      <a:pt x="0" y="309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13" name="AutoShape 431">
                <a:extLst>
                  <a:ext uri="{FF2B5EF4-FFF2-40B4-BE49-F238E27FC236}">
                    <a16:creationId xmlns:a16="http://schemas.microsoft.com/office/drawing/2014/main" id="{E0C7304C-926F-4FDA-84F5-4C87CE9E717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7"/>
                </p:custDataLst>
              </p:nvPr>
            </p:nvSpPr>
            <p:spPr bwMode="gray">
              <a:xfrm rot="-5400000">
                <a:off x="3599" y="3110"/>
                <a:ext cx="78" cy="930"/>
              </a:xfrm>
              <a:prstGeom prst="roundRect">
                <a:avLst>
                  <a:gd name="adj" fmla="val 35644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4" name="Group 432">
              <a:extLst>
                <a:ext uri="{FF2B5EF4-FFF2-40B4-BE49-F238E27FC236}">
                  <a16:creationId xmlns:a16="http://schemas.microsoft.com/office/drawing/2014/main" id="{D4672A64-218D-49B7-9E03-54ACB1BBD017}"/>
                </a:ext>
              </a:extLst>
            </p:cNvPr>
            <p:cNvGrpSpPr>
              <a:grpSpLocks/>
            </p:cNvGrpSpPr>
            <p:nvPr>
              <p:custDataLst>
                <p:tags r:id="rId38"/>
              </p:custDataLst>
            </p:nvPr>
          </p:nvGrpSpPr>
          <p:grpSpPr bwMode="auto">
            <a:xfrm>
              <a:off x="2946" y="3361"/>
              <a:ext cx="239" cy="459"/>
              <a:chOff x="2946" y="3361"/>
              <a:chExt cx="239" cy="459"/>
            </a:xfrm>
          </p:grpSpPr>
          <p:sp>
            <p:nvSpPr>
              <p:cNvPr id="306" name="AutoShape 433">
                <a:extLst>
                  <a:ext uri="{FF2B5EF4-FFF2-40B4-BE49-F238E27FC236}">
                    <a16:creationId xmlns:a16="http://schemas.microsoft.com/office/drawing/2014/main" id="{77D324DE-DD28-4E62-8090-443D360582C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0"/>
                </p:custDataLst>
              </p:nvPr>
            </p:nvSpPr>
            <p:spPr bwMode="gray">
              <a:xfrm>
                <a:off x="2946" y="3361"/>
                <a:ext cx="51" cy="316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07" name="AutoShape 434">
                <a:extLst>
                  <a:ext uri="{FF2B5EF4-FFF2-40B4-BE49-F238E27FC236}">
                    <a16:creationId xmlns:a16="http://schemas.microsoft.com/office/drawing/2014/main" id="{1396AE13-BBA6-41A4-953E-F02482C096D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1"/>
                </p:custDataLst>
              </p:nvPr>
            </p:nvSpPr>
            <p:spPr bwMode="gray">
              <a:xfrm rot="-5400000">
                <a:off x="3032" y="3525"/>
                <a:ext cx="67" cy="239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08" name="AutoShape 435">
                <a:extLst>
                  <a:ext uri="{FF2B5EF4-FFF2-40B4-BE49-F238E27FC236}">
                    <a16:creationId xmlns:a16="http://schemas.microsoft.com/office/drawing/2014/main" id="{D8BEA725-761A-4EEA-878F-0E1BA0C6F6F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2"/>
                </p:custDataLst>
              </p:nvPr>
            </p:nvSpPr>
            <p:spPr bwMode="gray">
              <a:xfrm>
                <a:off x="3046" y="3667"/>
                <a:ext cx="39" cy="148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09" name="AutoShape 436">
                <a:extLst>
                  <a:ext uri="{FF2B5EF4-FFF2-40B4-BE49-F238E27FC236}">
                    <a16:creationId xmlns:a16="http://schemas.microsoft.com/office/drawing/2014/main" id="{3C512C3D-FBA1-4A18-8B1B-E10A65BCD1F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3"/>
                </p:custDataLst>
              </p:nvPr>
            </p:nvSpPr>
            <p:spPr bwMode="gray">
              <a:xfrm rot="-5400000">
                <a:off x="3046" y="3726"/>
                <a:ext cx="40" cy="148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5" name="Group 437">
              <a:extLst>
                <a:ext uri="{FF2B5EF4-FFF2-40B4-BE49-F238E27FC236}">
                  <a16:creationId xmlns:a16="http://schemas.microsoft.com/office/drawing/2014/main" id="{DCD41329-DB9B-4226-9183-10FC46D647D5}"/>
                </a:ext>
              </a:extLst>
            </p:cNvPr>
            <p:cNvGrpSpPr>
              <a:grpSpLocks/>
            </p:cNvGrpSpPr>
            <p:nvPr>
              <p:custDataLst>
                <p:tags r:id="rId39"/>
              </p:custDataLst>
            </p:nvPr>
          </p:nvGrpSpPr>
          <p:grpSpPr bwMode="auto">
            <a:xfrm>
              <a:off x="3148" y="3292"/>
              <a:ext cx="330" cy="123"/>
              <a:chOff x="3148" y="3292"/>
              <a:chExt cx="330" cy="123"/>
            </a:xfrm>
          </p:grpSpPr>
          <p:sp>
            <p:nvSpPr>
              <p:cNvPr id="304" name="AutoShape 438">
                <a:extLst>
                  <a:ext uri="{FF2B5EF4-FFF2-40B4-BE49-F238E27FC236}">
                    <a16:creationId xmlns:a16="http://schemas.microsoft.com/office/drawing/2014/main" id="{268C98F2-2139-4B0E-9515-2EB08AE0862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8"/>
                </p:custDataLst>
              </p:nvPr>
            </p:nvSpPr>
            <p:spPr bwMode="gray">
              <a:xfrm rot="-6313326">
                <a:off x="3353" y="3289"/>
                <a:ext cx="74" cy="177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05" name="AutoShape 439">
                <a:extLst>
                  <a:ext uri="{FF2B5EF4-FFF2-40B4-BE49-F238E27FC236}">
                    <a16:creationId xmlns:a16="http://schemas.microsoft.com/office/drawing/2014/main" id="{036EE5C1-9778-40D8-B503-74D831CBB1D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9"/>
                </p:custDataLst>
              </p:nvPr>
            </p:nvSpPr>
            <p:spPr bwMode="gray">
              <a:xfrm rot="-2867021">
                <a:off x="3233" y="3207"/>
                <a:ext cx="74" cy="243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6" name="Freeform 440">
              <a:extLst>
                <a:ext uri="{FF2B5EF4-FFF2-40B4-BE49-F238E27FC236}">
                  <a16:creationId xmlns:a16="http://schemas.microsoft.com/office/drawing/2014/main" id="{9FF62BEF-4AB7-4A8E-9A2A-6DB161BAABDB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gray">
            <a:xfrm flipH="1">
              <a:off x="3548" y="3260"/>
              <a:ext cx="256" cy="109"/>
            </a:xfrm>
            <a:custGeom>
              <a:avLst/>
              <a:gdLst>
                <a:gd name="T0" fmla="*/ 0 w 640"/>
                <a:gd name="T1" fmla="*/ 1 h 204"/>
                <a:gd name="T2" fmla="*/ 0 w 640"/>
                <a:gd name="T3" fmla="*/ 0 h 204"/>
                <a:gd name="T4" fmla="*/ 0 w 640"/>
                <a:gd name="T5" fmla="*/ 1 h 204"/>
                <a:gd name="T6" fmla="*/ 0 w 640"/>
                <a:gd name="T7" fmla="*/ 1 h 204"/>
                <a:gd name="T8" fmla="*/ 0 w 640"/>
                <a:gd name="T9" fmla="*/ 1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0" h="204">
                  <a:moveTo>
                    <a:pt x="0" y="20"/>
                  </a:moveTo>
                  <a:lnTo>
                    <a:pt x="428" y="0"/>
                  </a:lnTo>
                  <a:lnTo>
                    <a:pt x="640" y="176"/>
                  </a:lnTo>
                  <a:lnTo>
                    <a:pt x="128" y="20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grpSp>
          <p:nvGrpSpPr>
            <p:cNvPr id="297" name="Group 441">
              <a:extLst>
                <a:ext uri="{FF2B5EF4-FFF2-40B4-BE49-F238E27FC236}">
                  <a16:creationId xmlns:a16="http://schemas.microsoft.com/office/drawing/2014/main" id="{F77E809C-C9BC-491B-9338-77311E3366CB}"/>
                </a:ext>
              </a:extLst>
            </p:cNvPr>
            <p:cNvGrpSpPr>
              <a:grpSpLocks/>
            </p:cNvGrpSpPr>
            <p:nvPr>
              <p:custDataLst>
                <p:tags r:id="rId41"/>
              </p:custDataLst>
            </p:nvPr>
          </p:nvGrpSpPr>
          <p:grpSpPr bwMode="auto">
            <a:xfrm>
              <a:off x="3483" y="2882"/>
              <a:ext cx="375" cy="417"/>
              <a:chOff x="3483" y="2882"/>
              <a:chExt cx="375" cy="417"/>
            </a:xfrm>
          </p:grpSpPr>
          <p:sp>
            <p:nvSpPr>
              <p:cNvPr id="298" name="AutoShape 442">
                <a:extLst>
                  <a:ext uri="{FF2B5EF4-FFF2-40B4-BE49-F238E27FC236}">
                    <a16:creationId xmlns:a16="http://schemas.microsoft.com/office/drawing/2014/main" id="{AD0B9E86-8DCE-47E8-8E2D-1474234E4DE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2"/>
                </p:custDataLst>
              </p:nvPr>
            </p:nvSpPr>
            <p:spPr bwMode="gray">
              <a:xfrm rot="1438765" flipH="1">
                <a:off x="3570" y="3083"/>
                <a:ext cx="65" cy="191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299" name="AutoShape 443">
                <a:extLst>
                  <a:ext uri="{FF2B5EF4-FFF2-40B4-BE49-F238E27FC236}">
                    <a16:creationId xmlns:a16="http://schemas.microsoft.com/office/drawing/2014/main" id="{D9F555F7-F42C-4AC9-B171-BF88F5FC46A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3"/>
                </p:custDataLst>
              </p:nvPr>
            </p:nvSpPr>
            <p:spPr bwMode="gray">
              <a:xfrm flipH="1" flipV="1">
                <a:off x="3660" y="3056"/>
                <a:ext cx="78" cy="6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90000" rIns="90000" bIns="900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00" name="Oval 444">
                <a:extLst>
                  <a:ext uri="{FF2B5EF4-FFF2-40B4-BE49-F238E27FC236}">
                    <a16:creationId xmlns:a16="http://schemas.microsoft.com/office/drawing/2014/main" id="{C7B159E1-4526-4EC3-A441-0FFD23AE0F01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4"/>
                </p:custDataLst>
              </p:nvPr>
            </p:nvSpPr>
            <p:spPr bwMode="gray">
              <a:xfrm flipH="1">
                <a:off x="3615" y="2882"/>
                <a:ext cx="167" cy="165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01" name="AutoShape 445">
                <a:extLst>
                  <a:ext uri="{FF2B5EF4-FFF2-40B4-BE49-F238E27FC236}">
                    <a16:creationId xmlns:a16="http://schemas.microsoft.com/office/drawing/2014/main" id="{64BFC754-971C-4528-97B3-D851035C76C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5"/>
                </p:custDataLst>
              </p:nvPr>
            </p:nvSpPr>
            <p:spPr bwMode="gray">
              <a:xfrm rot="-7068164">
                <a:off x="3516" y="3186"/>
                <a:ext cx="66" cy="13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02" name="AutoShape 446">
                <a:extLst>
                  <a:ext uri="{FF2B5EF4-FFF2-40B4-BE49-F238E27FC236}">
                    <a16:creationId xmlns:a16="http://schemas.microsoft.com/office/drawing/2014/main" id="{30EC1C22-9D17-4609-84D8-557C4BDB9E5B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6"/>
                </p:custDataLst>
              </p:nvPr>
            </p:nvSpPr>
            <p:spPr bwMode="gray">
              <a:xfrm rot="-1438765">
                <a:off x="3763" y="3081"/>
                <a:ext cx="66" cy="190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03" name="AutoShape 447">
                <a:extLst>
                  <a:ext uri="{FF2B5EF4-FFF2-40B4-BE49-F238E27FC236}">
                    <a16:creationId xmlns:a16="http://schemas.microsoft.com/office/drawing/2014/main" id="{03C21287-498E-4A8F-AD6A-5065217B3E7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7"/>
                </p:custDataLst>
              </p:nvPr>
            </p:nvSpPr>
            <p:spPr bwMode="gray">
              <a:xfrm rot="-7068164">
                <a:off x="3728" y="3170"/>
                <a:ext cx="65" cy="194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64" name="Group 416">
            <a:extLst>
              <a:ext uri="{FF2B5EF4-FFF2-40B4-BE49-F238E27FC236}">
                <a16:creationId xmlns:a16="http://schemas.microsoft.com/office/drawing/2014/main" id="{A7813B28-A920-4EFD-B7A5-A5A6A394200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92762" y="4076911"/>
            <a:ext cx="638398" cy="588963"/>
            <a:chOff x="2946" y="2882"/>
            <a:chExt cx="1157" cy="1025"/>
          </a:xfrm>
        </p:grpSpPr>
        <p:grpSp>
          <p:nvGrpSpPr>
            <p:cNvPr id="365" name="Group 417">
              <a:extLst>
                <a:ext uri="{FF2B5EF4-FFF2-40B4-BE49-F238E27FC236}">
                  <a16:creationId xmlns:a16="http://schemas.microsoft.com/office/drawing/2014/main" id="{F56EBE09-B83F-4D2F-847B-87AD1776519B}"/>
                </a:ext>
              </a:extLst>
            </p:cNvPr>
            <p:cNvGrpSpPr>
              <a:grpSpLocks/>
            </p:cNvGrpSpPr>
            <p:nvPr>
              <p:custDataLst>
                <p:tags r:id="rId3"/>
              </p:custDataLst>
            </p:nvPr>
          </p:nvGrpSpPr>
          <p:grpSpPr bwMode="auto">
            <a:xfrm>
              <a:off x="3036" y="3044"/>
              <a:ext cx="317" cy="804"/>
              <a:chOff x="3036" y="3044"/>
              <a:chExt cx="317" cy="804"/>
            </a:xfrm>
          </p:grpSpPr>
          <p:sp>
            <p:nvSpPr>
              <p:cNvPr id="391" name="AutoShape 418">
                <a:extLst>
                  <a:ext uri="{FF2B5EF4-FFF2-40B4-BE49-F238E27FC236}">
                    <a16:creationId xmlns:a16="http://schemas.microsoft.com/office/drawing/2014/main" id="{E4F0BD74-F86A-48E2-BFE8-76996785DFB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gray">
              <a:xfrm flipH="1">
                <a:off x="3208" y="3504"/>
                <a:ext cx="88" cy="314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92" name="AutoShape 419">
                <a:extLst>
                  <a:ext uri="{FF2B5EF4-FFF2-40B4-BE49-F238E27FC236}">
                    <a16:creationId xmlns:a16="http://schemas.microsoft.com/office/drawing/2014/main" id="{8E5CC8C0-D910-481A-AD9F-E8C0CA87C69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gray">
              <a:xfrm flipH="1">
                <a:off x="3247" y="3534"/>
                <a:ext cx="88" cy="314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93" name="AutoShape 420">
                <a:extLst>
                  <a:ext uri="{FF2B5EF4-FFF2-40B4-BE49-F238E27FC236}">
                    <a16:creationId xmlns:a16="http://schemas.microsoft.com/office/drawing/2014/main" id="{211210E6-95BF-450D-AEF4-F16A2CAE678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gray">
              <a:xfrm rot="6072357" flipH="1">
                <a:off x="2931" y="3314"/>
                <a:ext cx="398" cy="188"/>
              </a:xfrm>
              <a:prstGeom prst="flowChartTerminator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94" name="AutoShape 421">
                <a:extLst>
                  <a:ext uri="{FF2B5EF4-FFF2-40B4-BE49-F238E27FC236}">
                    <a16:creationId xmlns:a16="http://schemas.microsoft.com/office/drawing/2014/main" id="{BDA90B72-92BA-4057-943E-64F91BCB79F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gray">
              <a:xfrm rot="16200000" flipH="1">
                <a:off x="3166" y="3419"/>
                <a:ext cx="87" cy="286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422">
                <a:extLst>
                  <a:ext uri="{FF2B5EF4-FFF2-40B4-BE49-F238E27FC236}">
                    <a16:creationId xmlns:a16="http://schemas.microsoft.com/office/drawing/2014/main" id="{87823394-0508-40B4-A6AC-350C6787013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gray">
              <a:xfrm flipH="1">
                <a:off x="3108" y="3044"/>
                <a:ext cx="160" cy="157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6" name="Group 423">
              <a:extLst>
                <a:ext uri="{FF2B5EF4-FFF2-40B4-BE49-F238E27FC236}">
                  <a16:creationId xmlns:a16="http://schemas.microsoft.com/office/drawing/2014/main" id="{477EB9BB-EA1A-461E-B5CC-DB1F18A29B78}"/>
                </a:ext>
              </a:extLst>
            </p:cNvPr>
            <p:cNvGrpSpPr>
              <a:grpSpLocks/>
            </p:cNvGrpSpPr>
            <p:nvPr>
              <p:custDataLst>
                <p:tags r:id="rId4"/>
              </p:custDataLst>
            </p:nvPr>
          </p:nvGrpSpPr>
          <p:grpSpPr bwMode="auto">
            <a:xfrm>
              <a:off x="3570" y="3402"/>
              <a:ext cx="171" cy="272"/>
              <a:chOff x="3570" y="3402"/>
              <a:chExt cx="171" cy="272"/>
            </a:xfrm>
          </p:grpSpPr>
          <p:sp>
            <p:nvSpPr>
              <p:cNvPr id="389" name="AutoShape 424">
                <a:extLst>
                  <a:ext uri="{FF2B5EF4-FFF2-40B4-BE49-F238E27FC236}">
                    <a16:creationId xmlns:a16="http://schemas.microsoft.com/office/drawing/2014/main" id="{0DFC1430-A0B6-4779-8B21-016EF8B057E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7"/>
                </p:custDataLst>
              </p:nvPr>
            </p:nvSpPr>
            <p:spPr bwMode="gray">
              <a:xfrm rot="16200000" flipH="1">
                <a:off x="3475" y="3497"/>
                <a:ext cx="272" cy="8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90" name="AutoShape 425">
                <a:extLst>
                  <a:ext uri="{FF2B5EF4-FFF2-40B4-BE49-F238E27FC236}">
                    <a16:creationId xmlns:a16="http://schemas.microsoft.com/office/drawing/2014/main" id="{CC099AEA-DD57-49AC-9EA3-57DE4430705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8"/>
                </p:custDataLst>
              </p:nvPr>
            </p:nvSpPr>
            <p:spPr bwMode="gray">
              <a:xfrm rot="16200000" flipH="1">
                <a:off x="3564" y="3497"/>
                <a:ext cx="272" cy="8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7" name="AutoShape 426">
              <a:extLst>
                <a:ext uri="{FF2B5EF4-FFF2-40B4-BE49-F238E27FC236}">
                  <a16:creationId xmlns:a16="http://schemas.microsoft.com/office/drawing/2014/main" id="{2BDAE261-4EB0-43F5-B522-65C07605104D}"/>
                </a:ext>
              </a:extLst>
            </p:cNvPr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 rot="5400000" flipH="1">
              <a:off x="3549" y="3117"/>
              <a:ext cx="306" cy="197"/>
            </a:xfrm>
            <a:prstGeom prst="flowChartTerminator">
              <a:avLst/>
            </a:prstGeom>
            <a:solidFill>
              <a:srgbClr val="6464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grpSp>
          <p:nvGrpSpPr>
            <p:cNvPr id="368" name="Group 427">
              <a:extLst>
                <a:ext uri="{FF2B5EF4-FFF2-40B4-BE49-F238E27FC236}">
                  <a16:creationId xmlns:a16="http://schemas.microsoft.com/office/drawing/2014/main" id="{F1B9E1E4-9986-4538-912D-3F35C6BF8E1F}"/>
                </a:ext>
              </a:extLst>
            </p:cNvPr>
            <p:cNvGrpSpPr>
              <a:grpSpLocks/>
            </p:cNvGrpSpPr>
            <p:nvPr>
              <p:custDataLst>
                <p:tags r:id="rId6"/>
              </p:custDataLst>
            </p:nvPr>
          </p:nvGrpSpPr>
          <p:grpSpPr bwMode="auto">
            <a:xfrm>
              <a:off x="3173" y="3240"/>
              <a:ext cx="930" cy="667"/>
              <a:chOff x="3173" y="3240"/>
              <a:chExt cx="930" cy="667"/>
            </a:xfrm>
          </p:grpSpPr>
          <p:sp>
            <p:nvSpPr>
              <p:cNvPr id="385" name="AutoShape 428">
                <a:extLst>
                  <a:ext uri="{FF2B5EF4-FFF2-40B4-BE49-F238E27FC236}">
                    <a16:creationId xmlns:a16="http://schemas.microsoft.com/office/drawing/2014/main" id="{A2F5D432-49BA-48C6-AE8C-33D451205D9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3834" y="3538"/>
                <a:ext cx="75" cy="369"/>
              </a:xfrm>
              <a:prstGeom prst="can">
                <a:avLst>
                  <a:gd name="adj" fmla="val 38381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86" name="AutoShape 429">
                <a:extLst>
                  <a:ext uri="{FF2B5EF4-FFF2-40B4-BE49-F238E27FC236}">
                    <a16:creationId xmlns:a16="http://schemas.microsoft.com/office/drawing/2014/main" id="{9ED320D6-62B9-4779-85A3-D41892BA66C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3367" y="3538"/>
                <a:ext cx="75" cy="369"/>
              </a:xfrm>
              <a:prstGeom prst="can">
                <a:avLst>
                  <a:gd name="adj" fmla="val 38381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87" name="Freeform 430">
                <a:extLst>
                  <a:ext uri="{FF2B5EF4-FFF2-40B4-BE49-F238E27FC236}">
                    <a16:creationId xmlns:a16="http://schemas.microsoft.com/office/drawing/2014/main" id="{B30E1E0F-8C82-46B9-9E98-3C3175EB3899}"/>
                  </a:ext>
                </a:extLst>
              </p:cNvPr>
              <p:cNvSpPr>
                <a:spLocks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3179" y="3240"/>
                <a:ext cx="919" cy="309"/>
              </a:xfrm>
              <a:custGeom>
                <a:avLst/>
                <a:gdLst>
                  <a:gd name="T0" fmla="*/ 249 w 921"/>
                  <a:gd name="T1" fmla="*/ 0 h 309"/>
                  <a:gd name="T2" fmla="*/ 769 w 921"/>
                  <a:gd name="T3" fmla="*/ 0 h 309"/>
                  <a:gd name="T4" fmla="*/ 901 w 921"/>
                  <a:gd name="T5" fmla="*/ 309 h 309"/>
                  <a:gd name="T6" fmla="*/ 0 w 921"/>
                  <a:gd name="T7" fmla="*/ 309 h 309"/>
                  <a:gd name="T8" fmla="*/ 249 w 921"/>
                  <a:gd name="T9" fmla="*/ 0 h 3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1" h="309">
                    <a:moveTo>
                      <a:pt x="259" y="0"/>
                    </a:moveTo>
                    <a:lnTo>
                      <a:pt x="789" y="0"/>
                    </a:lnTo>
                    <a:lnTo>
                      <a:pt x="921" y="309"/>
                    </a:lnTo>
                    <a:lnTo>
                      <a:pt x="0" y="309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88" name="AutoShape 431">
                <a:extLst>
                  <a:ext uri="{FF2B5EF4-FFF2-40B4-BE49-F238E27FC236}">
                    <a16:creationId xmlns:a16="http://schemas.microsoft.com/office/drawing/2014/main" id="{E36162E2-17E5-45E5-B4A9-58ED080F795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6"/>
                </p:custDataLst>
              </p:nvPr>
            </p:nvSpPr>
            <p:spPr bwMode="gray">
              <a:xfrm rot="-5400000">
                <a:off x="3599" y="3110"/>
                <a:ext cx="78" cy="930"/>
              </a:xfrm>
              <a:prstGeom prst="roundRect">
                <a:avLst>
                  <a:gd name="adj" fmla="val 35644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9" name="Group 432">
              <a:extLst>
                <a:ext uri="{FF2B5EF4-FFF2-40B4-BE49-F238E27FC236}">
                  <a16:creationId xmlns:a16="http://schemas.microsoft.com/office/drawing/2014/main" id="{EFF4FF9E-8B59-48D9-9FE2-956684627589}"/>
                </a:ext>
              </a:extLst>
            </p:cNvPr>
            <p:cNvGrpSpPr>
              <a:grpSpLocks/>
            </p:cNvGrpSpPr>
            <p:nvPr>
              <p:custDataLst>
                <p:tags r:id="rId7"/>
              </p:custDataLst>
            </p:nvPr>
          </p:nvGrpSpPr>
          <p:grpSpPr bwMode="auto">
            <a:xfrm>
              <a:off x="2946" y="3361"/>
              <a:ext cx="239" cy="459"/>
              <a:chOff x="2946" y="3361"/>
              <a:chExt cx="239" cy="459"/>
            </a:xfrm>
          </p:grpSpPr>
          <p:sp>
            <p:nvSpPr>
              <p:cNvPr id="381" name="AutoShape 433">
                <a:extLst>
                  <a:ext uri="{FF2B5EF4-FFF2-40B4-BE49-F238E27FC236}">
                    <a16:creationId xmlns:a16="http://schemas.microsoft.com/office/drawing/2014/main" id="{834D4F70-A2A9-4E4F-85EC-4448A4D8769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2946" y="3361"/>
                <a:ext cx="51" cy="316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82" name="AutoShape 434">
                <a:extLst>
                  <a:ext uri="{FF2B5EF4-FFF2-40B4-BE49-F238E27FC236}">
                    <a16:creationId xmlns:a16="http://schemas.microsoft.com/office/drawing/2014/main" id="{F8671D3E-4AFF-4F21-A410-095628DCF18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 rot="-5400000">
                <a:off x="3032" y="3525"/>
                <a:ext cx="67" cy="239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83" name="AutoShape 435">
                <a:extLst>
                  <a:ext uri="{FF2B5EF4-FFF2-40B4-BE49-F238E27FC236}">
                    <a16:creationId xmlns:a16="http://schemas.microsoft.com/office/drawing/2014/main" id="{48E44424-E6D4-4657-AFDA-ED24E431AA5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3046" y="3667"/>
                <a:ext cx="39" cy="148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84" name="AutoShape 436">
                <a:extLst>
                  <a:ext uri="{FF2B5EF4-FFF2-40B4-BE49-F238E27FC236}">
                    <a16:creationId xmlns:a16="http://schemas.microsoft.com/office/drawing/2014/main" id="{F6BCFD05-8BBE-4678-8E89-D438D0E8124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 rot="-5400000">
                <a:off x="3046" y="3726"/>
                <a:ext cx="40" cy="148"/>
              </a:xfrm>
              <a:prstGeom prst="roundRect">
                <a:avLst>
                  <a:gd name="adj" fmla="val 35644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0" name="Group 437">
              <a:extLst>
                <a:ext uri="{FF2B5EF4-FFF2-40B4-BE49-F238E27FC236}">
                  <a16:creationId xmlns:a16="http://schemas.microsoft.com/office/drawing/2014/main" id="{78E59E35-02B9-47EF-8961-47FDAFE904E4}"/>
                </a:ext>
              </a:extLst>
            </p:cNvPr>
            <p:cNvGrpSpPr>
              <a:grpSpLocks/>
            </p:cNvGrpSpPr>
            <p:nvPr>
              <p:custDataLst>
                <p:tags r:id="rId8"/>
              </p:custDataLst>
            </p:nvPr>
          </p:nvGrpSpPr>
          <p:grpSpPr bwMode="auto">
            <a:xfrm>
              <a:off x="3148" y="3292"/>
              <a:ext cx="330" cy="123"/>
              <a:chOff x="3148" y="3292"/>
              <a:chExt cx="330" cy="123"/>
            </a:xfrm>
          </p:grpSpPr>
          <p:sp>
            <p:nvSpPr>
              <p:cNvPr id="379" name="AutoShape 438">
                <a:extLst>
                  <a:ext uri="{FF2B5EF4-FFF2-40B4-BE49-F238E27FC236}">
                    <a16:creationId xmlns:a16="http://schemas.microsoft.com/office/drawing/2014/main" id="{9266134F-FE0C-4BF2-9426-7EC9375CEB6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 rot="-6313326">
                <a:off x="3353" y="3289"/>
                <a:ext cx="74" cy="177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80" name="AutoShape 439">
                <a:extLst>
                  <a:ext uri="{FF2B5EF4-FFF2-40B4-BE49-F238E27FC236}">
                    <a16:creationId xmlns:a16="http://schemas.microsoft.com/office/drawing/2014/main" id="{FD78A55C-0AAD-4748-870F-B55FE7CEEE9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 rot="-2867021">
                <a:off x="3233" y="3207"/>
                <a:ext cx="74" cy="243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1" name="Freeform 440">
              <a:extLst>
                <a:ext uri="{FF2B5EF4-FFF2-40B4-BE49-F238E27FC236}">
                  <a16:creationId xmlns:a16="http://schemas.microsoft.com/office/drawing/2014/main" id="{7DBFC21D-FEE5-491B-B72D-DEA52797E9A9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gray">
            <a:xfrm flipH="1">
              <a:off x="3548" y="3260"/>
              <a:ext cx="256" cy="109"/>
            </a:xfrm>
            <a:custGeom>
              <a:avLst/>
              <a:gdLst>
                <a:gd name="T0" fmla="*/ 0 w 640"/>
                <a:gd name="T1" fmla="*/ 1 h 204"/>
                <a:gd name="T2" fmla="*/ 0 w 640"/>
                <a:gd name="T3" fmla="*/ 0 h 204"/>
                <a:gd name="T4" fmla="*/ 0 w 640"/>
                <a:gd name="T5" fmla="*/ 1 h 204"/>
                <a:gd name="T6" fmla="*/ 0 w 640"/>
                <a:gd name="T7" fmla="*/ 1 h 204"/>
                <a:gd name="T8" fmla="*/ 0 w 640"/>
                <a:gd name="T9" fmla="*/ 1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0" h="204">
                  <a:moveTo>
                    <a:pt x="0" y="20"/>
                  </a:moveTo>
                  <a:lnTo>
                    <a:pt x="428" y="0"/>
                  </a:lnTo>
                  <a:lnTo>
                    <a:pt x="640" y="176"/>
                  </a:lnTo>
                  <a:lnTo>
                    <a:pt x="128" y="20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de-DE" dirty="0">
                <a:cs typeface="Arial" panose="020B0604020202020204" pitchFamily="34" charset="0"/>
              </a:endParaRPr>
            </a:p>
          </p:txBody>
        </p:sp>
        <p:grpSp>
          <p:nvGrpSpPr>
            <p:cNvPr id="372" name="Group 441">
              <a:extLst>
                <a:ext uri="{FF2B5EF4-FFF2-40B4-BE49-F238E27FC236}">
                  <a16:creationId xmlns:a16="http://schemas.microsoft.com/office/drawing/2014/main" id="{EAC701F0-6A5A-4FDE-9700-1F348B69ED5C}"/>
                </a:ext>
              </a:extLst>
            </p:cNvPr>
            <p:cNvGrpSpPr>
              <a:grpSpLocks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3483" y="2882"/>
              <a:ext cx="375" cy="417"/>
              <a:chOff x="3483" y="2882"/>
              <a:chExt cx="375" cy="417"/>
            </a:xfrm>
          </p:grpSpPr>
          <p:sp>
            <p:nvSpPr>
              <p:cNvPr id="373" name="AutoShape 442">
                <a:extLst>
                  <a:ext uri="{FF2B5EF4-FFF2-40B4-BE49-F238E27FC236}">
                    <a16:creationId xmlns:a16="http://schemas.microsoft.com/office/drawing/2014/main" id="{C05ABA3C-ECD8-43EA-B85A-1D6B90C6949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gray">
              <a:xfrm rot="1438765" flipH="1">
                <a:off x="3570" y="3083"/>
                <a:ext cx="65" cy="191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74" name="AutoShape 443">
                <a:extLst>
                  <a:ext uri="{FF2B5EF4-FFF2-40B4-BE49-F238E27FC236}">
                    <a16:creationId xmlns:a16="http://schemas.microsoft.com/office/drawing/2014/main" id="{3BB2A8C3-BF03-43F2-83FA-7C9C7A352A9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 flipH="1" flipV="1">
                <a:off x="3660" y="3056"/>
                <a:ext cx="78" cy="6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90000" rIns="90000" bIns="900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75" name="Oval 444">
                <a:extLst>
                  <a:ext uri="{FF2B5EF4-FFF2-40B4-BE49-F238E27FC236}">
                    <a16:creationId xmlns:a16="http://schemas.microsoft.com/office/drawing/2014/main" id="{D0CB2C67-A282-45A4-8DEC-E82286F2589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 flipH="1">
                <a:off x="3615" y="2882"/>
                <a:ext cx="167" cy="165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76" name="AutoShape 445">
                <a:extLst>
                  <a:ext uri="{FF2B5EF4-FFF2-40B4-BE49-F238E27FC236}">
                    <a16:creationId xmlns:a16="http://schemas.microsoft.com/office/drawing/2014/main" id="{A7AD1719-BAEE-461B-BB14-4A47B3CE292B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 rot="-7068164">
                <a:off x="3516" y="3186"/>
                <a:ext cx="66" cy="132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77" name="AutoShape 446">
                <a:extLst>
                  <a:ext uri="{FF2B5EF4-FFF2-40B4-BE49-F238E27FC236}">
                    <a16:creationId xmlns:a16="http://schemas.microsoft.com/office/drawing/2014/main" id="{8D80A559-3653-4B36-9C04-3D9B4806BE71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 rot="-1438765">
                <a:off x="3763" y="3081"/>
                <a:ext cx="66" cy="190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  <p:sp>
            <p:nvSpPr>
              <p:cNvPr id="378" name="AutoShape 447">
                <a:extLst>
                  <a:ext uri="{FF2B5EF4-FFF2-40B4-BE49-F238E27FC236}">
                    <a16:creationId xmlns:a16="http://schemas.microsoft.com/office/drawing/2014/main" id="{17F5BF6B-4EE6-46D2-ABD9-611105995DA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 rot="-7068164">
                <a:off x="3728" y="3170"/>
                <a:ext cx="65" cy="194"/>
              </a:xfrm>
              <a:prstGeom prst="roundRect">
                <a:avLst>
                  <a:gd name="adj" fmla="val 50000"/>
                </a:avLst>
              </a:prstGeom>
              <a:solidFill>
                <a:srgbClr val="6464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noAutofit/>
              </a:bodyPr>
              <a:lstStyle/>
              <a:p>
                <a:endParaRPr lang="de-DE" dirty="0"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96" name="Textfeld 395">
            <a:extLst>
              <a:ext uri="{FF2B5EF4-FFF2-40B4-BE49-F238E27FC236}">
                <a16:creationId xmlns:a16="http://schemas.microsoft.com/office/drawing/2014/main" id="{A11EF868-D12A-4586-87AC-95A10A6A2437}"/>
              </a:ext>
            </a:extLst>
          </p:cNvPr>
          <p:cNvSpPr txBox="1"/>
          <p:nvPr/>
        </p:nvSpPr>
        <p:spPr>
          <a:xfrm>
            <a:off x="4402711" y="2786740"/>
            <a:ext cx="33892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i="1" dirty="0"/>
              <a:t>Experts of Implementation Team FLEET</a:t>
            </a:r>
          </a:p>
        </p:txBody>
      </p:sp>
      <p:sp>
        <p:nvSpPr>
          <p:cNvPr id="397" name="Textfeld 396">
            <a:extLst>
              <a:ext uri="{FF2B5EF4-FFF2-40B4-BE49-F238E27FC236}">
                <a16:creationId xmlns:a16="http://schemas.microsoft.com/office/drawing/2014/main" id="{70B96D9A-A4B9-4F67-B045-D98E83AFF7C3}"/>
              </a:ext>
            </a:extLst>
          </p:cNvPr>
          <p:cNvSpPr txBox="1"/>
          <p:nvPr/>
        </p:nvSpPr>
        <p:spPr>
          <a:xfrm>
            <a:off x="4387280" y="4671309"/>
            <a:ext cx="33892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i="1" dirty="0"/>
              <a:t>Experts of Implementation Team ROAD</a:t>
            </a:r>
          </a:p>
        </p:txBody>
      </p:sp>
    </p:spTree>
    <p:extLst>
      <p:ext uri="{BB962C8B-B14F-4D97-AF65-F5344CB8AC3E}">
        <p14:creationId xmlns:p14="http://schemas.microsoft.com/office/powerpoint/2010/main" val="277058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7996743"/>
              </p:ext>
            </p:extLst>
          </p:nvPr>
        </p:nvGraphicFramePr>
        <p:xfrm>
          <a:off x="1144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think-cell Folie" r:id="rId6" imgW="270" imgH="270" progId="TCLayout.ActiveDocument.1">
                  <p:embed/>
                </p:oleObj>
              </mc:Choice>
              <mc:Fallback>
                <p:oleObj name="think-cell Folie" r:id="rId6" imgW="270" imgH="270" progId="TCLayout.ActiveDocument.1">
                  <p:embed/>
                  <p:pic>
                    <p:nvPicPr>
                      <p:cNvPr id="11" name="Objek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4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/>
          <p:cNvSpPr/>
          <p:nvPr>
            <p:custDataLst>
              <p:tags r:id="rId3"/>
            </p:custDataLst>
          </p:nvPr>
        </p:nvSpPr>
        <p:spPr>
          <a:xfrm>
            <a:off x="1143000" y="0"/>
            <a:ext cx="158750" cy="158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de-DE" sz="2200" b="1" dirty="0">
              <a:solidFill>
                <a:schemeClr val="tx1"/>
              </a:solidFill>
              <a:latin typeface="Porsche Next TT" panose="020B0504020101010102" pitchFamily="34" charset="0"/>
              <a:ea typeface="+mj-ea"/>
              <a:cs typeface="+mj-cs"/>
              <a:sym typeface="Porsche Next TT" panose="020B0504020101010102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u="sng" dirty="0"/>
              <a:t>Working</a:t>
            </a:r>
            <a:r>
              <a:rPr lang="de-DE" dirty="0"/>
              <a:t>-</a:t>
            </a:r>
            <a:r>
              <a:rPr lang="de-DE" dirty="0" err="1"/>
              <a:t>Subgroup</a:t>
            </a:r>
            <a:r>
              <a:rPr lang="de-DE" dirty="0"/>
              <a:t> „</a:t>
            </a:r>
            <a:r>
              <a:rPr lang="de-DE" dirty="0" err="1"/>
              <a:t>Crossmatrix</a:t>
            </a:r>
            <a:r>
              <a:rPr lang="de-DE" dirty="0"/>
              <a:t>“</a:t>
            </a:r>
          </a:p>
        </p:txBody>
      </p:sp>
      <p:sp>
        <p:nvSpPr>
          <p:cNvPr id="40" name="Textplatzhalter 5">
            <a:extLst>
              <a:ext uri="{FF2B5EF4-FFF2-40B4-BE49-F238E27FC236}">
                <a16:creationId xmlns:a16="http://schemas.microsoft.com/office/drawing/2014/main" id="{6B52E456-34B0-4F61-B525-C72840C5773F}"/>
              </a:ext>
            </a:extLst>
          </p:cNvPr>
          <p:cNvSpPr txBox="1">
            <a:spLocks/>
          </p:cNvSpPr>
          <p:nvPr/>
        </p:nvSpPr>
        <p:spPr bwMode="gray">
          <a:xfrm>
            <a:off x="1687212" y="3616037"/>
            <a:ext cx="3218048" cy="106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1800" dirty="0">
                <a:solidFill>
                  <a:srgbClr val="00B050"/>
                </a:solidFill>
              </a:rPr>
              <a:t>Member 1</a:t>
            </a:r>
          </a:p>
          <a:p>
            <a:pPr lvl="1"/>
            <a:r>
              <a:rPr lang="de-DE" sz="1800" dirty="0">
                <a:solidFill>
                  <a:srgbClr val="00B050"/>
                </a:solidFill>
              </a:rPr>
              <a:t>Member 2</a:t>
            </a:r>
          </a:p>
          <a:p>
            <a:pPr lvl="1"/>
            <a:r>
              <a:rPr lang="de-DE" sz="1800" dirty="0">
                <a:solidFill>
                  <a:srgbClr val="00B050"/>
                </a:solidFill>
              </a:rPr>
              <a:t>(Member 3)</a:t>
            </a:r>
            <a:endParaRPr lang="de-DE" dirty="0">
              <a:solidFill>
                <a:srgbClr val="00B050"/>
              </a:solidFill>
            </a:endParaRPr>
          </a:p>
        </p:txBody>
      </p:sp>
      <p:sp>
        <p:nvSpPr>
          <p:cNvPr id="50" name="Textplatzhalter 5">
            <a:extLst>
              <a:ext uri="{FF2B5EF4-FFF2-40B4-BE49-F238E27FC236}">
                <a16:creationId xmlns:a16="http://schemas.microsoft.com/office/drawing/2014/main" id="{1DCF83AD-9F20-420A-8768-41FA93A3CD1A}"/>
              </a:ext>
            </a:extLst>
          </p:cNvPr>
          <p:cNvSpPr txBox="1">
            <a:spLocks/>
          </p:cNvSpPr>
          <p:nvPr/>
        </p:nvSpPr>
        <p:spPr bwMode="gray">
          <a:xfrm>
            <a:off x="5100722" y="3616037"/>
            <a:ext cx="3196345" cy="106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1800" dirty="0">
                <a:solidFill>
                  <a:schemeClr val="accent6"/>
                </a:solidFill>
              </a:rPr>
              <a:t>Member 1</a:t>
            </a:r>
          </a:p>
          <a:p>
            <a:pPr lvl="1"/>
            <a:r>
              <a:rPr lang="de-DE" sz="1800" dirty="0">
                <a:solidFill>
                  <a:schemeClr val="accent6"/>
                </a:solidFill>
              </a:rPr>
              <a:t>Member 2</a:t>
            </a:r>
          </a:p>
          <a:p>
            <a:pPr lvl="1"/>
            <a:r>
              <a:rPr lang="de-DE" sz="1800" dirty="0">
                <a:solidFill>
                  <a:schemeClr val="accent6"/>
                </a:solidFill>
              </a:rPr>
              <a:t>(Member 3)</a:t>
            </a:r>
            <a:endParaRPr lang="de-DE" dirty="0">
              <a:solidFill>
                <a:schemeClr val="accent6"/>
              </a:solidFill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C39BE645-53B6-4DD5-90FF-A6A49349F5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687212" y="1954613"/>
            <a:ext cx="1192386" cy="687003"/>
          </a:xfrm>
          <a:prstGeom prst="rect">
            <a:avLst/>
          </a:prstGeom>
        </p:spPr>
      </p:pic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E0C197A2-2BAD-4BEE-88AA-8D5D97B96AA7}"/>
              </a:ext>
            </a:extLst>
          </p:cNvPr>
          <p:cNvSpPr txBox="1">
            <a:spLocks/>
          </p:cNvSpPr>
          <p:nvPr/>
        </p:nvSpPr>
        <p:spPr>
          <a:xfrm>
            <a:off x="2956945" y="1596588"/>
            <a:ext cx="1948316" cy="5416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ROAD</a:t>
            </a:r>
          </a:p>
          <a:p>
            <a:r>
              <a:rPr lang="de-DE" sz="1600" dirty="0"/>
              <a:t>Implementation Team</a:t>
            </a:r>
          </a:p>
          <a:p>
            <a:endParaRPr lang="de-DE" sz="1200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80E352B5-615E-4199-AE6B-79580FF27CA9}"/>
              </a:ext>
            </a:extLst>
          </p:cNvPr>
          <p:cNvSpPr txBox="1">
            <a:spLocks/>
          </p:cNvSpPr>
          <p:nvPr/>
        </p:nvSpPr>
        <p:spPr>
          <a:xfrm>
            <a:off x="2956945" y="2434788"/>
            <a:ext cx="1948316" cy="82286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Stakeholders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Roads</a:t>
            </a:r>
            <a:r>
              <a:rPr lang="de-DE" sz="1200" dirty="0"/>
              <a:t> </a:t>
            </a:r>
          </a:p>
          <a:p>
            <a:endParaRPr lang="de-DE" sz="1200" dirty="0"/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315193E0-B9F2-4111-9C9B-BA05CCA521E3}"/>
              </a:ext>
            </a:extLst>
          </p:cNvPr>
          <p:cNvCxnSpPr>
            <a:cxnSpLocks/>
          </p:cNvCxnSpPr>
          <p:nvPr/>
        </p:nvCxnSpPr>
        <p:spPr>
          <a:xfrm>
            <a:off x="2956944" y="2232489"/>
            <a:ext cx="194831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Grafik 45">
            <a:extLst>
              <a:ext uri="{FF2B5EF4-FFF2-40B4-BE49-F238E27FC236}">
                <a16:creationId xmlns:a16="http://schemas.microsoft.com/office/drawing/2014/main" id="{4F6A3912-4EEB-42A6-9681-FA101066B4E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0722" y="1734589"/>
            <a:ext cx="1152207" cy="1112983"/>
          </a:xfrm>
          <a:prstGeom prst="rect">
            <a:avLst/>
          </a:prstGeom>
        </p:spPr>
      </p:pic>
      <p:sp>
        <p:nvSpPr>
          <p:cNvPr id="47" name="Textplatzhalter 5">
            <a:extLst>
              <a:ext uri="{FF2B5EF4-FFF2-40B4-BE49-F238E27FC236}">
                <a16:creationId xmlns:a16="http://schemas.microsoft.com/office/drawing/2014/main" id="{AC7322A5-D5BE-45A0-A52A-EF0F885EE713}"/>
              </a:ext>
            </a:extLst>
          </p:cNvPr>
          <p:cNvSpPr txBox="1">
            <a:spLocks/>
          </p:cNvSpPr>
          <p:nvPr/>
        </p:nvSpPr>
        <p:spPr>
          <a:xfrm>
            <a:off x="6348751" y="1589554"/>
            <a:ext cx="1948316" cy="5416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FLEET</a:t>
            </a:r>
          </a:p>
          <a:p>
            <a:r>
              <a:rPr lang="de-DE" sz="1600" dirty="0"/>
              <a:t>Implementation Team</a:t>
            </a:r>
          </a:p>
          <a:p>
            <a:endParaRPr lang="de-DE" sz="1200" dirty="0"/>
          </a:p>
        </p:txBody>
      </p:sp>
      <p:sp>
        <p:nvSpPr>
          <p:cNvPr id="48" name="Textplatzhalter 5">
            <a:extLst>
              <a:ext uri="{FF2B5EF4-FFF2-40B4-BE49-F238E27FC236}">
                <a16:creationId xmlns:a16="http://schemas.microsoft.com/office/drawing/2014/main" id="{FF86CAEE-38ED-4758-986B-69212E30BED8}"/>
              </a:ext>
            </a:extLst>
          </p:cNvPr>
          <p:cNvSpPr txBox="1">
            <a:spLocks/>
          </p:cNvSpPr>
          <p:nvPr/>
        </p:nvSpPr>
        <p:spPr>
          <a:xfrm>
            <a:off x="6348751" y="2427754"/>
            <a:ext cx="1948316" cy="82286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Stakeholders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Vehicles</a:t>
            </a:r>
            <a:r>
              <a:rPr lang="de-DE" sz="1200" dirty="0"/>
              <a:t> </a:t>
            </a:r>
          </a:p>
        </p:txBody>
      </p: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42E04BAA-9EC1-492C-869D-A8684BE7D68D}"/>
              </a:ext>
            </a:extLst>
          </p:cNvPr>
          <p:cNvCxnSpPr>
            <a:cxnSpLocks/>
          </p:cNvCxnSpPr>
          <p:nvPr/>
        </p:nvCxnSpPr>
        <p:spPr>
          <a:xfrm>
            <a:off x="6348751" y="2225455"/>
            <a:ext cx="1948316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Grafik 50" descr="Abakus Silhouette">
            <a:extLst>
              <a:ext uri="{FF2B5EF4-FFF2-40B4-BE49-F238E27FC236}">
                <a16:creationId xmlns:a16="http://schemas.microsoft.com/office/drawing/2014/main" id="{958A29DF-0630-4E05-8837-1BD2A11FF31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8492529" y="1706528"/>
            <a:ext cx="1183719" cy="1183719"/>
          </a:xfrm>
          <a:prstGeom prst="rect">
            <a:avLst/>
          </a:prstGeom>
        </p:spPr>
      </p:pic>
      <p:sp>
        <p:nvSpPr>
          <p:cNvPr id="52" name="Textplatzhalter 5">
            <a:extLst>
              <a:ext uri="{FF2B5EF4-FFF2-40B4-BE49-F238E27FC236}">
                <a16:creationId xmlns:a16="http://schemas.microsoft.com/office/drawing/2014/main" id="{AC01E375-3551-4CC4-B26E-D5FEC6765758}"/>
              </a:ext>
            </a:extLst>
          </p:cNvPr>
          <p:cNvSpPr txBox="1">
            <a:spLocks/>
          </p:cNvSpPr>
          <p:nvPr/>
        </p:nvSpPr>
        <p:spPr>
          <a:xfrm>
            <a:off x="9775081" y="1594134"/>
            <a:ext cx="1948316" cy="5416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CALCULATION</a:t>
            </a:r>
          </a:p>
          <a:p>
            <a:r>
              <a:rPr lang="de-DE" sz="1200" dirty="0"/>
              <a:t>Simulation Team</a:t>
            </a:r>
          </a:p>
        </p:txBody>
      </p:sp>
      <p:sp>
        <p:nvSpPr>
          <p:cNvPr id="53" name="Textplatzhalter 5">
            <a:extLst>
              <a:ext uri="{FF2B5EF4-FFF2-40B4-BE49-F238E27FC236}">
                <a16:creationId xmlns:a16="http://schemas.microsoft.com/office/drawing/2014/main" id="{6DDD1F1A-9A0C-4889-891A-D306575A6AF7}"/>
              </a:ext>
            </a:extLst>
          </p:cNvPr>
          <p:cNvSpPr txBox="1">
            <a:spLocks/>
          </p:cNvSpPr>
          <p:nvPr/>
        </p:nvSpPr>
        <p:spPr>
          <a:xfrm>
            <a:off x="9775081" y="2432334"/>
            <a:ext cx="1948316" cy="82286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Simulation Model </a:t>
            </a:r>
            <a:r>
              <a:rPr lang="de-DE" sz="1200" dirty="0" err="1"/>
              <a:t>Owners</a:t>
            </a:r>
            <a:endParaRPr lang="de-DE" sz="1200" dirty="0"/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50E197CB-111B-4D95-ADE7-33A160C3AEF1}"/>
              </a:ext>
            </a:extLst>
          </p:cNvPr>
          <p:cNvCxnSpPr>
            <a:cxnSpLocks/>
          </p:cNvCxnSpPr>
          <p:nvPr/>
        </p:nvCxnSpPr>
        <p:spPr>
          <a:xfrm>
            <a:off x="9775081" y="2230035"/>
            <a:ext cx="1948316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platzhalter 5">
            <a:extLst>
              <a:ext uri="{FF2B5EF4-FFF2-40B4-BE49-F238E27FC236}">
                <a16:creationId xmlns:a16="http://schemas.microsoft.com/office/drawing/2014/main" id="{64C82E93-CE68-4ADB-9B09-ECD48D0D40EE}"/>
              </a:ext>
            </a:extLst>
          </p:cNvPr>
          <p:cNvSpPr txBox="1">
            <a:spLocks/>
          </p:cNvSpPr>
          <p:nvPr/>
        </p:nvSpPr>
        <p:spPr bwMode="gray">
          <a:xfrm>
            <a:off x="8443254" y="3617198"/>
            <a:ext cx="3283765" cy="144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1800" dirty="0">
                <a:solidFill>
                  <a:schemeClr val="tx2"/>
                </a:solidFill>
              </a:rPr>
              <a:t>Member 1 (Model 1)</a:t>
            </a:r>
          </a:p>
          <a:p>
            <a:pPr lvl="1"/>
            <a:r>
              <a:rPr lang="de-DE" sz="1800" dirty="0">
                <a:solidFill>
                  <a:schemeClr val="tx2"/>
                </a:solidFill>
              </a:rPr>
              <a:t>Member 2 (Model 2)</a:t>
            </a:r>
          </a:p>
          <a:p>
            <a:pPr lvl="1"/>
            <a:r>
              <a:rPr lang="de-DE" sz="1800" dirty="0">
                <a:solidFill>
                  <a:schemeClr val="tx2"/>
                </a:solidFill>
              </a:rPr>
              <a:t>Member 3 (Model 3)</a:t>
            </a:r>
          </a:p>
          <a:p>
            <a:pPr lvl="1"/>
            <a:r>
              <a:rPr lang="de-DE" dirty="0">
                <a:solidFill>
                  <a:schemeClr val="tx2"/>
                </a:solidFill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11727262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mNqND2akCpzMD7A0eNO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TOTN1trsUWlyqXaZtOImQ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BbujDvoYE.wbwdNafo5n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mPUEENwT0u6NHDZhGcdNA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U_eeQmmk0KXNdsK8qJFw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cY9tF92EOyI5JDVn1ct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pORpRxurEevQ_AoM3mYHw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gCm40kNkKF4fgii.21U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J86a897J0eygWmYVc86JA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Y8WATh_E2NX.SJdtA4Z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U_eeQmmk0KXNdsK8qJFwg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0uTGiX.0GSikkCz1ien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ORcPyBlKU6TMpkzehConA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ipxiiJnEiJaOEN9idY1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Mu8ppgB_0StZHZlVeMJj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oGwRkmVbEaeHIGeJZIrL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SdPg2UM6ku4HgaY_hNXT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4j7eGj9k2ooYbyxVoJL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z_2IpP0ESP7YNxsBs49A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b7mKzZJlESqcKK.rVHI7Q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CXbzrJYsUeeup2.rd0Sa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cY9tF92EOyI5JDVn1ct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yPkfLc30iuhTbxRMRYOQ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C.0K1XfU.kvSuwv1Hl8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oHpbQgdUK3Rm0Q3Ozzow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fJskftGU.xYYDt_FC3hg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jM6Y1yqvEKl4Ac2taLkJA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JcpqXIqcUCyCOaFTSQsF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OucImzmkWb90VkUH74R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biDR1IPUarB2vnPz9R0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WgelN4bhUS3NdXgY3hmuA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5wIH0F2DUiA8I.hH87dk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pORpRxurEevQ_AoM3mYH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gUfN4edlkee5J.RT117z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fCk.zAUONnU09PjfdjQ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recc9f7U6iSdPvcfOAW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_se85xykkSyKO5qStqw_A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1KqTvMPPU2MkM3hZdqXO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U_eeQmmk0KXNdsK8qJFw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cY9tF92EOyI5JDVn1ct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pORpRxurEevQ_AoM3mYHw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gCm40kNkKF4fgii.21UA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J86a897J0eygWmYVc86J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gCm40kNkKF4fgii.21UA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Y8WATh_E2NX.SJdtA4Z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0uTGiX.0GSikkCz1ienA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ORcPyBlKU6TMpkzehCon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ipxiiJnEiJaOEN9idY1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Mu8ppgB_0StZHZlVeMJj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oGwRkmVbEaeHIGeJZIrL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SdPg2UM6ku4HgaY_hNXT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4j7eGj9k2ooYbyxVoJL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z_2IpP0ESP7YNxsBs49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b7mKzZJlESqcKK.rVHI7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J86a897J0eygWmYVc86J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CXbzrJYsUeeup2.rd0SaQ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yPkfLc30iuhTbxRMRYOQ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C.0K1XfU.kvSuwv1Hl8A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oHpbQgdUK3Rm0Q3Ozzo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fJskftGU.xYYDt_FC3hg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jM6Y1yqvEKl4Ac2taLkJA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JcpqXIqcUCyCOaFTSQsF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OucImzmkWb90VkUH74R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biDR1IPUarB2vnPz9R0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WgelN4bhUS3NdXgY3hmu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Y8WATh_E2NX.SJdtA4Zw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5wIH0F2DUiA8I.hH87dkQ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gUfN4edlkee5J.RT117zg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fCk.zAUONnU09Pjfdj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recc9f7U6iSdPvcfOAW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_se85xykkSyKO5qStqw_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1KqTvMPPU2MkM3hZdqXO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kaZJMzkUWwzPHfyionL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316"/>
  <p:tag name="ORIGTOP" val="335,75"/>
  <p:tag name="ORIGHEIGHT" val="65,75"/>
  <p:tag name="ORIGWIDTH" val="69,625"/>
  <p:tag name="THINKCELLSHAPEDONOTDELETE" val="pGNZZXhthhECKyIFQZHlzTg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MoRRFlhbk6uBeqFcA52VA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m5IXXTgEawIVa4HTf20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0uTGiX.0GSikkCz1ien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pe84WQ_l0icjJb5iUy_DA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4XfKaJoxU2JTmNFI08v.Q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czjocp3kqMLvx8Vq3yC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wOr5FwCU22Yl92GF0OJ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K4q95VEUKUpvTqPl.WP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BF.fSrrRUepXG3Ki9hUa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JgwOO55kiSHmmk1PM_.Q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4vWZ5EU8E23SJCP..WoaQ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A4r3aoy8Uq_1dJyHba5Y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YqgR3DaEePkKRm__RZt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ORcPyBlKU6TMpkzehCon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4aewmw9kum63zDh_769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44LEgqhPE6s1ol.e7pU2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iI2Q6xt0eR7UdLzlc8o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YDAeUemREK4HpTUeTcv4g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IJUzA8.UuJoq3PmKRLs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fdkOo9mUO8qkneDq9HZ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HgyCyPMX0idqpw46e6l6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NuPKDvB0KMMe4ySGNwMQ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d9sHPZLbEWvk6DqjFgtW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t0iEA7DhU.o5sST5Zh2q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ipxiiJnEiJaOEN9idY1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4nuR4rm3EKpXiKbnPq2.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aax5QPDu0OCe4DZg2wtCA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awidrccME2kEJV4c_dA5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ZUPTVfQE2RlUHq.C.gdw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eMGC2gjE2ZC9ONsC8O3Q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toXxeHLJkeiHTbIna1BI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ntyARdkU2..u2DjenQkw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JWmqKhPUCZSz6tcn7cMQ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i5BavJ4y0WUiVuKe2XPB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nGtOWqLkU6YeHY8JmDmf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Mu8ppgB_0StZHZlVeMJj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F9iK6oPCk69rdxKuqR5TA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L7gRr8zU2cqhSefxr5S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B_iF2L1aESbhpfFtroPy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hlir7YPU6a4EBeJSFBSQ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iKEDaLOLkGSGxS.tZLX0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dGM8u1Kk6ldY1m9Cimug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A3dZIhY70e4boWuShtne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vxZt73xU6rg3UeSRAdgQ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MBt_48hJkWhWHJda2oz7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vgKkb45UuxNNwt4dw89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oGwRkmVbEaeHIGeJZIrL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c.Sr0e.U.RYp5gnWi1Tw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qytDCtJ3UiiDeNguSVPH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ifjjnn.mkKgKeAsHBuPp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OljScJs30.bI9xpbqU32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27yuNATO0i0Q2A1oC8opw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27yuNATO0i0Q2A1oC8opw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dvXshwVQ1y.hll7LnKjk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SdPg2UM6ku4HgaY_hNXT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4j7eGj9k2ooYbyxVoJL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z_2IpP0ESP7YNxsBs49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b7mKzZJlESqcKK.rVHI7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CXbzrJYsUeeup2.rd0Sa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yPkfLc30iuhTbxRMRYO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C.0K1XfU.kvSuwv1Hl8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oHpbQgdUK3Rm0Q3Ozzo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fJskftGU.xYYDt_FC3h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jM6Y1yqvEKl4Ac2taLkJ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JcpqXIqcUCyCOaFTSQsF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OucImzmkWb90VkUH74R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biDR1IPUarB2vnPz9R0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WgelN4bhUS3NdXgY3hmu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5wIH0F2DUiA8I.hH87dk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gUfN4edlkee5J.RT117z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fCk.zAUONnU09Pjfdj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recc9f7U6iSdPvcfOAW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_se85xykkSyKO5qStqw_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1KqTvMPPU2MkM3hZdqXO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U_eeQmmk0KXNdsK8qJFw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cY9tF92EOyI5JDVn1ct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pORpRxurEevQ_AoM3mYH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gCm40kNkKF4fgii.21U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J86a897J0eygWmYVc86J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Y8WATh_E2NX.SJdtA4Z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0uTGiX.0GSikkCz1ien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ORcPyBlKU6TMpkzehCon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ipxiiJnEiJaOEN9idY1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Mu8ppgB_0StZHZlVeMJj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oGwRkmVbEaeHIGeJZIrL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SdPg2UM6ku4HgaY_hNXT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4j7eGj9k2ooYbyxVoJL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z_2IpP0ESP7YNxsBs49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b7mKzZJlESqcKK.rVHI7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CXbzrJYsUeeup2.rd0Sa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yPkfLc30iuhTbxRMRYO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C.0K1XfU.kvSuwv1Hl8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oHpbQgdUK3Rm0Q3Ozzo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fJskftGU.xYYDt_FC3h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jM6Y1yqvEKl4Ac2taLkJ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JcpqXIqcUCyCOaFTSQsF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OucImzmkWb90VkUH74R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biDR1IPUarB2vnPz9R0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WgelN4bhUS3NdXgY3hmu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5wIH0F2DUiA8I.hH87dk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gUfN4edlkee5J.RT117z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fCk.zAUONnU09Pjfdj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recc9f7U6iSdPvcfOAW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_se85xykkSyKO5qStqw_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1KqTvMPPU2MkM3hZdqXO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_Tnz2EEFkmUoxzBq96g.A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wrMEU601ESN8qbBD7uJS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2qzWvuplEKvvHiMtxZkJ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1I7VqKacEyLJAeT1XTzmQ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Frj1NLXUadSfA07.RT5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bPqb5.y0GyJxuXoxmcA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No5esLKUG.ppUjWxToN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MQEQlmw8k6Xb4njo3Y6o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M8Ko4GYpEKWXpHim4Lno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plnPl4_kkiYmJ.Uw60QhA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ic0oBWp0KfTIAkiBAPb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pv0b13E0Oq1_.o9UnOD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Z2rpVGgbkOvB_KU_8ey2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Y7XNzmDsU6lNhvBCBwwW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7C8bYJqUelT4YpVjMWQ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K0Wykb0z0eL_3rr7sMGb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x7hw.pgL0i52uHNxY.hu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0l6EmxX4UyriJOBTWfUh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GcsnlwY02.FxECqu_qjg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4.uqFmiLUifLHsDuu7pxw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Yf4bOtJwkWEbkIJ0SLCy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JxHrUOGVEuS76jmglUKp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0KRTaX6rk6ofXGKagatXQ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bERbJ.Jpk6OEQje5kHmK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tDKG6DTEaeU92qsw7wtQ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WgXb7HtR0S4CsMalEHiRg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zcmZoC906t1bKmmFVKfg"/>
</p:tagLst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Larissa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Porsche Next TT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Porsche Next TT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qs:outline xmlns:qs="urn:strategyCompass:quickSlide:basic:outline:2014">
  <qs:settings>
    <qs:designID>AgendaLang</qs:designID>
    <qs:designGroup>PorscheAG</qs:designGroup>
    <qs:numberingChecked>True</qs:numberingChecked>
    <qs:subNumberingChecked>True</qs:subNumberingChecked>
    <qs:pagesNumberChecked>True</qs:pagesNumberChecked>
    <qs:topicsChecked>True</qs:topicsChecked>
    <qs:subtopicsChecked>True</qs:subtopicsChecked>
    <qs:extratopicsChecked>False</qs:extratopicsChecked>
    <qs:overviewChecked>True</qs:overviewChecked>
    <qs:chapterNumberOnSlidesChecked>False</qs:chapterNumberOnSlidesChecked>
    <qs:chapterNameOnSlidesChecked>False</qs:chapterNameOnSlidesChecked>
    <qs:autoUpdateChecked>False</qs:autoUpdateChecked>
    <qs:subChaptersOnlyOnActiveChapter>False</qs:subChaptersOnlyOnActiveChapter>
    <qs:separatorOnlyActiveChapterChecked>False</qs:separatorOnlyActiveChapterChecked>
    <qs:overviewWithSubchaptersChecked>True</qs:overviewWithSubchaptersChecked>
    <qs:sectionsChecked>False</qs:sectionsChecked>
    <qs:navigationChecked>False</qs:navigationChecked>
    <qs:navigationSubChecked>False</qs:navigationSubChecked>
    <qs:linkChecked>False</qs:linkChecked>
  </qs:settings>
  <qs:title>Inhaltsverzeichnis</qs:title>
  <qs:overviewpage>850</qs:overviewpage>
  <qs:chapter>
    <qs:id>851</qs:id>
    <qs:pageNr>10</qs:pageNr>
    <qs:slideIndex>12</qs:slideIndex>
    <qs:title>Kapitel</qs:title>
    <qs:navText/>
    <qs:number>1</qs:number>
    <qs:position>1</qs:position>
    <qs:level>0</qs:level>
  </qs:chapter>
</qs:outline>
</file>

<file path=customXml/itemProps1.xml><?xml version="1.0" encoding="utf-8"?>
<ds:datastoreItem xmlns:ds="http://schemas.openxmlformats.org/officeDocument/2006/customXml" ds:itemID="{88E3AFAF-A94C-4669-810B-DA7551C04867}">
  <ds:schemaRefs>
    <ds:schemaRef ds:uri="urn:strategyCompass:quickSlide:basic:outline:201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0</TotalTime>
  <Words>659</Words>
  <Application>Microsoft Office PowerPoint</Application>
  <PresentationFormat>Breitbild</PresentationFormat>
  <Paragraphs>196</Paragraphs>
  <Slides>8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Porsche Next TT</vt:lpstr>
      <vt:lpstr>Wingdings</vt:lpstr>
      <vt:lpstr>Masque présentation OICA</vt:lpstr>
      <vt:lpstr>think-cell Folie</vt:lpstr>
      <vt:lpstr>Subgroup Crossmatrix</vt:lpstr>
      <vt:lpstr>Quo vadis?</vt:lpstr>
      <vt:lpstr> Several Steps needed</vt:lpstr>
      <vt:lpstr>Data Work is the Base! </vt:lpstr>
      <vt:lpstr>Conclusion</vt:lpstr>
      <vt:lpstr>Focus on Step 01 and 02</vt:lpstr>
      <vt:lpstr>Proposal of Next Steps</vt:lpstr>
      <vt:lpstr>Working-Subgroup „Crossmatrix“</vt:lpstr>
    </vt:vector>
  </TitlesOfParts>
  <Manager>Christina Weinmann / VM2 / CI</Manager>
  <Company>Porsche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Crossmatrix</dc:title>
  <dc:subject>Neue Präsentation in PowerPoint2010</dc:subject>
  <dc:creator>IWG MU Secretary</dc:creator>
  <cp:keywords>Benutzer-Vorlage</cp:keywords>
  <dc:description>17.08.2017 FII4_DL, B.Müller / VMK
- Neue CI-Schrift Porsche Next TT
- Anpassungen Folienmaster, Handzettelmaster, Notizenmaster
--------------------------------------------
2011 / Office2010-Projekt
- erstellt a.B. der PowerPoint2010-Neue Präsentation
- Neue CI-Schriften im OpenType-Format (VM2)
- Designfarben nach CI-/ PCON-Vorgabe für Think-cell</dc:description>
  <cp:lastModifiedBy>Klaus Neuhaus</cp:lastModifiedBy>
  <cp:revision>17</cp:revision>
  <dcterms:created xsi:type="dcterms:W3CDTF">2022-04-07T05:59:40Z</dcterms:created>
  <dcterms:modified xsi:type="dcterms:W3CDTF">2022-04-22T08:07:24Z</dcterms:modified>
  <cp:category>Formulare</cp:category>
</cp:coreProperties>
</file>