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1"/>
  </p:notesMasterIdLst>
  <p:handoutMasterIdLst>
    <p:handoutMasterId r:id="rId12"/>
  </p:handoutMasterIdLst>
  <p:sldIdLst>
    <p:sldId id="256" r:id="rId5"/>
    <p:sldId id="313" r:id="rId6"/>
    <p:sldId id="314" r:id="rId7"/>
    <p:sldId id="315" r:id="rId8"/>
    <p:sldId id="317" r:id="rId9"/>
    <p:sldId id="316" r:id="rId10"/>
  </p:sldIdLst>
  <p:sldSz cx="12192000" cy="6858000"/>
  <p:notesSz cx="6761163" cy="9856788"/>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choll Andrea Marie (AE/EMC)" initials="SAM(" lastIdx="4" clrIdx="0">
    <p:extLst>
      <p:ext uri="{19B8F6BF-5375-455C-9EA6-DF929625EA0E}">
        <p15:presenceInfo xmlns:p15="http://schemas.microsoft.com/office/powerpoint/2012/main" userId="S::sno2bue@bosch.com::942fed88-17a4-4a27-ba2b-8b42900e827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00FF"/>
    <a:srgbClr val="D1E4FF"/>
    <a:srgbClr val="0033CC"/>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737" autoAdjust="0"/>
  </p:normalViewPr>
  <p:slideViewPr>
    <p:cSldViewPr>
      <p:cViewPr varScale="1">
        <p:scale>
          <a:sx n="100" d="100"/>
          <a:sy n="100" d="100"/>
        </p:scale>
        <p:origin x="852" y="96"/>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8" d="100"/>
          <a:sy n="78" d="100"/>
        </p:scale>
        <p:origin x="399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0B55DF59-0F53-4050-AF5E-93585945D414}"/>
              </a:ext>
            </a:extLst>
          </p:cNvPr>
          <p:cNvSpPr>
            <a:spLocks noGrp="1"/>
          </p:cNvSpPr>
          <p:nvPr>
            <p:ph type="hdr" sz="quarter"/>
          </p:nvPr>
        </p:nvSpPr>
        <p:spPr>
          <a:xfrm>
            <a:off x="0" y="0"/>
            <a:ext cx="2930525" cy="493713"/>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a:extLst>
              <a:ext uri="{FF2B5EF4-FFF2-40B4-BE49-F238E27FC236}">
                <a16:creationId xmlns:a16="http://schemas.microsoft.com/office/drawing/2014/main" id="{CF9FE615-1A8E-46A9-928A-77BADCFDED86}"/>
              </a:ext>
            </a:extLst>
          </p:cNvPr>
          <p:cNvSpPr>
            <a:spLocks noGrp="1"/>
          </p:cNvSpPr>
          <p:nvPr>
            <p:ph type="dt" sz="quarter" idx="1"/>
          </p:nvPr>
        </p:nvSpPr>
        <p:spPr>
          <a:xfrm>
            <a:off x="3829050" y="0"/>
            <a:ext cx="2930525" cy="493713"/>
          </a:xfrm>
          <a:prstGeom prst="rect">
            <a:avLst/>
          </a:prstGeom>
        </p:spPr>
        <p:txBody>
          <a:bodyPr vert="horz" lIns="91440" tIns="45720" rIns="91440" bIns="45720" rtlCol="0"/>
          <a:lstStyle>
            <a:lvl1pPr algn="r">
              <a:defRPr sz="1200"/>
            </a:lvl1pPr>
          </a:lstStyle>
          <a:p>
            <a:fld id="{C54D0299-3734-408F-BE89-7B5D604F3AE9}" type="datetimeFigureOut">
              <a:rPr lang="fr-FR" smtClean="0"/>
              <a:t>17/05/2022</a:t>
            </a:fld>
            <a:endParaRPr lang="fr-FR"/>
          </a:p>
        </p:txBody>
      </p:sp>
      <p:sp>
        <p:nvSpPr>
          <p:cNvPr id="4" name="Espace réservé du pied de page 3">
            <a:extLst>
              <a:ext uri="{FF2B5EF4-FFF2-40B4-BE49-F238E27FC236}">
                <a16:creationId xmlns:a16="http://schemas.microsoft.com/office/drawing/2014/main" id="{A4F20359-3716-4F65-9039-AF43318B20E6}"/>
              </a:ext>
            </a:extLst>
          </p:cNvPr>
          <p:cNvSpPr>
            <a:spLocks noGrp="1"/>
          </p:cNvSpPr>
          <p:nvPr>
            <p:ph type="ftr" sz="quarter" idx="2"/>
          </p:nvPr>
        </p:nvSpPr>
        <p:spPr>
          <a:xfrm>
            <a:off x="0" y="9363075"/>
            <a:ext cx="2930525" cy="49371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B8B55E68-307C-4842-94B4-6ED33D51A791}"/>
              </a:ext>
            </a:extLst>
          </p:cNvPr>
          <p:cNvSpPr>
            <a:spLocks noGrp="1"/>
          </p:cNvSpPr>
          <p:nvPr>
            <p:ph type="sldNum" sz="quarter" idx="3"/>
          </p:nvPr>
        </p:nvSpPr>
        <p:spPr>
          <a:xfrm>
            <a:off x="3829050" y="9363075"/>
            <a:ext cx="2930525" cy="493713"/>
          </a:xfrm>
          <a:prstGeom prst="rect">
            <a:avLst/>
          </a:prstGeom>
        </p:spPr>
        <p:txBody>
          <a:bodyPr vert="horz" lIns="91440" tIns="45720" rIns="91440" bIns="45720" rtlCol="0" anchor="b"/>
          <a:lstStyle>
            <a:lvl1pPr algn="r">
              <a:defRPr sz="1200"/>
            </a:lvl1pPr>
          </a:lstStyle>
          <a:p>
            <a:fld id="{986FC91E-EDAE-45FA-B21E-72AE395D1EE3}" type="slidenum">
              <a:rPr lang="fr-FR" smtClean="0"/>
              <a:t>‹Nr.›</a:t>
            </a:fld>
            <a:endParaRPr lang="fr-FR"/>
          </a:p>
        </p:txBody>
      </p:sp>
    </p:spTree>
    <p:extLst>
      <p:ext uri="{BB962C8B-B14F-4D97-AF65-F5344CB8AC3E}">
        <p14:creationId xmlns:p14="http://schemas.microsoft.com/office/powerpoint/2010/main" val="18246343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28938"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defTabSz="919163">
              <a:defRPr sz="1200"/>
            </a:lvl1pPr>
          </a:lstStyle>
          <a:p>
            <a:endParaRPr lang="fr-FR" altLang="ja-JP"/>
          </a:p>
        </p:txBody>
      </p:sp>
      <p:sp>
        <p:nvSpPr>
          <p:cNvPr id="29699" name="Rectangle 3"/>
          <p:cNvSpPr>
            <a:spLocks noGrp="1" noChangeArrowheads="1"/>
          </p:cNvSpPr>
          <p:nvPr>
            <p:ph type="dt" idx="1"/>
          </p:nvPr>
        </p:nvSpPr>
        <p:spPr bwMode="auto">
          <a:xfrm>
            <a:off x="3830638" y="0"/>
            <a:ext cx="2928937"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algn="r" defTabSz="919163">
              <a:defRPr sz="1200"/>
            </a:lvl1pPr>
          </a:lstStyle>
          <a:p>
            <a:endParaRPr lang="fr-FR" altLang="ja-JP"/>
          </a:p>
        </p:txBody>
      </p:sp>
      <p:sp>
        <p:nvSpPr>
          <p:cNvPr id="29700" name="Rectangle 4"/>
          <p:cNvSpPr>
            <a:spLocks noGrp="1" noRot="1" noChangeAspect="1" noChangeArrowheads="1" noTextEdit="1"/>
          </p:cNvSpPr>
          <p:nvPr>
            <p:ph type="sldImg" idx="2"/>
          </p:nvPr>
        </p:nvSpPr>
        <p:spPr bwMode="auto">
          <a:xfrm>
            <a:off x="96838" y="739775"/>
            <a:ext cx="6569075" cy="3695700"/>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676275" y="4681538"/>
            <a:ext cx="5408613" cy="4435475"/>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p>
            <a:pPr lvl="0"/>
            <a:r>
              <a:rPr lang="fr-FR" altLang="ja-JP"/>
              <a:t>Cliquez pour modifier les styles du texte du masque</a:t>
            </a:r>
          </a:p>
          <a:p>
            <a:pPr lvl="1"/>
            <a:r>
              <a:rPr lang="fr-FR" altLang="ja-JP"/>
              <a:t>Deuxième niveau</a:t>
            </a:r>
          </a:p>
          <a:p>
            <a:pPr lvl="2"/>
            <a:r>
              <a:rPr lang="fr-FR" altLang="ja-JP"/>
              <a:t>Troisième niveau</a:t>
            </a:r>
          </a:p>
          <a:p>
            <a:pPr lvl="3"/>
            <a:r>
              <a:rPr lang="fr-FR" altLang="ja-JP"/>
              <a:t>Quatrième niveau</a:t>
            </a:r>
          </a:p>
          <a:p>
            <a:pPr lvl="4"/>
            <a:r>
              <a:rPr lang="fr-FR" altLang="ja-JP"/>
              <a:t>Cinquième niveau</a:t>
            </a:r>
          </a:p>
        </p:txBody>
      </p:sp>
      <p:sp>
        <p:nvSpPr>
          <p:cNvPr id="29702" name="Rectangle 6"/>
          <p:cNvSpPr>
            <a:spLocks noGrp="1" noChangeArrowheads="1"/>
          </p:cNvSpPr>
          <p:nvPr>
            <p:ph type="ftr" sz="quarter" idx="4"/>
          </p:nvPr>
        </p:nvSpPr>
        <p:spPr bwMode="auto">
          <a:xfrm>
            <a:off x="0" y="9361488"/>
            <a:ext cx="2928938"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defTabSz="919163">
              <a:defRPr sz="1200"/>
            </a:lvl1pPr>
          </a:lstStyle>
          <a:p>
            <a:endParaRPr lang="fr-FR" altLang="ja-JP"/>
          </a:p>
        </p:txBody>
      </p:sp>
      <p:sp>
        <p:nvSpPr>
          <p:cNvPr id="29703" name="Rectangle 7"/>
          <p:cNvSpPr>
            <a:spLocks noGrp="1" noChangeArrowheads="1"/>
          </p:cNvSpPr>
          <p:nvPr>
            <p:ph type="sldNum" sz="quarter" idx="5"/>
          </p:nvPr>
        </p:nvSpPr>
        <p:spPr bwMode="auto">
          <a:xfrm>
            <a:off x="3830638" y="9361488"/>
            <a:ext cx="2928937"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algn="r" defTabSz="919163">
              <a:defRPr sz="1200"/>
            </a:lvl1pPr>
          </a:lstStyle>
          <a:p>
            <a:fld id="{41FE2CFF-C77F-45F5-8196-7FFE9E57B434}" type="slidenum">
              <a:rPr lang="ja-JP" altLang="fr-FR"/>
              <a:pPr/>
              <a:t>‹Nr.›</a:t>
            </a:fld>
            <a:endParaRPr lang="fr-FR"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1</a:t>
            </a:fld>
            <a:endParaRPr lang="fr-FR" altLang="ja-JP"/>
          </a:p>
        </p:txBody>
      </p:sp>
    </p:spTree>
    <p:extLst>
      <p:ext uri="{BB962C8B-B14F-4D97-AF65-F5344CB8AC3E}">
        <p14:creationId xmlns:p14="http://schemas.microsoft.com/office/powerpoint/2010/main" val="37421187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6"/>
            <a:ext cx="10363200" cy="1470025"/>
          </a:xfrm>
          <a:prstGeom prst="rect">
            <a:avLst/>
          </a:prstGeom>
        </p:spPr>
        <p:txBody>
          <a:bodyPr/>
          <a:lstStyle/>
          <a:p>
            <a:r>
              <a:rPr lang="fr-FR"/>
              <a:t>Modifiez le style du titre</a:t>
            </a:r>
            <a:endParaRPr lang="fr-FR" dirty="0"/>
          </a:p>
        </p:txBody>
      </p:sp>
      <p:sp>
        <p:nvSpPr>
          <p:cNvPr id="3" name="Sous-titr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a:t>Modifiez le style des sous-titres du masque</a:t>
            </a:r>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endParaRPr lang="fr-FR" altLang="ja-JP" dirty="0"/>
          </a:p>
        </p:txBody>
      </p:sp>
      <p:pic>
        <p:nvPicPr>
          <p:cNvPr id="7" name="Image 6">
            <a:extLst>
              <a:ext uri="{FF2B5EF4-FFF2-40B4-BE49-F238E27FC236}">
                <a16:creationId xmlns:a16="http://schemas.microsoft.com/office/drawing/2014/main" id="{1810C45F-D7AC-40B8-B361-5609B0B61DD8}"/>
              </a:ext>
            </a:extLst>
          </p:cNvPr>
          <p:cNvPicPr>
            <a:picLocks noChangeAspect="1"/>
          </p:cNvPicPr>
          <p:nvPr userDrawn="1"/>
        </p:nvPicPr>
        <p:blipFill>
          <a:blip r:embed="rId2"/>
          <a:stretch>
            <a:fillRect/>
          </a:stretch>
        </p:blipFill>
        <p:spPr>
          <a:xfrm>
            <a:off x="1115616" y="128212"/>
            <a:ext cx="1512168" cy="123068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876E22B0-3A17-45B7-AF4B-28357ACE90C3}" type="slidenum">
              <a:rPr lang="ja-JP" altLang="fr-FR"/>
              <a:pPr/>
              <a:t>‹Nr.›</a:t>
            </a:fld>
            <a:endParaRPr lang="fr-FR"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a:prstGeom prst="rect">
            <a:avLst/>
          </a:prstGeo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D04D32B0-8A42-44E7-9B4D-3C2296BFBD2E}" type="slidenum">
              <a:rPr lang="ja-JP" altLang="fr-FR"/>
              <a:pPr/>
              <a:t>‹Nr.›</a:t>
            </a:fld>
            <a:endParaRPr lang="fr-FR" altLang="ja-JP"/>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de-DE" dirty="0"/>
          </a:p>
        </p:txBody>
      </p:sp>
      <p:sp>
        <p:nvSpPr>
          <p:cNvPr id="3" name="Inhaltsplatzhalter 2"/>
          <p:cNvSpPr>
            <a:spLocks noGrp="1"/>
          </p:cNvSpPr>
          <p:nvPr>
            <p:ph idx="1"/>
          </p:nvPr>
        </p:nvSpPr>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Textplatzhalter 7"/>
          <p:cNvSpPr>
            <a:spLocks noGrp="1"/>
          </p:cNvSpPr>
          <p:nvPr>
            <p:ph type="body" sz="quarter" idx="13"/>
          </p:nvPr>
        </p:nvSpPr>
        <p:spPr>
          <a:xfrm>
            <a:off x="549395" y="837312"/>
            <a:ext cx="8857153" cy="431900"/>
          </a:xfrm>
        </p:spPr>
        <p:txBody>
          <a:bodyPr tIns="36000">
            <a:noAutofit/>
          </a:bodyPr>
          <a:lstStyle>
            <a:lvl1pPr marL="0" indent="0" algn="l" defTabSz="1088284" rtl="0" eaLnBrk="1" latinLnBrk="0" hangingPunct="1">
              <a:lnSpc>
                <a:spcPct val="110000"/>
              </a:lnSpc>
              <a:spcBef>
                <a:spcPts val="0"/>
              </a:spcBef>
              <a:buNone/>
              <a:defRPr lang="de-DE" sz="2000" kern="1200" dirty="0" smtClean="0">
                <a:solidFill>
                  <a:srgbClr val="A0A0A0"/>
                </a:solidFill>
                <a:latin typeface="Imago Pro Light" panose="02000503050000020004" pitchFamily="2" charset="0"/>
                <a:ea typeface="+mn-ea"/>
                <a:cs typeface="+mn-cs"/>
              </a:defRPr>
            </a:lvl1pPr>
            <a:lvl2pPr marL="0" indent="0" algn="l" defTabSz="1088284" rtl="0" eaLnBrk="1" latinLnBrk="0" hangingPunct="1">
              <a:lnSpc>
                <a:spcPct val="110000"/>
              </a:lnSpc>
              <a:spcBef>
                <a:spcPts val="0"/>
              </a:spcBef>
              <a:buNone/>
              <a:defRPr lang="de-DE" sz="2000" kern="1200" dirty="0" smtClean="0">
                <a:solidFill>
                  <a:srgbClr val="A0A0A0"/>
                </a:solidFill>
                <a:latin typeface="Imago Pro Light" panose="02000503050000020004" pitchFamily="2" charset="0"/>
                <a:ea typeface="+mn-ea"/>
                <a:cs typeface="+mn-cs"/>
              </a:defRPr>
            </a:lvl2pPr>
            <a:lvl3pPr marL="0" indent="0" algn="l" defTabSz="1088284" rtl="0" eaLnBrk="1" latinLnBrk="0" hangingPunct="1">
              <a:lnSpc>
                <a:spcPct val="110000"/>
              </a:lnSpc>
              <a:spcBef>
                <a:spcPts val="0"/>
              </a:spcBef>
              <a:buNone/>
              <a:defRPr lang="de-DE" sz="2000" kern="1200" dirty="0" smtClean="0">
                <a:solidFill>
                  <a:srgbClr val="A0A0A0"/>
                </a:solidFill>
                <a:latin typeface="Imago Pro Light" panose="02000503050000020004" pitchFamily="2" charset="0"/>
                <a:ea typeface="+mn-ea"/>
                <a:cs typeface="+mn-cs"/>
              </a:defRPr>
            </a:lvl3pPr>
            <a:lvl4pPr marL="0" indent="0" algn="l" defTabSz="1088284" rtl="0" eaLnBrk="1" latinLnBrk="0" hangingPunct="1">
              <a:lnSpc>
                <a:spcPct val="110000"/>
              </a:lnSpc>
              <a:spcBef>
                <a:spcPts val="0"/>
              </a:spcBef>
              <a:buNone/>
              <a:defRPr lang="de-DE" sz="2000" kern="1200" dirty="0" smtClean="0">
                <a:solidFill>
                  <a:srgbClr val="A0A0A0"/>
                </a:solidFill>
                <a:latin typeface="Imago Pro Light" panose="02000503050000020004" pitchFamily="2" charset="0"/>
                <a:ea typeface="+mn-ea"/>
                <a:cs typeface="+mn-cs"/>
              </a:defRPr>
            </a:lvl4pPr>
            <a:lvl5pPr marL="0" indent="0" algn="l" defTabSz="1088284" rtl="0" eaLnBrk="1" latinLnBrk="0" hangingPunct="1">
              <a:lnSpc>
                <a:spcPct val="110000"/>
              </a:lnSpc>
              <a:spcBef>
                <a:spcPts val="0"/>
              </a:spcBef>
              <a:buNone/>
              <a:defRPr lang="de-DE" sz="2000" kern="1200" dirty="0" smtClean="0">
                <a:solidFill>
                  <a:srgbClr val="A0A0A0"/>
                </a:solidFill>
                <a:latin typeface="Imago Pro Light" panose="02000503050000020004" pitchFamily="2" charset="0"/>
                <a:ea typeface="+mn-ea"/>
                <a:cs typeface="+mn-cs"/>
              </a:defRPr>
            </a:lvl5pPr>
            <a:lvl6pPr marL="0" indent="0" algn="l" defTabSz="1088284" rtl="0" eaLnBrk="1" latinLnBrk="0" hangingPunct="1">
              <a:lnSpc>
                <a:spcPct val="110000"/>
              </a:lnSpc>
              <a:spcBef>
                <a:spcPts val="0"/>
              </a:spcBef>
              <a:buNone/>
              <a:defRPr lang="de-DE" sz="2000" kern="1200" dirty="0" smtClean="0">
                <a:solidFill>
                  <a:srgbClr val="A0A0A0"/>
                </a:solidFill>
                <a:latin typeface="Imago Pro Light" panose="02000503050000020004" pitchFamily="2" charset="0"/>
                <a:ea typeface="+mn-ea"/>
                <a:cs typeface="+mn-cs"/>
              </a:defRPr>
            </a:lvl6pPr>
            <a:lvl7pPr marL="0" indent="0" algn="l" defTabSz="1088284" rtl="0" eaLnBrk="1" latinLnBrk="0" hangingPunct="1">
              <a:lnSpc>
                <a:spcPct val="110000"/>
              </a:lnSpc>
              <a:spcBef>
                <a:spcPts val="0"/>
              </a:spcBef>
              <a:buNone/>
              <a:defRPr lang="de-DE" sz="2000" kern="1200" dirty="0" smtClean="0">
                <a:solidFill>
                  <a:srgbClr val="A0A0A0"/>
                </a:solidFill>
                <a:latin typeface="Imago Pro Light" panose="02000503050000020004" pitchFamily="2" charset="0"/>
                <a:ea typeface="+mn-ea"/>
                <a:cs typeface="+mn-cs"/>
              </a:defRPr>
            </a:lvl7pPr>
            <a:lvl8pPr marL="0" indent="0" algn="l" defTabSz="1088284" rtl="0" eaLnBrk="1" latinLnBrk="0" hangingPunct="1">
              <a:lnSpc>
                <a:spcPct val="110000"/>
              </a:lnSpc>
              <a:spcBef>
                <a:spcPts val="0"/>
              </a:spcBef>
              <a:buNone/>
              <a:defRPr lang="de-DE" sz="2000" kern="1200" dirty="0" smtClean="0">
                <a:solidFill>
                  <a:srgbClr val="A0A0A0"/>
                </a:solidFill>
                <a:latin typeface="Imago Pro Light" panose="02000503050000020004" pitchFamily="2" charset="0"/>
                <a:ea typeface="+mn-ea"/>
                <a:cs typeface="+mn-cs"/>
              </a:defRPr>
            </a:lvl8pPr>
            <a:lvl9pPr marL="0" indent="0" algn="l" defTabSz="1088284" rtl="0" eaLnBrk="1" latinLnBrk="0" hangingPunct="1">
              <a:lnSpc>
                <a:spcPct val="110000"/>
              </a:lnSpc>
              <a:spcBef>
                <a:spcPts val="0"/>
              </a:spcBef>
              <a:buNone/>
              <a:defRPr lang="de-DE" sz="2000" kern="1200" dirty="0">
                <a:solidFill>
                  <a:srgbClr val="A0A0A0"/>
                </a:solidFill>
                <a:latin typeface="Imago Pro Light" panose="02000503050000020004" pitchFamily="2" charset="0"/>
                <a:ea typeface="+mn-ea"/>
                <a:cs typeface="+mn-cs"/>
              </a:defRPr>
            </a:lvl9pPr>
          </a:lstStyle>
          <a:p>
            <a:pPr lvl="0"/>
            <a:r>
              <a:rPr lang="de-DE"/>
              <a:t>Mastertextformat bearbeiten</a:t>
            </a:r>
          </a:p>
        </p:txBody>
      </p:sp>
      <p:sp>
        <p:nvSpPr>
          <p:cNvPr id="4" name="Foliennummernplatzhalter 3"/>
          <p:cNvSpPr>
            <a:spLocks noGrp="1"/>
          </p:cNvSpPr>
          <p:nvPr>
            <p:ph type="sldNum" sz="quarter" idx="14"/>
          </p:nvPr>
        </p:nvSpPr>
        <p:spPr/>
        <p:txBody>
          <a:bodyPr/>
          <a:lstStyle/>
          <a:p>
            <a:pPr defTabSz="914217"/>
            <a:fld id="{6737C4E7-2F7A-4C40-8110-7D13CF9BE4FF}" type="slidenum">
              <a:rPr lang="de-DE" smtClean="0"/>
              <a:pPr defTabSz="914217"/>
              <a:t>‹Nr.›</a:t>
            </a:fld>
            <a:endParaRPr lang="de-DE" dirty="0"/>
          </a:p>
        </p:txBody>
      </p:sp>
    </p:spTree>
    <p:extLst>
      <p:ext uri="{BB962C8B-B14F-4D97-AF65-F5344CB8AC3E}">
        <p14:creationId xmlns:p14="http://schemas.microsoft.com/office/powerpoint/2010/main" val="17606280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endParaRPr lang="fr-FR" dirty="0"/>
          </a:p>
        </p:txBody>
      </p:sp>
      <p:sp>
        <p:nvSpPr>
          <p:cNvPr id="3" name="Espace réservé du contenu 2"/>
          <p:cNvSpPr>
            <a:spLocks noGrp="1"/>
          </p:cNvSpPr>
          <p:nvPr>
            <p:ph idx="1"/>
          </p:nvPr>
        </p:nvSpPr>
        <p:spPr/>
        <p:txBody>
          <a:bodyPr/>
          <a:lstStyle>
            <a:lvl2pPr marL="742950" indent="-285750">
              <a:buFont typeface="Wingdings" panose="05000000000000000000" pitchFamily="2" charset="2"/>
              <a:buChar char="§"/>
              <a:defRPr/>
            </a:lvl2pPr>
            <a:lvl3pPr marL="1143000" indent="-228600">
              <a:buFont typeface="Calibri" panose="020F0502020204030204" pitchFamily="34" charset="0"/>
              <a:buChar char="−"/>
              <a:defRPr/>
            </a:lvl3pPr>
            <a:lvl4pPr marL="1600200" indent="-228600">
              <a:buFont typeface="Courier New" panose="02070309020205020404" pitchFamily="49" charset="0"/>
              <a:buChar char="o"/>
              <a:defRPr/>
            </a:lvl4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E4A5D464-134C-4C80-B41F-7081051DEBC1}" type="slidenum">
              <a:rPr lang="ja-JP" altLang="fr-FR"/>
              <a:pPr/>
              <a:t>‹Nr.›</a:t>
            </a:fld>
            <a:endParaRPr lang="fr-FR"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FD7F56F4-53F4-4744-8FEF-840AE151320B}" type="slidenum">
              <a:rPr lang="ja-JP" altLang="fr-FR"/>
              <a:pPr/>
              <a:t>‹Nr.›</a:t>
            </a:fld>
            <a:endParaRPr lang="fr-FR"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u contenu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3ADCAE38-802C-4BCD-8E23-F653FABC34F1}" type="slidenum">
              <a:rPr lang="ja-JP" altLang="fr-FR"/>
              <a:pPr/>
              <a:t>‹Nr.›</a:t>
            </a:fld>
            <a:endParaRPr lang="fr-FR"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lvl1pPr>
              <a:defRPr/>
            </a:lvl1pPr>
          </a:lstStyle>
          <a:p>
            <a:endParaRPr lang="fr-FR" altLang="ja-JP"/>
          </a:p>
        </p:txBody>
      </p:sp>
      <p:sp>
        <p:nvSpPr>
          <p:cNvPr id="8" name="Espace réservé du pied de page 7"/>
          <p:cNvSpPr>
            <a:spLocks noGrp="1"/>
          </p:cNvSpPr>
          <p:nvPr>
            <p:ph type="ftr" sz="quarter" idx="11"/>
          </p:nvPr>
        </p:nvSpPr>
        <p:spPr/>
        <p:txBody>
          <a:bodyPr/>
          <a:lstStyle>
            <a:lvl1pPr>
              <a:defRPr/>
            </a:lvl1pPr>
          </a:lstStyle>
          <a:p>
            <a:endParaRPr lang="fr-FR" altLang="ja-JP" dirty="0"/>
          </a:p>
        </p:txBody>
      </p:sp>
      <p:sp>
        <p:nvSpPr>
          <p:cNvPr id="9" name="Espace réservé du numéro de diapositive 8"/>
          <p:cNvSpPr>
            <a:spLocks noGrp="1"/>
          </p:cNvSpPr>
          <p:nvPr>
            <p:ph type="sldNum" sz="quarter" idx="12"/>
          </p:nvPr>
        </p:nvSpPr>
        <p:spPr/>
        <p:txBody>
          <a:bodyPr/>
          <a:lstStyle>
            <a:lvl1pPr>
              <a:defRPr/>
            </a:lvl1pPr>
          </a:lstStyle>
          <a:p>
            <a:fld id="{36CF7609-A126-430D-864C-5251E8DC0566}" type="slidenum">
              <a:rPr lang="ja-JP" altLang="fr-FR"/>
              <a:pPr/>
              <a:t>‹Nr.›</a:t>
            </a:fld>
            <a:endParaRPr lang="fr-FR"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e la date 2"/>
          <p:cNvSpPr>
            <a:spLocks noGrp="1"/>
          </p:cNvSpPr>
          <p:nvPr>
            <p:ph type="dt" sz="half" idx="10"/>
          </p:nvPr>
        </p:nvSpPr>
        <p:spPr/>
        <p:txBody>
          <a:bodyPr/>
          <a:lstStyle>
            <a:lvl1pPr>
              <a:defRPr/>
            </a:lvl1pPr>
          </a:lstStyle>
          <a:p>
            <a:endParaRPr lang="fr-FR" altLang="ja-JP"/>
          </a:p>
        </p:txBody>
      </p:sp>
      <p:sp>
        <p:nvSpPr>
          <p:cNvPr id="4" name="Espace réservé du pied de page 3"/>
          <p:cNvSpPr>
            <a:spLocks noGrp="1"/>
          </p:cNvSpPr>
          <p:nvPr>
            <p:ph type="ftr" sz="quarter" idx="11"/>
          </p:nvPr>
        </p:nvSpPr>
        <p:spPr/>
        <p:txBody>
          <a:bodyPr/>
          <a:lstStyle>
            <a:lvl1pPr>
              <a:defRPr/>
            </a:lvl1pPr>
          </a:lstStyle>
          <a:p>
            <a:endParaRPr lang="fr-FR" altLang="ja-JP" dirty="0"/>
          </a:p>
        </p:txBody>
      </p:sp>
      <p:sp>
        <p:nvSpPr>
          <p:cNvPr id="5" name="Espace réservé du numéro de diapositive 4"/>
          <p:cNvSpPr>
            <a:spLocks noGrp="1"/>
          </p:cNvSpPr>
          <p:nvPr>
            <p:ph type="sldNum" sz="quarter" idx="12"/>
          </p:nvPr>
        </p:nvSpPr>
        <p:spPr/>
        <p:txBody>
          <a:bodyPr/>
          <a:lstStyle>
            <a:lvl1pPr>
              <a:defRPr/>
            </a:lvl1pPr>
          </a:lstStyle>
          <a:p>
            <a:fld id="{21C2F580-C48E-4C14-8111-BE255E1134ED}" type="slidenum">
              <a:rPr lang="ja-JP" altLang="fr-FR"/>
              <a:pPr/>
              <a:t>‹Nr.›</a:t>
            </a:fld>
            <a:endParaRPr lang="fr-FR"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ltLang="ja-JP"/>
          </a:p>
        </p:txBody>
      </p:sp>
      <p:sp>
        <p:nvSpPr>
          <p:cNvPr id="3" name="Espace réservé du pied de page 2"/>
          <p:cNvSpPr>
            <a:spLocks noGrp="1"/>
          </p:cNvSpPr>
          <p:nvPr>
            <p:ph type="ftr" sz="quarter" idx="11"/>
          </p:nvPr>
        </p:nvSpPr>
        <p:spPr/>
        <p:txBody>
          <a:bodyPr/>
          <a:lstStyle>
            <a:lvl1pPr>
              <a:defRPr/>
            </a:lvl1pPr>
          </a:lstStyle>
          <a:p>
            <a:endParaRPr lang="fr-FR" altLang="ja-JP" dirty="0"/>
          </a:p>
        </p:txBody>
      </p:sp>
      <p:sp>
        <p:nvSpPr>
          <p:cNvPr id="4" name="Espace réservé du numéro de diapositive 3"/>
          <p:cNvSpPr>
            <a:spLocks noGrp="1"/>
          </p:cNvSpPr>
          <p:nvPr>
            <p:ph type="sldNum" sz="quarter" idx="12"/>
          </p:nvPr>
        </p:nvSpPr>
        <p:spPr/>
        <p:txBody>
          <a:bodyPr/>
          <a:lstStyle>
            <a:lvl1pPr>
              <a:defRPr/>
            </a:lvl1pPr>
          </a:lstStyle>
          <a:p>
            <a:fld id="{D09A974D-1DC4-4C29-960C-4F23E42A2DA2}" type="slidenum">
              <a:rPr lang="ja-JP" altLang="fr-FR"/>
              <a:pPr/>
              <a:t>‹Nr.›</a:t>
            </a:fld>
            <a:endParaRPr lang="fr-FR"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a:prstGeom prst="rect">
            <a:avLst/>
          </a:prstGeom>
        </p:spPr>
        <p:txBody>
          <a:bodyPr anchor="b"/>
          <a:lstStyle>
            <a:lvl1pPr algn="l">
              <a:defRPr sz="2000" b="1"/>
            </a:lvl1pPr>
          </a:lstStyle>
          <a:p>
            <a:r>
              <a:rPr lang="fr-FR"/>
              <a:t>Modifiez le style du titre</a:t>
            </a:r>
            <a:endParaRPr lang="fr-FR" dirty="0"/>
          </a:p>
        </p:txBody>
      </p:sp>
      <p:sp>
        <p:nvSpPr>
          <p:cNvPr id="3" name="Espace réservé du contenu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u texte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A4050A2B-ED20-46DB-805A-96BB748EB760}" type="slidenum">
              <a:rPr lang="ja-JP" altLang="fr-FR"/>
              <a:pPr/>
              <a:t>‹Nr.›</a:t>
            </a:fld>
            <a:endParaRPr lang="fr-FR"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67F7C1A6-5432-4A88-9199-948E52B80477}" type="slidenum">
              <a:rPr lang="ja-JP" altLang="fr-FR"/>
              <a:pPr/>
              <a:t>‹Nr.›</a:t>
            </a:fld>
            <a:endParaRPr lang="fr-FR"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dirty="0"/>
              <a:t>Cliquez pour modifier les styles du texte du masque</a:t>
            </a:r>
          </a:p>
          <a:p>
            <a:pPr lvl="1"/>
            <a:r>
              <a:rPr lang="fr-FR" altLang="ja-JP" dirty="0"/>
              <a:t>Deuxième niveau</a:t>
            </a:r>
          </a:p>
          <a:p>
            <a:pPr lvl="2"/>
            <a:r>
              <a:rPr lang="fr-FR" altLang="ja-JP" dirty="0"/>
              <a:t>Troisième niveau</a:t>
            </a:r>
          </a:p>
          <a:p>
            <a:pPr lvl="3"/>
            <a:r>
              <a:rPr lang="fr-FR" altLang="ja-JP" dirty="0"/>
              <a:t>Quatrième niveau</a:t>
            </a:r>
          </a:p>
          <a:p>
            <a:pPr lvl="4"/>
            <a:r>
              <a:rPr lang="fr-FR" altLang="ja-JP" dirty="0"/>
              <a:t>Cinquième niveau</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endParaRPr lang="fr-FR" altLang="ja-JP"/>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endParaRPr lang="fr-FR" altLang="ja-JP" dirty="0"/>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841ADF96-E6CA-4184-9617-4AA0842E2F41}" type="slidenum">
              <a:rPr lang="ja-JP" altLang="fr-FR"/>
              <a:pPr/>
              <a:t>‹Nr.›</a:t>
            </a:fld>
            <a:endParaRPr lang="fr-FR" altLang="ja-JP"/>
          </a:p>
        </p:txBody>
      </p:sp>
      <p:pic>
        <p:nvPicPr>
          <p:cNvPr id="7" name="Image 6">
            <a:extLst>
              <a:ext uri="{FF2B5EF4-FFF2-40B4-BE49-F238E27FC236}">
                <a16:creationId xmlns:a16="http://schemas.microsoft.com/office/drawing/2014/main" id="{4CB5CF22-54B9-40F4-91F9-FB0988E05961}"/>
              </a:ext>
            </a:extLst>
          </p:cNvPr>
          <p:cNvPicPr>
            <a:picLocks noChangeAspect="1"/>
          </p:cNvPicPr>
          <p:nvPr userDrawn="1"/>
        </p:nvPicPr>
        <p:blipFill>
          <a:blip r:embed="rId14"/>
          <a:stretch>
            <a:fillRect/>
          </a:stretch>
        </p:blipFill>
        <p:spPr>
          <a:xfrm>
            <a:off x="179512" y="20335"/>
            <a:ext cx="884497" cy="14047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4CF181AD-2138-4110-A5E2-8649EDB84903}"/>
              </a:ext>
            </a:extLst>
          </p:cNvPr>
          <p:cNvSpPr>
            <a:spLocks noGrp="1"/>
          </p:cNvSpPr>
          <p:nvPr>
            <p:ph type="ctrTitle"/>
          </p:nvPr>
        </p:nvSpPr>
        <p:spPr>
          <a:xfrm>
            <a:off x="1415480" y="2204864"/>
            <a:ext cx="9361040" cy="1470025"/>
          </a:xfrm>
        </p:spPr>
        <p:txBody>
          <a:bodyPr/>
          <a:lstStyle/>
          <a:p>
            <a:r>
              <a:rPr lang="en-US" sz="3600" b="1" i="0" u="none" strike="noStrike" baseline="0" dirty="0">
                <a:solidFill>
                  <a:srgbClr val="000000"/>
                </a:solidFill>
                <a:latin typeface="Arial" panose="020B0604020202020204" pitchFamily="34" charset="0"/>
                <a:cs typeface="Arial" panose="020B0604020202020204" pitchFamily="34" charset="0"/>
              </a:rPr>
              <a:t>Method of testing for immunity of </a:t>
            </a:r>
            <a:r>
              <a:rPr lang="en-US" sz="3600" b="1" i="0" u="sng" strike="noStrike" baseline="0" dirty="0">
                <a:solidFill>
                  <a:srgbClr val="000000"/>
                </a:solidFill>
                <a:latin typeface="Arial" panose="020B0604020202020204" pitchFamily="34" charset="0"/>
                <a:cs typeface="Arial" panose="020B0604020202020204" pitchFamily="34" charset="0"/>
              </a:rPr>
              <a:t>long vehicles</a:t>
            </a:r>
            <a:r>
              <a:rPr lang="en-US" sz="3600" b="1" i="0" strike="noStrike" baseline="0" dirty="0">
                <a:solidFill>
                  <a:srgbClr val="000000"/>
                </a:solidFill>
                <a:latin typeface="Arial" panose="020B0604020202020204" pitchFamily="34" charset="0"/>
                <a:cs typeface="Arial" panose="020B0604020202020204" pitchFamily="34" charset="0"/>
              </a:rPr>
              <a:t> </a:t>
            </a:r>
            <a:r>
              <a:rPr lang="en-US" sz="3600" b="1" i="0" u="none" strike="noStrike" baseline="0" dirty="0">
                <a:solidFill>
                  <a:srgbClr val="000000"/>
                </a:solidFill>
                <a:latin typeface="Arial" panose="020B0604020202020204" pitchFamily="34" charset="0"/>
                <a:cs typeface="Arial" panose="020B0604020202020204" pitchFamily="34" charset="0"/>
              </a:rPr>
              <a:t>to electromagnetic radiation</a:t>
            </a:r>
            <a:br>
              <a:rPr lang="en-US" sz="3600" b="1" i="0" u="none" strike="noStrike" baseline="0" dirty="0">
                <a:solidFill>
                  <a:srgbClr val="000000"/>
                </a:solidFill>
                <a:latin typeface="Arial" panose="020B0604020202020204" pitchFamily="34" charset="0"/>
                <a:cs typeface="Arial" panose="020B0604020202020204" pitchFamily="34" charset="0"/>
              </a:rPr>
            </a:br>
            <a:br>
              <a:rPr lang="en-US" sz="3600" b="1" i="0" u="none" strike="noStrike" baseline="0" dirty="0">
                <a:solidFill>
                  <a:srgbClr val="000000"/>
                </a:solidFill>
                <a:latin typeface="Times New Roman" panose="02020603050405020304" pitchFamily="18" charset="0"/>
              </a:rPr>
            </a:br>
            <a:r>
              <a:rPr lang="en-US" sz="3600" dirty="0">
                <a:latin typeface="Arial" panose="020B0604020202020204" pitchFamily="34" charset="0"/>
                <a:cs typeface="Arial" panose="020B0604020202020204" pitchFamily="34" charset="0"/>
              </a:rPr>
              <a:t>Alternative possibility for higher frequencies </a:t>
            </a:r>
            <a:endParaRPr lang="fr-FR" sz="3600" dirty="0"/>
          </a:p>
        </p:txBody>
      </p:sp>
      <p:sp>
        <p:nvSpPr>
          <p:cNvPr id="5" name="Sous-titre 4">
            <a:extLst>
              <a:ext uri="{FF2B5EF4-FFF2-40B4-BE49-F238E27FC236}">
                <a16:creationId xmlns:a16="http://schemas.microsoft.com/office/drawing/2014/main" id="{15054904-277D-4336-8282-11732B047032}"/>
              </a:ext>
            </a:extLst>
          </p:cNvPr>
          <p:cNvSpPr>
            <a:spLocks noGrp="1"/>
          </p:cNvSpPr>
          <p:nvPr>
            <p:ph type="subTitle" idx="1"/>
          </p:nvPr>
        </p:nvSpPr>
        <p:spPr>
          <a:xfrm>
            <a:off x="1828800" y="4983117"/>
            <a:ext cx="8534400" cy="1752600"/>
          </a:xfrm>
        </p:spPr>
        <p:txBody>
          <a:bodyPr/>
          <a:lstStyle/>
          <a:p>
            <a:endParaRPr lang="fr-FR" dirty="0"/>
          </a:p>
          <a:p>
            <a:r>
              <a:rPr lang="fr-FR" dirty="0"/>
              <a:t>May 2022 (V1)</a:t>
            </a:r>
          </a:p>
        </p:txBody>
      </p:sp>
      <p:sp>
        <p:nvSpPr>
          <p:cNvPr id="3" name="Espace réservé du numéro de diapositive 2">
            <a:extLst>
              <a:ext uri="{FF2B5EF4-FFF2-40B4-BE49-F238E27FC236}">
                <a16:creationId xmlns:a16="http://schemas.microsoft.com/office/drawing/2014/main" id="{A8F769BD-C4D9-4075-94C1-E71E3F73AE67}"/>
              </a:ext>
            </a:extLst>
          </p:cNvPr>
          <p:cNvSpPr>
            <a:spLocks noGrp="1"/>
          </p:cNvSpPr>
          <p:nvPr>
            <p:ph type="sldNum" sz="quarter" idx="12"/>
          </p:nvPr>
        </p:nvSpPr>
        <p:spPr/>
        <p:txBody>
          <a:bodyPr/>
          <a:lstStyle/>
          <a:p>
            <a:fld id="{66B6936A-3B21-4CDC-83DE-B97ED3CCFAB5}" type="slidenum">
              <a:rPr lang="fr-FR" altLang="ja-JP" smtClean="0"/>
              <a:t>1</a:t>
            </a:fld>
            <a:endParaRPr lang="fr-FR" altLang="ja-JP"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C1B2D8B3-FFA7-4ACA-BCE7-7F6B784AACCB}"/>
              </a:ext>
            </a:extLst>
          </p:cNvPr>
          <p:cNvSpPr>
            <a:spLocks noGrp="1"/>
          </p:cNvSpPr>
          <p:nvPr>
            <p:ph type="sldNum" sz="quarter" idx="12"/>
          </p:nvPr>
        </p:nvSpPr>
        <p:spPr/>
        <p:txBody>
          <a:bodyPr/>
          <a:lstStyle/>
          <a:p>
            <a:pPr defTabSz="914217"/>
            <a:fld id="{6737C4E7-2F7A-4C40-8110-7D13CF9BE4FF}" type="slidenum">
              <a:rPr lang="en-US" smtClean="0"/>
              <a:pPr defTabSz="914217"/>
              <a:t>2</a:t>
            </a:fld>
            <a:endParaRPr lang="en-US" dirty="0"/>
          </a:p>
        </p:txBody>
      </p:sp>
      <p:sp>
        <p:nvSpPr>
          <p:cNvPr id="8" name="Titre 7">
            <a:extLst>
              <a:ext uri="{FF2B5EF4-FFF2-40B4-BE49-F238E27FC236}">
                <a16:creationId xmlns:a16="http://schemas.microsoft.com/office/drawing/2014/main" id="{A55A237F-C1B2-4D59-BF18-16E8867AAF5B}"/>
              </a:ext>
            </a:extLst>
          </p:cNvPr>
          <p:cNvSpPr>
            <a:spLocks noGrp="1"/>
          </p:cNvSpPr>
          <p:nvPr>
            <p:ph type="title"/>
          </p:nvPr>
        </p:nvSpPr>
        <p:spPr>
          <a:xfrm>
            <a:off x="609600" y="274638"/>
            <a:ext cx="10972800" cy="778098"/>
          </a:xfrm>
        </p:spPr>
        <p:txBody>
          <a:bodyPr/>
          <a:lstStyle/>
          <a:p>
            <a:r>
              <a:rPr lang="en-US" sz="3200" dirty="0"/>
              <a:t>Immunity testing of long vehicles:</a:t>
            </a:r>
            <a:br>
              <a:rPr lang="en-US" sz="3200" dirty="0"/>
            </a:br>
            <a:r>
              <a:rPr lang="en-US" sz="3200" dirty="0"/>
              <a:t>Alternative possibility for higher frequencies </a:t>
            </a:r>
            <a:endParaRPr lang="fr-FR" sz="3200" dirty="0"/>
          </a:p>
        </p:txBody>
      </p:sp>
      <p:sp>
        <p:nvSpPr>
          <p:cNvPr id="9" name="テキスト ボックス 5">
            <a:extLst>
              <a:ext uri="{FF2B5EF4-FFF2-40B4-BE49-F238E27FC236}">
                <a16:creationId xmlns:a16="http://schemas.microsoft.com/office/drawing/2014/main" id="{664B13B2-78F8-4E6B-A68B-C956AFD03E54}"/>
              </a:ext>
            </a:extLst>
          </p:cNvPr>
          <p:cNvSpPr txBox="1"/>
          <p:nvPr/>
        </p:nvSpPr>
        <p:spPr>
          <a:xfrm>
            <a:off x="479376" y="1654207"/>
            <a:ext cx="10987791" cy="4922630"/>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GB" sz="1800" b="1" dirty="0"/>
              <a:t>Definition of a </a:t>
            </a:r>
            <a:r>
              <a:rPr lang="en-GB" sz="1800" b="1" u="sng" dirty="0"/>
              <a:t>long vehicle:</a:t>
            </a:r>
            <a:r>
              <a:rPr lang="en-GB" sz="1800" b="1" dirty="0"/>
              <a:t> longer than 12 m and/or wider than 2.60 m and/or higher than 4.00 m</a:t>
            </a:r>
            <a:endParaRPr lang="de-DE" sz="1800" b="1" dirty="0"/>
          </a:p>
          <a:p>
            <a:endParaRPr lang="en-US" sz="1800" dirty="0">
              <a:latin typeface="Arial" panose="020B0604020202020204" pitchFamily="34" charset="0"/>
              <a:cs typeface="Arial" panose="020B0604020202020204" pitchFamily="34" charset="0"/>
            </a:endParaRPr>
          </a:p>
          <a:p>
            <a:r>
              <a:rPr lang="en-US" sz="1799" dirty="0">
                <a:latin typeface="Arial" panose="020B0604020202020204" pitchFamily="34" charset="0"/>
                <a:cs typeface="Arial" panose="020B0604020202020204" pitchFamily="34" charset="0"/>
              </a:rPr>
              <a:t>Use the possibility for testing immunity to fields for higher frequencies for long vehicles to take ESA / subsystem homologation for vehicle homologation (UNECE R10.06: 4.1.1.2):</a:t>
            </a:r>
            <a:br>
              <a:rPr lang="en-US" sz="1799" dirty="0">
                <a:latin typeface="Arial" panose="020B0604020202020204" pitchFamily="34" charset="0"/>
                <a:cs typeface="Arial" panose="020B0604020202020204" pitchFamily="34" charset="0"/>
              </a:rPr>
            </a:br>
            <a:endParaRPr lang="en-US" sz="800" dirty="0">
              <a:latin typeface="Arial" panose="020B0604020202020204" pitchFamily="34" charset="0"/>
              <a:cs typeface="Arial" panose="020B0604020202020204" pitchFamily="34" charset="0"/>
            </a:endParaRPr>
          </a:p>
          <a:p>
            <a:endParaRPr lang="en-US" sz="1799" u="sng" dirty="0">
              <a:latin typeface="Arial" panose="020B0604020202020204" pitchFamily="34" charset="0"/>
              <a:cs typeface="Arial" panose="020B0604020202020204" pitchFamily="34" charset="0"/>
            </a:endParaRPr>
          </a:p>
          <a:p>
            <a:pPr marL="0" indent="0">
              <a:buNone/>
            </a:pPr>
            <a:endParaRPr lang="en-US" sz="1799" u="sng" dirty="0">
              <a:latin typeface="Arial" panose="020B0604020202020204" pitchFamily="34" charset="0"/>
              <a:cs typeface="Arial" panose="020B0604020202020204" pitchFamily="34" charset="0"/>
            </a:endParaRPr>
          </a:p>
          <a:p>
            <a:pPr marL="0" indent="0">
              <a:buNone/>
            </a:pPr>
            <a:endParaRPr lang="en-US" sz="1799" u="sng" dirty="0">
              <a:latin typeface="Arial" panose="020B0604020202020204" pitchFamily="34" charset="0"/>
              <a:cs typeface="Arial" panose="020B0604020202020204" pitchFamily="34" charset="0"/>
            </a:endParaRPr>
          </a:p>
          <a:p>
            <a:endParaRPr lang="en-US" sz="1799" u="sng" dirty="0">
              <a:latin typeface="Arial" panose="020B0604020202020204" pitchFamily="34" charset="0"/>
              <a:cs typeface="Arial" panose="020B0604020202020204" pitchFamily="34" charset="0"/>
            </a:endParaRPr>
          </a:p>
          <a:p>
            <a:endParaRPr lang="en-US" sz="1799" u="sng" dirty="0">
              <a:latin typeface="Arial" panose="020B0604020202020204" pitchFamily="34" charset="0"/>
              <a:cs typeface="Arial" panose="020B0604020202020204" pitchFamily="34" charset="0"/>
            </a:endParaRPr>
          </a:p>
          <a:p>
            <a:endParaRPr lang="en-US" sz="1799" u="sng" dirty="0">
              <a:latin typeface="Arial" panose="020B0604020202020204" pitchFamily="34" charset="0"/>
              <a:cs typeface="Arial" panose="020B0604020202020204" pitchFamily="34" charset="0"/>
            </a:endParaRPr>
          </a:p>
          <a:p>
            <a:r>
              <a:rPr lang="en-US" sz="1799" u="sng" dirty="0">
                <a:latin typeface="Arial" panose="020B0604020202020204" pitchFamily="34" charset="0"/>
                <a:cs typeface="Arial" panose="020B0604020202020204" pitchFamily="34" charset="0"/>
              </a:rPr>
              <a:t>Add to Annex 6 new paragraph</a:t>
            </a:r>
            <a:r>
              <a:rPr lang="en-US" sz="1799" dirty="0">
                <a:latin typeface="Arial" panose="020B0604020202020204" pitchFamily="34" charset="0"/>
                <a:cs typeface="Arial" panose="020B0604020202020204" pitchFamily="34" charset="0"/>
              </a:rPr>
              <a:t>:</a:t>
            </a:r>
          </a:p>
          <a:p>
            <a:r>
              <a:rPr lang="en-US" sz="1799" dirty="0">
                <a:solidFill>
                  <a:srgbClr val="0070C0"/>
                </a:solidFill>
                <a:latin typeface="Arial" panose="020B0604020202020204" pitchFamily="34" charset="0"/>
                <a:cs typeface="Arial" panose="020B0604020202020204" pitchFamily="34" charset="0"/>
              </a:rPr>
              <a:t>§ 1.3 Procedure for alternative test method for higher frequencies long vehicles</a:t>
            </a:r>
          </a:p>
          <a:p>
            <a:r>
              <a:rPr lang="en-US" sz="1799" dirty="0">
                <a:solidFill>
                  <a:srgbClr val="0070C0"/>
                </a:solidFill>
                <a:latin typeface="Arial" panose="020B0604020202020204" pitchFamily="34" charset="0"/>
                <a:cs typeface="Arial" panose="020B0604020202020204" pitchFamily="34" charset="0"/>
              </a:rPr>
              <a:t>Instead of multiple reference points the following method can be used:</a:t>
            </a:r>
          </a:p>
          <a:p>
            <a:pPr marL="342797" indent="-342797">
              <a:buFont typeface="+mj-lt"/>
              <a:buAutoNum type="arabicPeriod"/>
            </a:pPr>
            <a:r>
              <a:rPr lang="en-US" sz="1799" dirty="0">
                <a:solidFill>
                  <a:srgbClr val="0070C0"/>
                </a:solidFill>
                <a:latin typeface="Arial" panose="020B0604020202020204" pitchFamily="34" charset="0"/>
                <a:cs typeface="Arial" panose="020B0604020202020204" pitchFamily="34" charset="0"/>
              </a:rPr>
              <a:t>Testing vehicle immunity to fields with the usual reference point for high frequencies (see § 1.2)</a:t>
            </a:r>
          </a:p>
          <a:p>
            <a:pPr marL="342797" indent="-342797">
              <a:buFont typeface="+mj-lt"/>
              <a:buAutoNum type="arabicPeriod"/>
            </a:pPr>
            <a:r>
              <a:rPr lang="en-US" sz="1799" dirty="0">
                <a:solidFill>
                  <a:srgbClr val="0070C0"/>
                </a:solidFill>
                <a:latin typeface="Arial" panose="020B0604020202020204" pitchFamily="34" charset="0"/>
                <a:cs typeface="Arial" panose="020B0604020202020204" pitchFamily="34" charset="0"/>
              </a:rPr>
              <a:t>For ESAs / subsystems outside the beamwidth of the antenna, use the ESA / subsystem results according Annex 9 of ECE R10 for vehicle homologation </a:t>
            </a:r>
            <a:r>
              <a:rPr lang="en-US" sz="1799" u="sng" dirty="0">
                <a:solidFill>
                  <a:srgbClr val="0070C0"/>
                </a:solidFill>
                <a:latin typeface="Arial" panose="020B0604020202020204" pitchFamily="34" charset="0"/>
                <a:cs typeface="Arial" panose="020B0604020202020204" pitchFamily="34" charset="0"/>
              </a:rPr>
              <a:t>without</a:t>
            </a:r>
            <a:r>
              <a:rPr lang="en-US" sz="1799" dirty="0">
                <a:solidFill>
                  <a:srgbClr val="0070C0"/>
                </a:solidFill>
                <a:latin typeface="Arial" panose="020B0604020202020204" pitchFamily="34" charset="0"/>
                <a:cs typeface="Arial" panose="020B0604020202020204" pitchFamily="34" charset="0"/>
              </a:rPr>
              <a:t> full ESA type approval.</a:t>
            </a:r>
          </a:p>
          <a:p>
            <a:endParaRPr lang="en-US" sz="1800" dirty="0">
              <a:latin typeface="Arial" panose="020B0604020202020204" pitchFamily="34" charset="0"/>
              <a:cs typeface="Arial" panose="020B0604020202020204" pitchFamily="34" charset="0"/>
            </a:endParaRPr>
          </a:p>
        </p:txBody>
      </p:sp>
      <p:pic>
        <p:nvPicPr>
          <p:cNvPr id="11" name="Grafik 10">
            <a:extLst>
              <a:ext uri="{FF2B5EF4-FFF2-40B4-BE49-F238E27FC236}">
                <a16:creationId xmlns:a16="http://schemas.microsoft.com/office/drawing/2014/main" id="{EFDD60E9-802E-43D7-A1CA-F1563F45277D}"/>
              </a:ext>
            </a:extLst>
          </p:cNvPr>
          <p:cNvPicPr>
            <a:picLocks noChangeAspect="1"/>
          </p:cNvPicPr>
          <p:nvPr/>
        </p:nvPicPr>
        <p:blipFill>
          <a:blip r:embed="rId2"/>
          <a:stretch>
            <a:fillRect/>
          </a:stretch>
        </p:blipFill>
        <p:spPr>
          <a:xfrm>
            <a:off x="1789981" y="2852936"/>
            <a:ext cx="8612038" cy="1627472"/>
          </a:xfrm>
          <a:prstGeom prst="rect">
            <a:avLst/>
          </a:prstGeom>
        </p:spPr>
      </p:pic>
    </p:spTree>
    <p:extLst>
      <p:ext uri="{BB962C8B-B14F-4D97-AF65-F5344CB8AC3E}">
        <p14:creationId xmlns:p14="http://schemas.microsoft.com/office/powerpoint/2010/main" val="14260876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C1B2D8B3-FFA7-4ACA-BCE7-7F6B784AACCB}"/>
              </a:ext>
            </a:extLst>
          </p:cNvPr>
          <p:cNvSpPr>
            <a:spLocks noGrp="1"/>
          </p:cNvSpPr>
          <p:nvPr>
            <p:ph type="sldNum" sz="quarter" idx="12"/>
          </p:nvPr>
        </p:nvSpPr>
        <p:spPr/>
        <p:txBody>
          <a:bodyPr/>
          <a:lstStyle/>
          <a:p>
            <a:pPr defTabSz="914217"/>
            <a:fld id="{6737C4E7-2F7A-4C40-8110-7D13CF9BE4FF}" type="slidenum">
              <a:rPr lang="en-US" smtClean="0"/>
              <a:pPr defTabSz="914217"/>
              <a:t>3</a:t>
            </a:fld>
            <a:endParaRPr lang="en-US" dirty="0"/>
          </a:p>
        </p:txBody>
      </p:sp>
      <p:sp>
        <p:nvSpPr>
          <p:cNvPr id="8" name="Titre 7">
            <a:extLst>
              <a:ext uri="{FF2B5EF4-FFF2-40B4-BE49-F238E27FC236}">
                <a16:creationId xmlns:a16="http://schemas.microsoft.com/office/drawing/2014/main" id="{A55A237F-C1B2-4D59-BF18-16E8867AAF5B}"/>
              </a:ext>
            </a:extLst>
          </p:cNvPr>
          <p:cNvSpPr>
            <a:spLocks noGrp="1"/>
          </p:cNvSpPr>
          <p:nvPr>
            <p:ph type="title"/>
          </p:nvPr>
        </p:nvSpPr>
        <p:spPr>
          <a:xfrm>
            <a:off x="609600" y="274638"/>
            <a:ext cx="10972800" cy="778098"/>
          </a:xfrm>
        </p:spPr>
        <p:txBody>
          <a:bodyPr/>
          <a:lstStyle/>
          <a:p>
            <a:r>
              <a:rPr lang="en-US" sz="3200" dirty="0"/>
              <a:t>Immunity testing of long vehicles:</a:t>
            </a:r>
            <a:br>
              <a:rPr lang="en-US" sz="3200" dirty="0"/>
            </a:br>
            <a:r>
              <a:rPr lang="en-US" sz="3200" dirty="0"/>
              <a:t>Problem description</a:t>
            </a:r>
            <a:endParaRPr lang="fr-FR" sz="3200" dirty="0"/>
          </a:p>
        </p:txBody>
      </p:sp>
      <p:sp>
        <p:nvSpPr>
          <p:cNvPr id="9" name="テキスト ボックス 5">
            <a:extLst>
              <a:ext uri="{FF2B5EF4-FFF2-40B4-BE49-F238E27FC236}">
                <a16:creationId xmlns:a16="http://schemas.microsoft.com/office/drawing/2014/main" id="{664B13B2-78F8-4E6B-A68B-C956AFD03E54}"/>
              </a:ext>
            </a:extLst>
          </p:cNvPr>
          <p:cNvSpPr txBox="1"/>
          <p:nvPr/>
        </p:nvSpPr>
        <p:spPr>
          <a:xfrm>
            <a:off x="479376" y="1654207"/>
            <a:ext cx="10987791" cy="4522392"/>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285664" indent="-285664">
              <a:buFont typeface="Arial" panose="020B0604020202020204" pitchFamily="34" charset="0"/>
              <a:buChar char="•"/>
            </a:pPr>
            <a:r>
              <a:rPr lang="en-US" sz="1799" dirty="0">
                <a:latin typeface="Arial" panose="020B0604020202020204" pitchFamily="34" charset="0"/>
                <a:cs typeface="Arial" panose="020B0604020202020204" pitchFamily="34" charset="0"/>
              </a:rPr>
              <a:t>Depending on the vehicle design, it is possible, that components with immunity related functions are distributed throughout the whole vehicle</a:t>
            </a:r>
            <a:br>
              <a:rPr lang="en-US" sz="1799" dirty="0">
                <a:latin typeface="Arial" panose="020B0604020202020204" pitchFamily="34" charset="0"/>
                <a:cs typeface="Arial" panose="020B0604020202020204" pitchFamily="34" charset="0"/>
              </a:rPr>
            </a:br>
            <a:endParaRPr lang="en-US" sz="1799" dirty="0">
              <a:latin typeface="Arial" panose="020B0604020202020204" pitchFamily="34" charset="0"/>
              <a:cs typeface="Arial" panose="020B0604020202020204" pitchFamily="34" charset="0"/>
            </a:endParaRPr>
          </a:p>
          <a:p>
            <a:pPr marL="285664" indent="-285664">
              <a:buFont typeface="Arial" panose="020B0604020202020204" pitchFamily="34" charset="0"/>
              <a:buChar char="•"/>
            </a:pPr>
            <a:r>
              <a:rPr lang="en-US" sz="1799" dirty="0">
                <a:latin typeface="Arial" panose="020B0604020202020204" pitchFamily="34" charset="0"/>
                <a:cs typeface="Arial" panose="020B0604020202020204" pitchFamily="34" charset="0"/>
              </a:rPr>
              <a:t>Especially for long vehicles it is possible that such components are far away from the reference points according Annex 6/ISO 11451-2</a:t>
            </a:r>
            <a:br>
              <a:rPr lang="en-US" sz="1799" dirty="0">
                <a:latin typeface="Arial" panose="020B0604020202020204" pitchFamily="34" charset="0"/>
                <a:cs typeface="Arial" panose="020B0604020202020204" pitchFamily="34" charset="0"/>
              </a:rPr>
            </a:br>
            <a:endParaRPr lang="de-DE" sz="1799" dirty="0">
              <a:latin typeface="Arial" panose="020B0604020202020204" pitchFamily="34" charset="0"/>
              <a:cs typeface="Arial" panose="020B0604020202020204" pitchFamily="34" charset="0"/>
            </a:endParaRPr>
          </a:p>
          <a:p>
            <a:pPr marL="285664" indent="-285664">
              <a:buFont typeface="Arial" panose="020B0604020202020204" pitchFamily="34" charset="0"/>
              <a:buChar char="•"/>
            </a:pPr>
            <a:r>
              <a:rPr lang="en-US" sz="1799" dirty="0">
                <a:latin typeface="Arial" panose="020B0604020202020204" pitchFamily="34" charset="0"/>
                <a:cs typeface="Arial" panose="020B0604020202020204" pitchFamily="34" charset="0"/>
              </a:rPr>
              <a:t>Generally it would be possible to define additional reference points. But in practice it is extremely difficult to decide how to do. For example:</a:t>
            </a:r>
            <a:br>
              <a:rPr lang="en-US" sz="1799" dirty="0">
                <a:latin typeface="Arial" panose="020B0604020202020204" pitchFamily="34" charset="0"/>
                <a:cs typeface="Arial" panose="020B0604020202020204" pitchFamily="34" charset="0"/>
              </a:rPr>
            </a:br>
            <a:endParaRPr lang="de-DE" sz="1799" dirty="0">
              <a:latin typeface="Arial" panose="020B0604020202020204" pitchFamily="34" charset="0"/>
              <a:cs typeface="Arial" panose="020B0604020202020204" pitchFamily="34" charset="0"/>
            </a:endParaRPr>
          </a:p>
          <a:p>
            <a:pPr marL="742727" lvl="1" indent="-285664">
              <a:buFont typeface="Arial" panose="020B0604020202020204" pitchFamily="34" charset="0"/>
              <a:buChar char="•"/>
            </a:pPr>
            <a:r>
              <a:rPr lang="en-US" sz="1799" dirty="0">
                <a:latin typeface="Arial" panose="020B0604020202020204" pitchFamily="34" charset="0"/>
                <a:cs typeface="Arial" panose="020B0604020202020204" pitchFamily="34" charset="0"/>
              </a:rPr>
              <a:t>The relevant vehicle length from which additional reference points are required depends on the frequency range -&gt; the higher the frequency the more smaller vehicles are affected.</a:t>
            </a:r>
            <a:br>
              <a:rPr lang="en-US" sz="1799" dirty="0">
                <a:latin typeface="Arial" panose="020B0604020202020204" pitchFamily="34" charset="0"/>
                <a:cs typeface="Arial" panose="020B0604020202020204" pitchFamily="34" charset="0"/>
              </a:rPr>
            </a:br>
            <a:endParaRPr lang="de-DE" sz="1799" dirty="0">
              <a:latin typeface="Arial" panose="020B0604020202020204" pitchFamily="34" charset="0"/>
              <a:cs typeface="Arial" panose="020B0604020202020204" pitchFamily="34" charset="0"/>
            </a:endParaRPr>
          </a:p>
          <a:p>
            <a:pPr marL="742727" lvl="1" indent="-285664">
              <a:buFont typeface="Arial" panose="020B0604020202020204" pitchFamily="34" charset="0"/>
              <a:buChar char="•"/>
            </a:pPr>
            <a:r>
              <a:rPr lang="en-US" sz="1799" dirty="0">
                <a:latin typeface="Arial" panose="020B0604020202020204" pitchFamily="34" charset="0"/>
                <a:cs typeface="Arial" panose="020B0604020202020204" pitchFamily="34" charset="0"/>
              </a:rPr>
              <a:t>Especially for large vehicles additional reference points depend on the size of the test laboratory. Consequently, these must also be selected depending on the circumstances of the test laboratories. There is a risk, that the test result will depend on the laboratory chosen</a:t>
            </a:r>
            <a:endParaRPr lang="de-DE" sz="1799" dirty="0">
              <a:latin typeface="Arial" panose="020B0604020202020204" pitchFamily="34" charset="0"/>
              <a:cs typeface="Arial" panose="020B0604020202020204" pitchFamily="34" charset="0"/>
            </a:endParaRPr>
          </a:p>
          <a:p>
            <a:endParaRPr lang="en-US"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401442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C1B2D8B3-FFA7-4ACA-BCE7-7F6B784AACCB}"/>
              </a:ext>
            </a:extLst>
          </p:cNvPr>
          <p:cNvSpPr>
            <a:spLocks noGrp="1"/>
          </p:cNvSpPr>
          <p:nvPr>
            <p:ph type="sldNum" sz="quarter" idx="12"/>
          </p:nvPr>
        </p:nvSpPr>
        <p:spPr/>
        <p:txBody>
          <a:bodyPr/>
          <a:lstStyle/>
          <a:p>
            <a:pPr defTabSz="914217"/>
            <a:fld id="{6737C4E7-2F7A-4C40-8110-7D13CF9BE4FF}" type="slidenum">
              <a:rPr lang="en-US" smtClean="0"/>
              <a:pPr defTabSz="914217"/>
              <a:t>4</a:t>
            </a:fld>
            <a:endParaRPr lang="en-US" dirty="0"/>
          </a:p>
        </p:txBody>
      </p:sp>
      <p:sp>
        <p:nvSpPr>
          <p:cNvPr id="8" name="Titre 7">
            <a:extLst>
              <a:ext uri="{FF2B5EF4-FFF2-40B4-BE49-F238E27FC236}">
                <a16:creationId xmlns:a16="http://schemas.microsoft.com/office/drawing/2014/main" id="{A55A237F-C1B2-4D59-BF18-16E8867AAF5B}"/>
              </a:ext>
            </a:extLst>
          </p:cNvPr>
          <p:cNvSpPr>
            <a:spLocks noGrp="1"/>
          </p:cNvSpPr>
          <p:nvPr>
            <p:ph type="title"/>
          </p:nvPr>
        </p:nvSpPr>
        <p:spPr>
          <a:xfrm>
            <a:off x="609600" y="274638"/>
            <a:ext cx="10972800" cy="778098"/>
          </a:xfrm>
        </p:spPr>
        <p:txBody>
          <a:bodyPr/>
          <a:lstStyle/>
          <a:p>
            <a:r>
              <a:rPr lang="en-US" sz="3200" dirty="0"/>
              <a:t>Immunity testing of long vehicles:</a:t>
            </a:r>
            <a:br>
              <a:rPr lang="en-US" sz="3200" dirty="0"/>
            </a:br>
            <a:r>
              <a:rPr lang="en-US" sz="3200" dirty="0"/>
              <a:t>Proposal justification</a:t>
            </a:r>
            <a:endParaRPr lang="fr-FR" sz="3200" dirty="0"/>
          </a:p>
        </p:txBody>
      </p:sp>
      <p:sp>
        <p:nvSpPr>
          <p:cNvPr id="9" name="テキスト ボックス 5">
            <a:extLst>
              <a:ext uri="{FF2B5EF4-FFF2-40B4-BE49-F238E27FC236}">
                <a16:creationId xmlns:a16="http://schemas.microsoft.com/office/drawing/2014/main" id="{664B13B2-78F8-4E6B-A68B-C956AFD03E54}"/>
              </a:ext>
            </a:extLst>
          </p:cNvPr>
          <p:cNvSpPr txBox="1"/>
          <p:nvPr/>
        </p:nvSpPr>
        <p:spPr>
          <a:xfrm>
            <a:off x="479376" y="1654207"/>
            <a:ext cx="10987791" cy="2030556"/>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285664" indent="-285664">
              <a:buFont typeface="Arial" panose="020B0604020202020204" pitchFamily="34" charset="0"/>
              <a:buChar char="•"/>
            </a:pPr>
            <a:r>
              <a:rPr lang="en-US" sz="1799" dirty="0">
                <a:latin typeface="Arial" panose="020B0604020202020204" pitchFamily="34" charset="0"/>
                <a:cs typeface="Arial" panose="020B0604020202020204" pitchFamily="34" charset="0"/>
              </a:rPr>
              <a:t>It is already possible to register vehicles without an EMC vehicle type test, provided that all relevant ESAs have an own type approval (see UNECE R10 (Rev.6) § 4.1).</a:t>
            </a:r>
          </a:p>
          <a:p>
            <a:pPr marL="285664" indent="-285664">
              <a:buFont typeface="Arial" panose="020B0604020202020204" pitchFamily="34" charset="0"/>
              <a:buChar char="•"/>
            </a:pPr>
            <a:endParaRPr lang="en-US" sz="1799" dirty="0">
              <a:latin typeface="Arial" panose="020B0604020202020204" pitchFamily="34" charset="0"/>
              <a:cs typeface="Arial" panose="020B0604020202020204" pitchFamily="34" charset="0"/>
            </a:endParaRPr>
          </a:p>
          <a:p>
            <a:pPr marL="285664" indent="-285664">
              <a:buFont typeface="Arial" panose="020B0604020202020204" pitchFamily="34" charset="0"/>
              <a:buChar char="•"/>
            </a:pPr>
            <a:r>
              <a:rPr lang="en-US" sz="1799" dirty="0">
                <a:latin typeface="Arial" panose="020B0604020202020204" pitchFamily="34" charset="0"/>
                <a:cs typeface="Arial" panose="020B0604020202020204" pitchFamily="34" charset="0"/>
              </a:rPr>
              <a:t>This possibility will be used for this proposal only for immunity to fields for higher frequencies  only for long vehicles to overcome test methods insufficiencies and limit the measurement workload to a reasonable level </a:t>
            </a:r>
          </a:p>
          <a:p>
            <a:endParaRPr lang="en-US" sz="1800" dirty="0">
              <a:latin typeface="Arial" panose="020B0604020202020204" pitchFamily="34" charset="0"/>
              <a:cs typeface="Arial" panose="020B0604020202020204" pitchFamily="34" charset="0"/>
            </a:endParaRPr>
          </a:p>
        </p:txBody>
      </p:sp>
      <p:pic>
        <p:nvPicPr>
          <p:cNvPr id="6" name="Grafik 5">
            <a:extLst>
              <a:ext uri="{FF2B5EF4-FFF2-40B4-BE49-F238E27FC236}">
                <a16:creationId xmlns:a16="http://schemas.microsoft.com/office/drawing/2014/main" id="{9023A98B-9850-4549-8A9D-B2678FC98C38}"/>
              </a:ext>
            </a:extLst>
          </p:cNvPr>
          <p:cNvPicPr>
            <a:picLocks noChangeAspect="1"/>
          </p:cNvPicPr>
          <p:nvPr/>
        </p:nvPicPr>
        <p:blipFill>
          <a:blip r:embed="rId2"/>
          <a:stretch>
            <a:fillRect/>
          </a:stretch>
        </p:blipFill>
        <p:spPr>
          <a:xfrm>
            <a:off x="3719736" y="3420968"/>
            <a:ext cx="5886335" cy="3022721"/>
          </a:xfrm>
          <a:prstGeom prst="rect">
            <a:avLst/>
          </a:prstGeom>
        </p:spPr>
      </p:pic>
    </p:spTree>
    <p:extLst>
      <p:ext uri="{BB962C8B-B14F-4D97-AF65-F5344CB8AC3E}">
        <p14:creationId xmlns:p14="http://schemas.microsoft.com/office/powerpoint/2010/main" val="36951195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89C4074-425D-4B16-8437-7B228491135F}"/>
              </a:ext>
            </a:extLst>
          </p:cNvPr>
          <p:cNvSpPr>
            <a:spLocks noGrp="1"/>
          </p:cNvSpPr>
          <p:nvPr>
            <p:ph type="title"/>
          </p:nvPr>
        </p:nvSpPr>
        <p:spPr/>
        <p:txBody>
          <a:bodyPr/>
          <a:lstStyle/>
          <a:p>
            <a:r>
              <a:rPr lang="en-US" sz="3200" dirty="0"/>
              <a:t>Immunity testing of long vehicles:</a:t>
            </a:r>
            <a:br>
              <a:rPr lang="en-US" sz="3200" dirty="0"/>
            </a:br>
            <a:r>
              <a:rPr lang="en-US" sz="3200" dirty="0"/>
              <a:t>Proposal for wording</a:t>
            </a:r>
            <a:endParaRPr lang="de-DE" sz="3200" dirty="0"/>
          </a:p>
        </p:txBody>
      </p:sp>
      <p:sp>
        <p:nvSpPr>
          <p:cNvPr id="3" name="Inhaltsplatzhalter 2">
            <a:extLst>
              <a:ext uri="{FF2B5EF4-FFF2-40B4-BE49-F238E27FC236}">
                <a16:creationId xmlns:a16="http://schemas.microsoft.com/office/drawing/2014/main" id="{EF379E9B-4CE6-461A-B8B6-1BA6FA0E57C2}"/>
              </a:ext>
            </a:extLst>
          </p:cNvPr>
          <p:cNvSpPr>
            <a:spLocks noGrp="1"/>
          </p:cNvSpPr>
          <p:nvPr>
            <p:ph idx="1"/>
          </p:nvPr>
        </p:nvSpPr>
        <p:spPr>
          <a:xfrm>
            <a:off x="609600" y="1427188"/>
            <a:ext cx="10972800" cy="4525963"/>
          </a:xfrm>
        </p:spPr>
        <p:txBody>
          <a:bodyPr/>
          <a:lstStyle/>
          <a:p>
            <a:pPr marL="0" indent="0">
              <a:buNone/>
            </a:pPr>
            <a:r>
              <a:rPr lang="en-GB" sz="1100" dirty="0">
                <a:effectLst/>
                <a:latin typeface="Times New Roman" panose="02020603050405020304" pitchFamily="18" charset="0"/>
                <a:ea typeface="Calibri" panose="020F0502020204030204" pitchFamily="34" charset="0"/>
                <a:cs typeface="Times New Roman" panose="02020603050405020304" pitchFamily="18" charset="0"/>
              </a:rPr>
              <a:t>Black text – original in R10.06</a:t>
            </a:r>
            <a:endParaRPr lang="de-DE" sz="1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r>
              <a:rPr lang="en-GB" sz="1100" dirty="0">
                <a:effectLst/>
                <a:highlight>
                  <a:srgbClr val="D3D3D3"/>
                </a:highlight>
                <a:latin typeface="Times New Roman" panose="02020603050405020304" pitchFamily="18" charset="0"/>
                <a:ea typeface="Calibri" panose="020F0502020204030204" pitchFamily="34" charset="0"/>
                <a:cs typeface="Times New Roman" panose="02020603050405020304" pitchFamily="18" charset="0"/>
              </a:rPr>
              <a:t>Grey highlighted text</a:t>
            </a:r>
            <a:r>
              <a:rPr lang="en-GB" sz="1100" dirty="0">
                <a:effectLst/>
                <a:latin typeface="Times New Roman" panose="02020603050405020304" pitchFamily="18" charset="0"/>
                <a:ea typeface="Calibri" panose="020F0502020204030204" pitchFamily="34" charset="0"/>
                <a:cs typeface="Times New Roman" panose="02020603050405020304" pitchFamily="18" charset="0"/>
              </a:rPr>
              <a:t> – latest OICA proposal to be agreed in the IWG</a:t>
            </a:r>
            <a:endParaRPr lang="de-DE" sz="1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r>
              <a:rPr lang="en-GB" sz="1100" dirty="0">
                <a:effectLst/>
                <a:highlight>
                  <a:srgbClr val="00FFFF"/>
                </a:highlight>
                <a:latin typeface="Times New Roman" panose="02020603050405020304" pitchFamily="18" charset="0"/>
                <a:ea typeface="Calibri" panose="020F0502020204030204" pitchFamily="34" charset="0"/>
                <a:cs typeface="Times New Roman" panose="02020603050405020304" pitchFamily="18" charset="0"/>
              </a:rPr>
              <a:t>Blue highlighted text:</a:t>
            </a:r>
            <a:r>
              <a:rPr lang="en-GB" sz="1100" dirty="0">
                <a:effectLst/>
                <a:latin typeface="Times New Roman" panose="02020603050405020304" pitchFamily="18" charset="0"/>
                <a:ea typeface="Calibri" panose="020F0502020204030204" pitchFamily="34" charset="0"/>
                <a:cs typeface="Times New Roman" panose="02020603050405020304" pitchFamily="18" charset="0"/>
              </a:rPr>
              <a:t> new proposal in this email</a:t>
            </a:r>
            <a:endParaRPr lang="de-DE" sz="1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r>
              <a:rPr lang="en-GB" sz="11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de-DE" sz="1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just">
              <a:spcAft>
                <a:spcPts val="600"/>
              </a:spcAft>
              <a:buNone/>
            </a:pPr>
            <a:r>
              <a:rPr lang="en-GB" sz="1100" dirty="0">
                <a:effectLst/>
                <a:latin typeface="Times New Roman" panose="02020603050405020304" pitchFamily="18" charset="0"/>
                <a:ea typeface="Calibri" panose="020F0502020204030204" pitchFamily="34" charset="0"/>
                <a:cs typeface="Times New Roman" panose="02020603050405020304" pitchFamily="18" charset="0"/>
              </a:rPr>
              <a:t>1.2.                Test method</a:t>
            </a:r>
            <a:endParaRPr lang="de-DE" sz="1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just">
              <a:spcAft>
                <a:spcPts val="600"/>
              </a:spcAft>
              <a:buNone/>
            </a:pPr>
            <a:r>
              <a:rPr lang="en-GB" sz="1100" dirty="0">
                <a:effectLst/>
                <a:latin typeface="Times New Roman" panose="02020603050405020304" pitchFamily="18" charset="0"/>
                <a:ea typeface="Calibri" panose="020F0502020204030204" pitchFamily="34" charset="0"/>
                <a:cs typeface="Times New Roman" panose="02020603050405020304" pitchFamily="18" charset="0"/>
              </a:rPr>
              <a:t>This test is intended to demonstrate the immunity of the vehicle electronic systems. The vehicle shall be subject to electromagnetic fields as described in this annex. The vehicle shall be monitored during the tests.</a:t>
            </a:r>
            <a:endParaRPr lang="de-DE" sz="1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just">
              <a:spcAft>
                <a:spcPts val="600"/>
              </a:spcAft>
              <a:buNone/>
            </a:pPr>
            <a:r>
              <a:rPr lang="en-GB" sz="1100" dirty="0">
                <a:effectLst/>
                <a:latin typeface="Times New Roman" panose="02020603050405020304" pitchFamily="18" charset="0"/>
                <a:ea typeface="Calibri" panose="020F0502020204030204" pitchFamily="34" charset="0"/>
                <a:cs typeface="Times New Roman" panose="02020603050405020304" pitchFamily="18" charset="0"/>
              </a:rPr>
              <a:t>If not otherwise stated in this annex the test shall be performed according to ISO 11451-2.</a:t>
            </a:r>
            <a:endParaRPr lang="de-DE" sz="1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just">
              <a:spcAft>
                <a:spcPts val="600"/>
              </a:spcAft>
              <a:buNone/>
            </a:pPr>
            <a:r>
              <a:rPr lang="en-GB" sz="1100" dirty="0">
                <a:effectLst/>
                <a:latin typeface="Times New Roman" panose="02020603050405020304" pitchFamily="18" charset="0"/>
                <a:ea typeface="Calibri" panose="020F0502020204030204" pitchFamily="34" charset="0"/>
                <a:cs typeface="Times New Roman" panose="02020603050405020304" pitchFamily="18" charset="0"/>
              </a:rPr>
              <a:t>1.3.                Alternative test methods</a:t>
            </a:r>
            <a:endParaRPr lang="de-DE" sz="1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just">
              <a:spcAft>
                <a:spcPts val="600"/>
              </a:spcAft>
              <a:buNone/>
            </a:pPr>
            <a:r>
              <a:rPr lang="en-GB" sz="1100" dirty="0">
                <a:effectLst/>
                <a:latin typeface="Times New Roman" panose="02020603050405020304" pitchFamily="18" charset="0"/>
                <a:ea typeface="Calibri" panose="020F0502020204030204" pitchFamily="34" charset="0"/>
                <a:cs typeface="Times New Roman" panose="02020603050405020304" pitchFamily="18" charset="0"/>
              </a:rPr>
              <a:t>The test may be alternatively performed in an outdoor test site for all vehicles. The test facility shall comply with (national) legal requirements regarding the emission of electromagnetic fields.</a:t>
            </a:r>
            <a:endParaRPr lang="de-DE" sz="1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just">
              <a:lnSpc>
                <a:spcPts val="1200"/>
              </a:lnSpc>
              <a:spcAft>
                <a:spcPts val="600"/>
              </a:spcAft>
              <a:buNone/>
            </a:pPr>
            <a:r>
              <a:rPr lang="en-GB" sz="1100" dirty="0">
                <a:effectLst/>
                <a:latin typeface="Times New Roman" panose="02020603050405020304" pitchFamily="18" charset="0"/>
                <a:ea typeface="Times New Roman" panose="02020603050405020304" pitchFamily="18" charset="0"/>
                <a:cs typeface="Times New Roman" panose="02020603050405020304" pitchFamily="18" charset="0"/>
              </a:rPr>
              <a:t>If a vehicle is longer than 12 m and/or wider than 2.60 m and/or higher than 4.00 m, </a:t>
            </a:r>
            <a:r>
              <a:rPr lang="en-GB" sz="1100" dirty="0">
                <a:effectLst/>
                <a:highlight>
                  <a:srgbClr val="00FFFF"/>
                </a:highlight>
                <a:latin typeface="Times New Roman" panose="02020603050405020304" pitchFamily="18" charset="0"/>
                <a:ea typeface="Times New Roman" panose="02020603050405020304" pitchFamily="18" charset="0"/>
                <a:cs typeface="Times New Roman" panose="02020603050405020304" pitchFamily="18" charset="0"/>
              </a:rPr>
              <a:t>one of</a:t>
            </a:r>
            <a:r>
              <a:rPr lang="en-GB" sz="11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GB" sz="1100" dirty="0">
                <a:effectLst/>
                <a:highlight>
                  <a:srgbClr val="D3D3D3"/>
                </a:highlight>
                <a:latin typeface="Times New Roman" panose="02020603050405020304" pitchFamily="18" charset="0"/>
                <a:ea typeface="Times New Roman" panose="02020603050405020304" pitchFamily="18" charset="0"/>
                <a:cs typeface="Times New Roman" panose="02020603050405020304" pitchFamily="18" charset="0"/>
              </a:rPr>
              <a:t>the following methods shall be used :</a:t>
            </a:r>
            <a:endParaRPr lang="de-DE" sz="1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lgn="just">
              <a:lnSpc>
                <a:spcPts val="1200"/>
              </a:lnSpc>
              <a:spcAft>
                <a:spcPts val="600"/>
              </a:spcAft>
              <a:buNone/>
            </a:pPr>
            <a:r>
              <a:rPr lang="en-GB" sz="1100" strike="sngStrike" dirty="0">
                <a:effectLst/>
                <a:highlight>
                  <a:srgbClr val="D3D3D3"/>
                </a:highlight>
                <a:latin typeface="Times New Roman" panose="02020603050405020304" pitchFamily="18" charset="0"/>
                <a:ea typeface="Times New Roman" panose="02020603050405020304" pitchFamily="18" charset="0"/>
                <a:cs typeface="Times New Roman" panose="02020603050405020304" pitchFamily="18" charset="0"/>
              </a:rPr>
              <a:t>BCI (bulk current injection) method according to ISO 11451-4 shall be used in the frequency range 20 to 2,000 MHz with levels defined in paragraph 6.8.2.1. of this Regulation</a:t>
            </a:r>
            <a:r>
              <a:rPr lang="en-GB" sz="1100" dirty="0">
                <a:effectLst/>
                <a:highlight>
                  <a:srgbClr val="D3D3D3"/>
                </a:highlight>
                <a:latin typeface="Times New Roman" panose="02020603050405020304" pitchFamily="18" charset="0"/>
                <a:ea typeface="Times New Roman" panose="02020603050405020304" pitchFamily="18" charset="0"/>
                <a:cs typeface="Times New Roman" panose="02020603050405020304" pitchFamily="18" charset="0"/>
              </a:rPr>
              <a:t>.</a:t>
            </a:r>
            <a:endParaRPr lang="de-DE" sz="1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171450" lvl="3" indent="-171450" algn="just">
              <a:lnSpc>
                <a:spcPts val="1200"/>
              </a:lnSpc>
              <a:spcAft>
                <a:spcPts val="600"/>
              </a:spcAft>
              <a:buFont typeface="Arial" panose="020B0604020202020204" pitchFamily="34" charset="0"/>
              <a:buChar char="•"/>
            </a:pPr>
            <a:r>
              <a:rPr lang="en-GB" sz="1100" dirty="0">
                <a:effectLst/>
                <a:highlight>
                  <a:srgbClr val="D3D3D3"/>
                </a:highlight>
                <a:latin typeface="Times New Roman" panose="02020603050405020304" pitchFamily="18" charset="0"/>
                <a:ea typeface="Times New Roman" panose="02020603050405020304" pitchFamily="18" charset="0"/>
                <a:cs typeface="Times New Roman" panose="02020603050405020304" pitchFamily="18" charset="0"/>
              </a:rPr>
              <a:t>in the frequency range 20 to 2,000 MHz either BCI (bulk current injection) method according to ISO 11451-4 or immunity to external sources according to ISO 11451-2 with additional antenna position(s) which shall be chosen by the manufacturer in conjunction with the Type Approval Authority after considering the distribution of electronic systems with immunity related functions and the layout of any wiring harness can be used with levels defined in paragraph 6.8.2.1. of this Regulation. In the frequency range 2,000 to 6,000 MHz immunity to external sources according to ISO 11451-2 with additional antenna position(s) which shall be chosen by the manufacturer in conjunction with the Type Approval Authority after considering the distribution of electronic systems with immunity related functions and the layout of any wiring harness shall be used with levels defined in paragraph 6.8.2.1. of this Regulation.</a:t>
            </a:r>
            <a:endParaRPr lang="de-DE" sz="1100" dirty="0">
              <a:highlight>
                <a:srgbClr val="D3D3D3"/>
              </a:highlight>
              <a:latin typeface="Times New Roman" panose="02020603050405020304" pitchFamily="18" charset="0"/>
              <a:ea typeface="Times New Roman" panose="02020603050405020304" pitchFamily="18" charset="0"/>
              <a:cs typeface="Times New Roman" panose="02020603050405020304" pitchFamily="18" charset="0"/>
            </a:endParaRPr>
          </a:p>
          <a:p>
            <a:pPr marL="0" lvl="3" indent="0" algn="just">
              <a:lnSpc>
                <a:spcPts val="1200"/>
              </a:lnSpc>
              <a:spcAft>
                <a:spcPts val="600"/>
              </a:spcAft>
              <a:buNone/>
            </a:pPr>
            <a:r>
              <a:rPr lang="en-GB" sz="1100" dirty="0">
                <a:effectLst/>
                <a:highlight>
                  <a:srgbClr val="00FFFF"/>
                </a:highlight>
                <a:latin typeface="Times New Roman" panose="02020603050405020304" pitchFamily="18" charset="0"/>
                <a:ea typeface="Times New Roman" panose="02020603050405020304" pitchFamily="18" charset="0"/>
                <a:cs typeface="Times New Roman" panose="02020603050405020304" pitchFamily="18" charset="0"/>
              </a:rPr>
              <a:t>or</a:t>
            </a:r>
            <a:endParaRPr lang="de-DE" sz="1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180975" indent="-180975">
              <a:buFont typeface="Arial" panose="020B0604020202020204" pitchFamily="34" charset="0"/>
              <a:buChar char="•"/>
            </a:pPr>
            <a:r>
              <a:rPr lang="en-GB" sz="1100" dirty="0">
                <a:effectLst/>
                <a:highlight>
                  <a:srgbClr val="00FFFF"/>
                </a:highlight>
                <a:latin typeface="Times New Roman" panose="02020603050405020304" pitchFamily="18" charset="0"/>
                <a:ea typeface="Times New Roman" panose="02020603050405020304" pitchFamily="18" charset="0"/>
                <a:cs typeface="Times New Roman" panose="02020603050405020304" pitchFamily="18" charset="0"/>
              </a:rPr>
              <a:t>In the frequency range 20 to 6,000 MHz vehicle shall be tested as described in 1.2 and ESAs with  immunity related functions which are outside of the beamwidth of the test antenna shall be supplemented by additional test report(s) in accordance with Annex 9 and from a test laboratory accredited to applicable parts of ISO17025 and recognised by the Type Approval Authority. </a:t>
            </a:r>
            <a:endParaRPr lang="de-DE" sz="1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buNone/>
            </a:pPr>
            <a:endParaRPr lang="de-DE" dirty="0">
              <a:latin typeface="Times New Roman" panose="02020603050405020304" pitchFamily="18" charset="0"/>
              <a:cs typeface="Times New Roman" panose="02020603050405020304" pitchFamily="18" charset="0"/>
            </a:endParaRPr>
          </a:p>
        </p:txBody>
      </p:sp>
      <p:sp>
        <p:nvSpPr>
          <p:cNvPr id="4" name="Foliennummernplatzhalter 3">
            <a:extLst>
              <a:ext uri="{FF2B5EF4-FFF2-40B4-BE49-F238E27FC236}">
                <a16:creationId xmlns:a16="http://schemas.microsoft.com/office/drawing/2014/main" id="{E95D5FDE-4ED3-438A-806A-092BF876411A}"/>
              </a:ext>
            </a:extLst>
          </p:cNvPr>
          <p:cNvSpPr>
            <a:spLocks noGrp="1"/>
          </p:cNvSpPr>
          <p:nvPr>
            <p:ph type="sldNum" sz="quarter" idx="12"/>
          </p:nvPr>
        </p:nvSpPr>
        <p:spPr/>
        <p:txBody>
          <a:bodyPr/>
          <a:lstStyle/>
          <a:p>
            <a:fld id="{E4A5D464-134C-4C80-B41F-7081051DEBC1}" type="slidenum">
              <a:rPr lang="ja-JP" altLang="fr-FR" smtClean="0"/>
              <a:pPr/>
              <a:t>5</a:t>
            </a:fld>
            <a:endParaRPr lang="fr-FR" altLang="ja-JP" dirty="0"/>
          </a:p>
        </p:txBody>
      </p:sp>
    </p:spTree>
    <p:extLst>
      <p:ext uri="{BB962C8B-B14F-4D97-AF65-F5344CB8AC3E}">
        <p14:creationId xmlns:p14="http://schemas.microsoft.com/office/powerpoint/2010/main" val="11644466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C1B2D8B3-FFA7-4ACA-BCE7-7F6B784AACCB}"/>
              </a:ext>
            </a:extLst>
          </p:cNvPr>
          <p:cNvSpPr>
            <a:spLocks noGrp="1"/>
          </p:cNvSpPr>
          <p:nvPr>
            <p:ph type="sldNum" sz="quarter" idx="12"/>
          </p:nvPr>
        </p:nvSpPr>
        <p:spPr/>
        <p:txBody>
          <a:bodyPr/>
          <a:lstStyle/>
          <a:p>
            <a:pPr defTabSz="914217"/>
            <a:fld id="{6737C4E7-2F7A-4C40-8110-7D13CF9BE4FF}" type="slidenum">
              <a:rPr lang="en-US" smtClean="0"/>
              <a:pPr defTabSz="914217"/>
              <a:t>6</a:t>
            </a:fld>
            <a:endParaRPr lang="en-US" dirty="0"/>
          </a:p>
        </p:txBody>
      </p:sp>
      <p:sp>
        <p:nvSpPr>
          <p:cNvPr id="8" name="Titre 7">
            <a:extLst>
              <a:ext uri="{FF2B5EF4-FFF2-40B4-BE49-F238E27FC236}">
                <a16:creationId xmlns:a16="http://schemas.microsoft.com/office/drawing/2014/main" id="{A55A237F-C1B2-4D59-BF18-16E8867AAF5B}"/>
              </a:ext>
            </a:extLst>
          </p:cNvPr>
          <p:cNvSpPr>
            <a:spLocks noGrp="1"/>
          </p:cNvSpPr>
          <p:nvPr>
            <p:ph type="title"/>
          </p:nvPr>
        </p:nvSpPr>
        <p:spPr>
          <a:xfrm>
            <a:off x="609600" y="274638"/>
            <a:ext cx="10972800" cy="778098"/>
          </a:xfrm>
        </p:spPr>
        <p:txBody>
          <a:bodyPr/>
          <a:lstStyle/>
          <a:p>
            <a:r>
              <a:rPr lang="en-US" sz="3200" dirty="0"/>
              <a:t>Further Considerations</a:t>
            </a:r>
            <a:endParaRPr lang="fr-FR" sz="3200" dirty="0"/>
          </a:p>
        </p:txBody>
      </p:sp>
      <p:sp>
        <p:nvSpPr>
          <p:cNvPr id="9" name="テキスト ボックス 5">
            <a:extLst>
              <a:ext uri="{FF2B5EF4-FFF2-40B4-BE49-F238E27FC236}">
                <a16:creationId xmlns:a16="http://schemas.microsoft.com/office/drawing/2014/main" id="{664B13B2-78F8-4E6B-A68B-C956AFD03E54}"/>
              </a:ext>
            </a:extLst>
          </p:cNvPr>
          <p:cNvSpPr txBox="1"/>
          <p:nvPr/>
        </p:nvSpPr>
        <p:spPr>
          <a:xfrm>
            <a:off x="479376" y="1654207"/>
            <a:ext cx="10987791" cy="3815403"/>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It may be considered to apply the alternative method for all types of vehicles.</a:t>
            </a:r>
          </a:p>
          <a:p>
            <a:endParaRPr lang="en-US"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Address need for development of a radiated immunity test procedure to ISO TC22/SC32/WG3:</a:t>
            </a:r>
          </a:p>
          <a:p>
            <a:endParaRPr lang="en-US" sz="1799" dirty="0">
              <a:latin typeface="Arial" panose="020B0604020202020204" pitchFamily="34" charset="0"/>
              <a:cs typeface="Arial" panose="020B0604020202020204" pitchFamily="34" charset="0"/>
            </a:endParaRPr>
          </a:p>
          <a:p>
            <a:pPr marL="742864" lvl="1" indent="-285664">
              <a:buFont typeface="Arial" panose="020B0604020202020204" pitchFamily="34" charset="0"/>
              <a:buChar char="•"/>
            </a:pPr>
            <a:r>
              <a:rPr lang="en-US" sz="1799" dirty="0">
                <a:latin typeface="Arial" panose="020B0604020202020204" pitchFamily="34" charset="0"/>
                <a:cs typeface="Arial" panose="020B0604020202020204" pitchFamily="34" charset="0"/>
              </a:rPr>
              <a:t>ISO 11451-2 is under revision, especially reference point is already under discussion</a:t>
            </a:r>
          </a:p>
          <a:p>
            <a:endParaRPr lang="en-US" sz="1799" dirty="0">
              <a:latin typeface="Arial" panose="020B0604020202020204" pitchFamily="34" charset="0"/>
              <a:cs typeface="Arial" panose="020B0604020202020204" pitchFamily="34" charset="0"/>
            </a:endParaRPr>
          </a:p>
          <a:p>
            <a:pPr marL="742864" lvl="1" indent="-285664">
              <a:buFont typeface="Arial" panose="020B0604020202020204" pitchFamily="34" charset="0"/>
              <a:buChar char="•"/>
            </a:pPr>
            <a:r>
              <a:rPr lang="en-US" sz="1799" dirty="0">
                <a:latin typeface="Arial" panose="020B0604020202020204" pitchFamily="34" charset="0"/>
                <a:cs typeface="Arial" panose="020B0604020202020204" pitchFamily="34" charset="0"/>
              </a:rPr>
              <a:t>ISO 11451-5 (Reverberation chamber test method for vehicle): DIS ballot will be launched soon. Publication of the standard can be expected in 2023.</a:t>
            </a:r>
          </a:p>
          <a:p>
            <a:endParaRPr lang="en-US" sz="1799" dirty="0">
              <a:latin typeface="Arial" panose="020B0604020202020204" pitchFamily="34" charset="0"/>
              <a:cs typeface="Arial" panose="020B0604020202020204" pitchFamily="34" charset="0"/>
            </a:endParaRPr>
          </a:p>
          <a:p>
            <a:pPr marL="742864" lvl="1" indent="-285664">
              <a:buFont typeface="Arial" panose="020B0604020202020204" pitchFamily="34" charset="0"/>
              <a:buChar char="•"/>
            </a:pPr>
            <a:r>
              <a:rPr lang="en-US" sz="1799" dirty="0">
                <a:latin typeface="Arial" panose="020B0604020202020204" pitchFamily="34" charset="0"/>
                <a:cs typeface="Arial" panose="020B0604020202020204" pitchFamily="34" charset="0"/>
              </a:rPr>
              <a:t>TEM Horn method is based on EN 61000-4-39 and not applicable for vehicle. Request ISO working group to discuss the use of this method.</a:t>
            </a:r>
          </a:p>
          <a:p>
            <a:endParaRPr lang="en-US"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10172313"/>
      </p:ext>
    </p:extLst>
  </p:cSld>
  <p:clrMapOvr>
    <a:masterClrMapping/>
  </p:clrMapOvr>
</p:sld>
</file>

<file path=ppt/theme/theme1.xml><?xml version="1.0" encoding="utf-8"?>
<a:theme xmlns:a="http://schemas.openxmlformats.org/drawingml/2006/main" name="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que présentation avec nouveau logo et format 16x9" id="{85D48C29-F5D1-45D1-86B0-358C96AA2DC8}" vid="{438186FC-A8D2-4D68-B072-911AEBB13642}"/>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B3B64F82E7098488BA699CD80F6C817" ma:contentTypeVersion="12" ma:contentTypeDescription="Create a new document." ma:contentTypeScope="" ma:versionID="277ebf662d848dea0c34255404869c57">
  <xsd:schema xmlns:xsd="http://www.w3.org/2001/XMLSchema" xmlns:xs="http://www.w3.org/2001/XMLSchema" xmlns:p="http://schemas.microsoft.com/office/2006/metadata/properties" xmlns:ns2="beab5909-2256-4ef5-9bfe-179cc9eb78a8" xmlns:ns3="a2803eea-376f-4b0d-b851-13f11d2e39ae" targetNamespace="http://schemas.microsoft.com/office/2006/metadata/properties" ma:root="true" ma:fieldsID="1898f4346036b0565a083ebaf0c905c5" ns2:_="" ns3:_="">
    <xsd:import namespace="beab5909-2256-4ef5-9bfe-179cc9eb78a8"/>
    <xsd:import namespace="a2803eea-376f-4b0d-b851-13f11d2e39a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eab5909-2256-4ef5-9bfe-179cc9eb78a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2803eea-376f-4b0d-b851-13f11d2e39ae"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839304F-0938-43E6-8879-656B93E44B20}">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DBB8778E-8A64-41F0-9713-4F9DA0D25390}">
  <ds:schemaRefs>
    <ds:schemaRef ds:uri="http://schemas.microsoft.com/sharepoint/v3/contenttype/forms"/>
  </ds:schemaRefs>
</ds:datastoreItem>
</file>

<file path=customXml/itemProps3.xml><?xml version="1.0" encoding="utf-8"?>
<ds:datastoreItem xmlns:ds="http://schemas.openxmlformats.org/officeDocument/2006/customXml" ds:itemID="{3C7098E4-0E61-454C-A497-6FC478BF5B9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eab5909-2256-4ef5-9bfe-179cc9eb78a8"/>
    <ds:schemaRef ds:uri="a2803eea-376f-4b0d-b851-13f11d2e39a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Masque présentation avec nouveau logo et format 16x9</Template>
  <TotalTime>0</TotalTime>
  <Words>935</Words>
  <Application>Microsoft Office PowerPoint</Application>
  <PresentationFormat>Breitbild</PresentationFormat>
  <Paragraphs>60</Paragraphs>
  <Slides>6</Slides>
  <Notes>1</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6</vt:i4>
      </vt:variant>
    </vt:vector>
  </HeadingPairs>
  <TitlesOfParts>
    <vt:vector size="13" baseType="lpstr">
      <vt:lpstr>Arial</vt:lpstr>
      <vt:lpstr>Calibri</vt:lpstr>
      <vt:lpstr>Courier New</vt:lpstr>
      <vt:lpstr>Imago Pro Light</vt:lpstr>
      <vt:lpstr>Times New Roman</vt:lpstr>
      <vt:lpstr>Wingdings</vt:lpstr>
      <vt:lpstr>Masque présentation OICA</vt:lpstr>
      <vt:lpstr>Method of testing for immunity of long vehicles to electromagnetic radiation  Alternative possibility for higher frequencies </vt:lpstr>
      <vt:lpstr>Immunity testing of long vehicles: Alternative possibility for higher frequencies </vt:lpstr>
      <vt:lpstr>Immunity testing of long vehicles: Problem description</vt:lpstr>
      <vt:lpstr>Immunity testing of long vehicles: Proposal justification</vt:lpstr>
      <vt:lpstr>Immunity testing of long vehicles: Proposal for wording</vt:lpstr>
      <vt:lpstr>Further Considerations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OICA Response to CP Proposals on eCall</dc:title>
  <dc:creator>Jean-Marc Prigent</dc:creator>
  <cp:lastModifiedBy>Gierstorfer Andreas, EE-923</cp:lastModifiedBy>
  <cp:revision>76</cp:revision>
  <dcterms:created xsi:type="dcterms:W3CDTF">2022-01-18T14:42:26Z</dcterms:created>
  <dcterms:modified xsi:type="dcterms:W3CDTF">2022-05-17T11:26:12Z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0x0101004B3B64F82E7098488BA699CD80F6C817</vt:lpwstr>
  </property>
  <property fmtid="{D5CDD505-2E9C-101B-9397-08002B2CF9AE}" pid="3" name="MSIP_Label_2fd53d93-3f4c-4b90-b511-bd6bdbb4fba9_Enabled">
    <vt:lpwstr>true</vt:lpwstr>
  </property>
  <property fmtid="{D5CDD505-2E9C-101B-9397-08002B2CF9AE}" pid="4" name="MSIP_Label_2fd53d93-3f4c-4b90-b511-bd6bdbb4fba9_SetDate">
    <vt:lpwstr>2022-03-15T13:51:34Z</vt:lpwstr>
  </property>
  <property fmtid="{D5CDD505-2E9C-101B-9397-08002B2CF9AE}" pid="5" name="MSIP_Label_2fd53d93-3f4c-4b90-b511-bd6bdbb4fba9_Method">
    <vt:lpwstr>Standard</vt:lpwstr>
  </property>
  <property fmtid="{D5CDD505-2E9C-101B-9397-08002B2CF9AE}" pid="6" name="MSIP_Label_2fd53d93-3f4c-4b90-b511-bd6bdbb4fba9_Name">
    <vt:lpwstr>2fd53d93-3f4c-4b90-b511-bd6bdbb4fba9</vt:lpwstr>
  </property>
  <property fmtid="{D5CDD505-2E9C-101B-9397-08002B2CF9AE}" pid="7" name="MSIP_Label_2fd53d93-3f4c-4b90-b511-bd6bdbb4fba9_SiteId">
    <vt:lpwstr>d852d5cd-724c-4128-8812-ffa5db3f8507</vt:lpwstr>
  </property>
  <property fmtid="{D5CDD505-2E9C-101B-9397-08002B2CF9AE}" pid="8" name="MSIP_Label_2fd53d93-3f4c-4b90-b511-bd6bdbb4fba9_ActionId">
    <vt:lpwstr>fc674e1d-e487-44c5-8173-0ca7f711ad81</vt:lpwstr>
  </property>
  <property fmtid="{D5CDD505-2E9C-101B-9397-08002B2CF9AE}" pid="9" name="MSIP_Label_2fd53d93-3f4c-4b90-b511-bd6bdbb4fba9_ContentBits">
    <vt:lpwstr>0</vt:lpwstr>
  </property>
</Properties>
</file>