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303" r:id="rId2"/>
    <p:sldId id="334" r:id="rId3"/>
    <p:sldId id="333" r:id="rId4"/>
    <p:sldId id="350" r:id="rId5"/>
    <p:sldId id="343" r:id="rId6"/>
    <p:sldId id="344" r:id="rId7"/>
    <p:sldId id="345" r:id="rId8"/>
    <p:sldId id="351" r:id="rId9"/>
    <p:sldId id="352" r:id="rId10"/>
    <p:sldId id="346" r:id="rId11"/>
    <p:sldId id="318" r:id="rId12"/>
    <p:sldId id="325" r:id="rId13"/>
    <p:sldId id="347" r:id="rId14"/>
    <p:sldId id="340" r:id="rId15"/>
    <p:sldId id="348" r:id="rId16"/>
    <p:sldId id="341" r:id="rId17"/>
    <p:sldId id="349" r:id="rId18"/>
    <p:sldId id="353" r:id="rId19"/>
    <p:sldId id="324" r:id="rId20"/>
    <p:sldId id="356" r:id="rId21"/>
    <p:sldId id="30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guide id="3" orient="horz" pos="3777">
          <p15:clr>
            <a:srgbClr val="A4A3A4"/>
          </p15:clr>
        </p15:guide>
        <p15:guide id="4" pos="3839">
          <p15:clr>
            <a:srgbClr val="A4A3A4"/>
          </p15:clr>
        </p15:guide>
        <p15:guide id="5" orient="horz" pos="2162">
          <p15:clr>
            <a:srgbClr val="A4A3A4"/>
          </p15:clr>
        </p15:guide>
        <p15:guide id="6" pos="3835">
          <p15:clr>
            <a:srgbClr val="A4A3A4"/>
          </p15:clr>
        </p15:guide>
        <p15:guide id="7" orient="horz" pos="135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34ABE3"/>
    <a:srgbClr val="2AB6F0"/>
    <a:srgbClr val="195989"/>
    <a:srgbClr val="1D679F"/>
    <a:srgbClr val="1F6DA6"/>
    <a:srgbClr val="1B5B87"/>
    <a:srgbClr val="227DC1"/>
    <a:srgbClr val="2178B9"/>
    <a:srgbClr val="2177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78084" autoAdjust="0"/>
  </p:normalViewPr>
  <p:slideViewPr>
    <p:cSldViewPr snapToGrid="0">
      <p:cViewPr varScale="1">
        <p:scale>
          <a:sx n="65" d="100"/>
          <a:sy n="65" d="100"/>
        </p:scale>
        <p:origin x="1238" y="43"/>
      </p:cViewPr>
      <p:guideLst>
        <p:guide orient="horz" pos="2092"/>
        <p:guide pos="3840"/>
        <p:guide orient="horz" pos="3777"/>
        <p:guide pos="3839"/>
        <p:guide orient="horz" pos="2162"/>
        <p:guide pos="3835"/>
        <p:guide orient="horz" pos="1352"/>
      </p:guideLst>
    </p:cSldViewPr>
  </p:slid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85" d="100"/>
          <a:sy n="85" d="100"/>
        </p:scale>
        <p:origin x="295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31C7AC-3DBA-4D72-B3B4-9BADCB5216BB}" type="doc">
      <dgm:prSet loTypeId="urn:microsoft.com/office/officeart/2005/8/layout/hProcess7" loCatId="list" qsTypeId="urn:microsoft.com/office/officeart/2005/8/quickstyle/simple1" qsCatId="simple" csTypeId="urn:microsoft.com/office/officeart/2005/8/colors/colorful1" csCatId="colorful" phldr="1"/>
      <dgm:spPr/>
      <dgm:t>
        <a:bodyPr/>
        <a:lstStyle/>
        <a:p>
          <a:endParaRPr lang="en-US"/>
        </a:p>
      </dgm:t>
    </dgm:pt>
    <dgm:pt modelId="{44F1B6F7-102E-423A-B753-7A315B706EC4}">
      <dgm:prSet phldrT="[Text]"/>
      <dgm:spPr/>
      <dgm:t>
        <a:bodyPr/>
        <a:lstStyle/>
        <a:p>
          <a:r>
            <a:rPr lang="en-US" dirty="0"/>
            <a:t>PART 1</a:t>
          </a:r>
        </a:p>
      </dgm:t>
    </dgm:pt>
    <dgm:pt modelId="{20042703-992F-4B64-8C44-80C624B76894}" type="parTrans" cxnId="{E5B75385-655F-4CD2-83B2-957094A675A1}">
      <dgm:prSet/>
      <dgm:spPr/>
      <dgm:t>
        <a:bodyPr/>
        <a:lstStyle/>
        <a:p>
          <a:endParaRPr lang="en-US"/>
        </a:p>
      </dgm:t>
    </dgm:pt>
    <dgm:pt modelId="{7D71A193-CB15-439A-80BA-703BE0941BD8}" type="sibTrans" cxnId="{E5B75385-655F-4CD2-83B2-957094A675A1}">
      <dgm:prSet/>
      <dgm:spPr/>
      <dgm:t>
        <a:bodyPr/>
        <a:lstStyle/>
        <a:p>
          <a:endParaRPr lang="en-US"/>
        </a:p>
      </dgm:t>
    </dgm:pt>
    <dgm:pt modelId="{8C626327-D2CF-4FB5-BCD2-133685E9F549}">
      <dgm:prSet phldrT="[Text]" custT="1"/>
      <dgm:spPr/>
      <dgm:t>
        <a:bodyPr/>
        <a:lstStyle/>
        <a:p>
          <a:r>
            <a:rPr lang="en-US" sz="1600" dirty="0"/>
            <a:t>Information Document</a:t>
          </a:r>
        </a:p>
      </dgm:t>
    </dgm:pt>
    <dgm:pt modelId="{F7B778A5-7ABF-453F-A6B0-B9DB926326C2}" type="parTrans" cxnId="{3770DCA2-921D-4013-AAB8-D50974B4D50E}">
      <dgm:prSet/>
      <dgm:spPr/>
      <dgm:t>
        <a:bodyPr/>
        <a:lstStyle/>
        <a:p>
          <a:endParaRPr lang="en-US"/>
        </a:p>
      </dgm:t>
    </dgm:pt>
    <dgm:pt modelId="{917F93CF-4642-4F43-A3CD-ACD40B737ACA}" type="sibTrans" cxnId="{3770DCA2-921D-4013-AAB8-D50974B4D50E}">
      <dgm:prSet/>
      <dgm:spPr/>
      <dgm:t>
        <a:bodyPr/>
        <a:lstStyle/>
        <a:p>
          <a:endParaRPr lang="en-US"/>
        </a:p>
      </dgm:t>
    </dgm:pt>
    <dgm:pt modelId="{03C96F54-11C4-41AC-8F28-AE797A36B641}">
      <dgm:prSet phldrT="[Text]"/>
      <dgm:spPr/>
      <dgm:t>
        <a:bodyPr/>
        <a:lstStyle/>
        <a:p>
          <a:r>
            <a:rPr lang="en-US" dirty="0"/>
            <a:t>Part 2</a:t>
          </a:r>
        </a:p>
      </dgm:t>
    </dgm:pt>
    <dgm:pt modelId="{7356843B-7DDC-4A4F-A27F-57564C7D0735}" type="parTrans" cxnId="{F4059DCC-AA9C-435C-B798-7C4707427521}">
      <dgm:prSet/>
      <dgm:spPr/>
      <dgm:t>
        <a:bodyPr/>
        <a:lstStyle/>
        <a:p>
          <a:endParaRPr lang="en-US"/>
        </a:p>
      </dgm:t>
    </dgm:pt>
    <dgm:pt modelId="{7CE72005-BF57-45C8-B04A-FE750ADD1903}" type="sibTrans" cxnId="{F4059DCC-AA9C-435C-B798-7C4707427521}">
      <dgm:prSet/>
      <dgm:spPr/>
      <dgm:t>
        <a:bodyPr/>
        <a:lstStyle/>
        <a:p>
          <a:endParaRPr lang="en-US"/>
        </a:p>
      </dgm:t>
    </dgm:pt>
    <dgm:pt modelId="{DBCB0C02-4FA5-438A-B619-E605F1BB35CB}">
      <dgm:prSet phldrT="[Text]" custT="1"/>
      <dgm:spPr/>
      <dgm:t>
        <a:bodyPr/>
        <a:lstStyle/>
        <a:p>
          <a:r>
            <a:rPr lang="en-US" sz="1600" dirty="0"/>
            <a:t>Formal documentation package</a:t>
          </a:r>
        </a:p>
      </dgm:t>
    </dgm:pt>
    <dgm:pt modelId="{0A5CFDE7-32EE-4D30-98A0-A843C994833D}" type="parTrans" cxnId="{AD8F420F-0FCB-402C-B017-0D2F6C485260}">
      <dgm:prSet/>
      <dgm:spPr/>
      <dgm:t>
        <a:bodyPr/>
        <a:lstStyle/>
        <a:p>
          <a:endParaRPr lang="en-US"/>
        </a:p>
      </dgm:t>
    </dgm:pt>
    <dgm:pt modelId="{A1D02279-1373-4ABC-9367-BA56BB7BEFFB}" type="sibTrans" cxnId="{AD8F420F-0FCB-402C-B017-0D2F6C485260}">
      <dgm:prSet/>
      <dgm:spPr/>
      <dgm:t>
        <a:bodyPr/>
        <a:lstStyle/>
        <a:p>
          <a:endParaRPr lang="en-US"/>
        </a:p>
      </dgm:t>
    </dgm:pt>
    <dgm:pt modelId="{C85C5D95-293E-4A50-A18C-9ED051032E2D}">
      <dgm:prSet phldrT="[Text]"/>
      <dgm:spPr/>
      <dgm:t>
        <a:bodyPr/>
        <a:lstStyle/>
        <a:p>
          <a:r>
            <a:rPr lang="en-US" dirty="0"/>
            <a:t>Part 3</a:t>
          </a:r>
        </a:p>
      </dgm:t>
    </dgm:pt>
    <dgm:pt modelId="{63B633FB-2C60-4DA9-A2CF-B3851E5CAB93}" type="parTrans" cxnId="{D93FF2E5-011F-43FE-A9A4-5A6E4BA1BE27}">
      <dgm:prSet/>
      <dgm:spPr/>
      <dgm:t>
        <a:bodyPr/>
        <a:lstStyle/>
        <a:p>
          <a:endParaRPr lang="en-US"/>
        </a:p>
      </dgm:t>
    </dgm:pt>
    <dgm:pt modelId="{9D4AD236-AA87-4B0D-A6A2-CD13BD77D59A}" type="sibTrans" cxnId="{D93FF2E5-011F-43FE-A9A4-5A6E4BA1BE27}">
      <dgm:prSet/>
      <dgm:spPr/>
      <dgm:t>
        <a:bodyPr/>
        <a:lstStyle/>
        <a:p>
          <a:endParaRPr lang="en-US"/>
        </a:p>
      </dgm:t>
    </dgm:pt>
    <dgm:pt modelId="{AFF43799-97B9-4B16-BDFD-61DFE06F5BE1}">
      <dgm:prSet phldrT="[Text]" custT="1"/>
      <dgm:spPr/>
      <dgm:t>
        <a:bodyPr/>
        <a:lstStyle/>
        <a:p>
          <a:r>
            <a:rPr lang="en-US" sz="1600" dirty="0"/>
            <a:t>Confidential material</a:t>
          </a:r>
        </a:p>
      </dgm:t>
    </dgm:pt>
    <dgm:pt modelId="{A0D9459D-07FB-4EB3-80A0-8816D9EB7DA5}" type="parTrans" cxnId="{74D8D91C-5B5F-43DF-84B9-CDC1D2654066}">
      <dgm:prSet/>
      <dgm:spPr/>
      <dgm:t>
        <a:bodyPr/>
        <a:lstStyle/>
        <a:p>
          <a:endParaRPr lang="en-US"/>
        </a:p>
      </dgm:t>
    </dgm:pt>
    <dgm:pt modelId="{5C7B47F4-E629-4B9E-BAA0-FF6C2839AFC2}" type="sibTrans" cxnId="{74D8D91C-5B5F-43DF-84B9-CDC1D2654066}">
      <dgm:prSet/>
      <dgm:spPr/>
      <dgm:t>
        <a:bodyPr/>
        <a:lstStyle/>
        <a:p>
          <a:endParaRPr lang="en-US"/>
        </a:p>
      </dgm:t>
    </dgm:pt>
    <dgm:pt modelId="{C569C584-2CE2-46AD-8D81-66B3E7FF6B13}" type="pres">
      <dgm:prSet presAssocID="{3131C7AC-3DBA-4D72-B3B4-9BADCB5216BB}" presName="Name0" presStyleCnt="0">
        <dgm:presLayoutVars>
          <dgm:dir/>
          <dgm:animLvl val="lvl"/>
          <dgm:resizeHandles val="exact"/>
        </dgm:presLayoutVars>
      </dgm:prSet>
      <dgm:spPr/>
    </dgm:pt>
    <dgm:pt modelId="{C236B914-AD0F-42E5-BB3F-EEF0E2F9B114}" type="pres">
      <dgm:prSet presAssocID="{44F1B6F7-102E-423A-B753-7A315B706EC4}" presName="compositeNode" presStyleCnt="0">
        <dgm:presLayoutVars>
          <dgm:bulletEnabled val="1"/>
        </dgm:presLayoutVars>
      </dgm:prSet>
      <dgm:spPr/>
    </dgm:pt>
    <dgm:pt modelId="{139C3E76-2C92-40E7-80DF-0C87E27E38A4}" type="pres">
      <dgm:prSet presAssocID="{44F1B6F7-102E-423A-B753-7A315B706EC4}" presName="bgRect" presStyleLbl="node1" presStyleIdx="0" presStyleCnt="3"/>
      <dgm:spPr/>
    </dgm:pt>
    <dgm:pt modelId="{2F2B84EA-382D-4D81-8011-5EAE3B70F281}" type="pres">
      <dgm:prSet presAssocID="{44F1B6F7-102E-423A-B753-7A315B706EC4}" presName="parentNode" presStyleLbl="node1" presStyleIdx="0" presStyleCnt="3">
        <dgm:presLayoutVars>
          <dgm:chMax val="0"/>
          <dgm:bulletEnabled val="1"/>
        </dgm:presLayoutVars>
      </dgm:prSet>
      <dgm:spPr/>
    </dgm:pt>
    <dgm:pt modelId="{80232EE5-46DF-466B-B123-8C861F290D43}" type="pres">
      <dgm:prSet presAssocID="{44F1B6F7-102E-423A-B753-7A315B706EC4}" presName="childNode" presStyleLbl="node1" presStyleIdx="0" presStyleCnt="3">
        <dgm:presLayoutVars>
          <dgm:bulletEnabled val="1"/>
        </dgm:presLayoutVars>
      </dgm:prSet>
      <dgm:spPr/>
    </dgm:pt>
    <dgm:pt modelId="{C0ADD371-36C8-4168-AF52-88849FB677FE}" type="pres">
      <dgm:prSet presAssocID="{7D71A193-CB15-439A-80BA-703BE0941BD8}" presName="hSp" presStyleCnt="0"/>
      <dgm:spPr/>
    </dgm:pt>
    <dgm:pt modelId="{718A51E3-28A2-41D4-B07C-0AF7ADE737E7}" type="pres">
      <dgm:prSet presAssocID="{7D71A193-CB15-439A-80BA-703BE0941BD8}" presName="vProcSp" presStyleCnt="0"/>
      <dgm:spPr/>
    </dgm:pt>
    <dgm:pt modelId="{E82057D7-FEA8-41EE-9A1F-6C7ABCCF2F31}" type="pres">
      <dgm:prSet presAssocID="{7D71A193-CB15-439A-80BA-703BE0941BD8}" presName="vSp1" presStyleCnt="0"/>
      <dgm:spPr/>
    </dgm:pt>
    <dgm:pt modelId="{261A88F4-DACF-4141-ABC4-4C39F24E3ED7}" type="pres">
      <dgm:prSet presAssocID="{7D71A193-CB15-439A-80BA-703BE0941BD8}" presName="simulatedConn" presStyleLbl="solidFgAcc1" presStyleIdx="0" presStyleCnt="2"/>
      <dgm:spPr/>
    </dgm:pt>
    <dgm:pt modelId="{3F81E17C-3ADF-4C94-95DC-A5A8352B3CF2}" type="pres">
      <dgm:prSet presAssocID="{7D71A193-CB15-439A-80BA-703BE0941BD8}" presName="vSp2" presStyleCnt="0"/>
      <dgm:spPr/>
    </dgm:pt>
    <dgm:pt modelId="{9431C677-BEC3-48A3-A448-98DFF76CC9D2}" type="pres">
      <dgm:prSet presAssocID="{7D71A193-CB15-439A-80BA-703BE0941BD8}" presName="sibTrans" presStyleCnt="0"/>
      <dgm:spPr/>
    </dgm:pt>
    <dgm:pt modelId="{E2FD4B03-D772-43FC-B310-05E542A7D0AD}" type="pres">
      <dgm:prSet presAssocID="{03C96F54-11C4-41AC-8F28-AE797A36B641}" presName="compositeNode" presStyleCnt="0">
        <dgm:presLayoutVars>
          <dgm:bulletEnabled val="1"/>
        </dgm:presLayoutVars>
      </dgm:prSet>
      <dgm:spPr/>
    </dgm:pt>
    <dgm:pt modelId="{5B60DB1F-6552-48AE-99FE-6FE4C29B0C27}" type="pres">
      <dgm:prSet presAssocID="{03C96F54-11C4-41AC-8F28-AE797A36B641}" presName="bgRect" presStyleLbl="node1" presStyleIdx="1" presStyleCnt="3"/>
      <dgm:spPr/>
    </dgm:pt>
    <dgm:pt modelId="{5D266422-A3A2-485E-9915-BE4D84F22D87}" type="pres">
      <dgm:prSet presAssocID="{03C96F54-11C4-41AC-8F28-AE797A36B641}" presName="parentNode" presStyleLbl="node1" presStyleIdx="1" presStyleCnt="3">
        <dgm:presLayoutVars>
          <dgm:chMax val="0"/>
          <dgm:bulletEnabled val="1"/>
        </dgm:presLayoutVars>
      </dgm:prSet>
      <dgm:spPr/>
    </dgm:pt>
    <dgm:pt modelId="{5422F241-307D-4B7E-9BA1-96DC804D821E}" type="pres">
      <dgm:prSet presAssocID="{03C96F54-11C4-41AC-8F28-AE797A36B641}" presName="childNode" presStyleLbl="node1" presStyleIdx="1" presStyleCnt="3">
        <dgm:presLayoutVars>
          <dgm:bulletEnabled val="1"/>
        </dgm:presLayoutVars>
      </dgm:prSet>
      <dgm:spPr/>
    </dgm:pt>
    <dgm:pt modelId="{88802555-EF72-4925-9FB2-22EE37DCA774}" type="pres">
      <dgm:prSet presAssocID="{7CE72005-BF57-45C8-B04A-FE750ADD1903}" presName="hSp" presStyleCnt="0"/>
      <dgm:spPr/>
    </dgm:pt>
    <dgm:pt modelId="{DF775A59-B706-4DEC-8590-E8A0EB49B82E}" type="pres">
      <dgm:prSet presAssocID="{7CE72005-BF57-45C8-B04A-FE750ADD1903}" presName="vProcSp" presStyleCnt="0"/>
      <dgm:spPr/>
    </dgm:pt>
    <dgm:pt modelId="{F36D6648-8C8A-4552-B263-07B05797B9EC}" type="pres">
      <dgm:prSet presAssocID="{7CE72005-BF57-45C8-B04A-FE750ADD1903}" presName="vSp1" presStyleCnt="0"/>
      <dgm:spPr/>
    </dgm:pt>
    <dgm:pt modelId="{336F8215-D70F-420D-BC32-0C06B709EDED}" type="pres">
      <dgm:prSet presAssocID="{7CE72005-BF57-45C8-B04A-FE750ADD1903}" presName="simulatedConn" presStyleLbl="solidFgAcc1" presStyleIdx="1" presStyleCnt="2"/>
      <dgm:spPr/>
    </dgm:pt>
    <dgm:pt modelId="{4D88D551-EB69-4CBD-A603-5EA855398479}" type="pres">
      <dgm:prSet presAssocID="{7CE72005-BF57-45C8-B04A-FE750ADD1903}" presName="vSp2" presStyleCnt="0"/>
      <dgm:spPr/>
    </dgm:pt>
    <dgm:pt modelId="{2A35D386-29A9-4340-BA3E-2F604D71989E}" type="pres">
      <dgm:prSet presAssocID="{7CE72005-BF57-45C8-B04A-FE750ADD1903}" presName="sibTrans" presStyleCnt="0"/>
      <dgm:spPr/>
    </dgm:pt>
    <dgm:pt modelId="{6C25BA89-6C9C-4AF7-933E-3883665B81C4}" type="pres">
      <dgm:prSet presAssocID="{C85C5D95-293E-4A50-A18C-9ED051032E2D}" presName="compositeNode" presStyleCnt="0">
        <dgm:presLayoutVars>
          <dgm:bulletEnabled val="1"/>
        </dgm:presLayoutVars>
      </dgm:prSet>
      <dgm:spPr/>
    </dgm:pt>
    <dgm:pt modelId="{921711CF-18AA-4EE4-AD62-3617FAFF3392}" type="pres">
      <dgm:prSet presAssocID="{C85C5D95-293E-4A50-A18C-9ED051032E2D}" presName="bgRect" presStyleLbl="node1" presStyleIdx="2" presStyleCnt="3"/>
      <dgm:spPr/>
    </dgm:pt>
    <dgm:pt modelId="{FA96F850-811E-47DF-A890-9088B4A17EF6}" type="pres">
      <dgm:prSet presAssocID="{C85C5D95-293E-4A50-A18C-9ED051032E2D}" presName="parentNode" presStyleLbl="node1" presStyleIdx="2" presStyleCnt="3">
        <dgm:presLayoutVars>
          <dgm:chMax val="0"/>
          <dgm:bulletEnabled val="1"/>
        </dgm:presLayoutVars>
      </dgm:prSet>
      <dgm:spPr/>
    </dgm:pt>
    <dgm:pt modelId="{97598710-CEF9-445F-AC78-C61FFD074E4F}" type="pres">
      <dgm:prSet presAssocID="{C85C5D95-293E-4A50-A18C-9ED051032E2D}" presName="childNode" presStyleLbl="node1" presStyleIdx="2" presStyleCnt="3">
        <dgm:presLayoutVars>
          <dgm:bulletEnabled val="1"/>
        </dgm:presLayoutVars>
      </dgm:prSet>
      <dgm:spPr/>
    </dgm:pt>
  </dgm:ptLst>
  <dgm:cxnLst>
    <dgm:cxn modelId="{AD8F420F-0FCB-402C-B017-0D2F6C485260}" srcId="{03C96F54-11C4-41AC-8F28-AE797A36B641}" destId="{DBCB0C02-4FA5-438A-B619-E605F1BB35CB}" srcOrd="0" destOrd="0" parTransId="{0A5CFDE7-32EE-4D30-98A0-A843C994833D}" sibTransId="{A1D02279-1373-4ABC-9367-BA56BB7BEFFB}"/>
    <dgm:cxn modelId="{9C059616-00F3-4446-AF82-7D1A0BF6FB6B}" type="presOf" srcId="{8C626327-D2CF-4FB5-BCD2-133685E9F549}" destId="{80232EE5-46DF-466B-B123-8C861F290D43}" srcOrd="0" destOrd="0" presId="urn:microsoft.com/office/officeart/2005/8/layout/hProcess7"/>
    <dgm:cxn modelId="{74D8D91C-5B5F-43DF-84B9-CDC1D2654066}" srcId="{C85C5D95-293E-4A50-A18C-9ED051032E2D}" destId="{AFF43799-97B9-4B16-BDFD-61DFE06F5BE1}" srcOrd="0" destOrd="0" parTransId="{A0D9459D-07FB-4EB3-80A0-8816D9EB7DA5}" sibTransId="{5C7B47F4-E629-4B9E-BAA0-FF6C2839AFC2}"/>
    <dgm:cxn modelId="{8180BA2C-CEBB-4646-AE5E-E375BB287FE0}" type="presOf" srcId="{C85C5D95-293E-4A50-A18C-9ED051032E2D}" destId="{921711CF-18AA-4EE4-AD62-3617FAFF3392}" srcOrd="0" destOrd="0" presId="urn:microsoft.com/office/officeart/2005/8/layout/hProcess7"/>
    <dgm:cxn modelId="{9483B43A-A558-4027-8CAB-3C1FD2AB9ADB}" type="presOf" srcId="{3131C7AC-3DBA-4D72-B3B4-9BADCB5216BB}" destId="{C569C584-2CE2-46AD-8D81-66B3E7FF6B13}" srcOrd="0" destOrd="0" presId="urn:microsoft.com/office/officeart/2005/8/layout/hProcess7"/>
    <dgm:cxn modelId="{ACEA0B62-8981-4A26-B548-7C3511B68162}" type="presOf" srcId="{03C96F54-11C4-41AC-8F28-AE797A36B641}" destId="{5B60DB1F-6552-48AE-99FE-6FE4C29B0C27}" srcOrd="0" destOrd="0" presId="urn:microsoft.com/office/officeart/2005/8/layout/hProcess7"/>
    <dgm:cxn modelId="{860C6243-E684-42E9-98E7-7CE3802995CD}" type="presOf" srcId="{C85C5D95-293E-4A50-A18C-9ED051032E2D}" destId="{FA96F850-811E-47DF-A890-9088B4A17EF6}" srcOrd="1" destOrd="0" presId="urn:microsoft.com/office/officeart/2005/8/layout/hProcess7"/>
    <dgm:cxn modelId="{96885963-8153-4E78-8545-44E55EDE26F7}" type="presOf" srcId="{AFF43799-97B9-4B16-BDFD-61DFE06F5BE1}" destId="{97598710-CEF9-445F-AC78-C61FFD074E4F}" srcOrd="0" destOrd="0" presId="urn:microsoft.com/office/officeart/2005/8/layout/hProcess7"/>
    <dgm:cxn modelId="{E3F37080-8586-4A5B-9BB9-162338F69A74}" type="presOf" srcId="{DBCB0C02-4FA5-438A-B619-E605F1BB35CB}" destId="{5422F241-307D-4B7E-9BA1-96DC804D821E}" srcOrd="0" destOrd="0" presId="urn:microsoft.com/office/officeart/2005/8/layout/hProcess7"/>
    <dgm:cxn modelId="{E5B75385-655F-4CD2-83B2-957094A675A1}" srcId="{3131C7AC-3DBA-4D72-B3B4-9BADCB5216BB}" destId="{44F1B6F7-102E-423A-B753-7A315B706EC4}" srcOrd="0" destOrd="0" parTransId="{20042703-992F-4B64-8C44-80C624B76894}" sibTransId="{7D71A193-CB15-439A-80BA-703BE0941BD8}"/>
    <dgm:cxn modelId="{BD5E4B91-2FD1-470A-A5B4-262A08E51A05}" type="presOf" srcId="{44F1B6F7-102E-423A-B753-7A315B706EC4}" destId="{2F2B84EA-382D-4D81-8011-5EAE3B70F281}" srcOrd="1" destOrd="0" presId="urn:microsoft.com/office/officeart/2005/8/layout/hProcess7"/>
    <dgm:cxn modelId="{436C9195-C7CD-4B37-B095-47413D743759}" type="presOf" srcId="{03C96F54-11C4-41AC-8F28-AE797A36B641}" destId="{5D266422-A3A2-485E-9915-BE4D84F22D87}" srcOrd="1" destOrd="0" presId="urn:microsoft.com/office/officeart/2005/8/layout/hProcess7"/>
    <dgm:cxn modelId="{3770DCA2-921D-4013-AAB8-D50974B4D50E}" srcId="{44F1B6F7-102E-423A-B753-7A315B706EC4}" destId="{8C626327-D2CF-4FB5-BCD2-133685E9F549}" srcOrd="0" destOrd="0" parTransId="{F7B778A5-7ABF-453F-A6B0-B9DB926326C2}" sibTransId="{917F93CF-4642-4F43-A3CD-ACD40B737ACA}"/>
    <dgm:cxn modelId="{F4059DCC-AA9C-435C-B798-7C4707427521}" srcId="{3131C7AC-3DBA-4D72-B3B4-9BADCB5216BB}" destId="{03C96F54-11C4-41AC-8F28-AE797A36B641}" srcOrd="1" destOrd="0" parTransId="{7356843B-7DDC-4A4F-A27F-57564C7D0735}" sibTransId="{7CE72005-BF57-45C8-B04A-FE750ADD1903}"/>
    <dgm:cxn modelId="{D93FF2E5-011F-43FE-A9A4-5A6E4BA1BE27}" srcId="{3131C7AC-3DBA-4D72-B3B4-9BADCB5216BB}" destId="{C85C5D95-293E-4A50-A18C-9ED051032E2D}" srcOrd="2" destOrd="0" parTransId="{63B633FB-2C60-4DA9-A2CF-B3851E5CAB93}" sibTransId="{9D4AD236-AA87-4B0D-A6A2-CD13BD77D59A}"/>
    <dgm:cxn modelId="{A80CDBFD-8617-4D9C-90EA-E4AAB2128F34}" type="presOf" srcId="{44F1B6F7-102E-423A-B753-7A315B706EC4}" destId="{139C3E76-2C92-40E7-80DF-0C87E27E38A4}" srcOrd="0" destOrd="0" presId="urn:microsoft.com/office/officeart/2005/8/layout/hProcess7"/>
    <dgm:cxn modelId="{C3574938-6423-4915-89D0-3B2518FCA05D}" type="presParOf" srcId="{C569C584-2CE2-46AD-8D81-66B3E7FF6B13}" destId="{C236B914-AD0F-42E5-BB3F-EEF0E2F9B114}" srcOrd="0" destOrd="0" presId="urn:microsoft.com/office/officeart/2005/8/layout/hProcess7"/>
    <dgm:cxn modelId="{3BBD454E-26F9-4434-AAAA-0866D4BB8A70}" type="presParOf" srcId="{C236B914-AD0F-42E5-BB3F-EEF0E2F9B114}" destId="{139C3E76-2C92-40E7-80DF-0C87E27E38A4}" srcOrd="0" destOrd="0" presId="urn:microsoft.com/office/officeart/2005/8/layout/hProcess7"/>
    <dgm:cxn modelId="{FB9F4DAA-56C1-46FD-9CF5-60FA37CCBF95}" type="presParOf" srcId="{C236B914-AD0F-42E5-BB3F-EEF0E2F9B114}" destId="{2F2B84EA-382D-4D81-8011-5EAE3B70F281}" srcOrd="1" destOrd="0" presId="urn:microsoft.com/office/officeart/2005/8/layout/hProcess7"/>
    <dgm:cxn modelId="{DC327B77-DED5-4EA7-995E-39C47AC96CD3}" type="presParOf" srcId="{C236B914-AD0F-42E5-BB3F-EEF0E2F9B114}" destId="{80232EE5-46DF-466B-B123-8C861F290D43}" srcOrd="2" destOrd="0" presId="urn:microsoft.com/office/officeart/2005/8/layout/hProcess7"/>
    <dgm:cxn modelId="{D7D9CFDC-6FF0-4687-8573-993ECE6015AC}" type="presParOf" srcId="{C569C584-2CE2-46AD-8D81-66B3E7FF6B13}" destId="{C0ADD371-36C8-4168-AF52-88849FB677FE}" srcOrd="1" destOrd="0" presId="urn:microsoft.com/office/officeart/2005/8/layout/hProcess7"/>
    <dgm:cxn modelId="{91A06B67-EB2B-4019-B6E7-0D2634866B06}" type="presParOf" srcId="{C569C584-2CE2-46AD-8D81-66B3E7FF6B13}" destId="{718A51E3-28A2-41D4-B07C-0AF7ADE737E7}" srcOrd="2" destOrd="0" presId="urn:microsoft.com/office/officeart/2005/8/layout/hProcess7"/>
    <dgm:cxn modelId="{120D5FB9-F5DC-42C0-B6CE-188AD145B113}" type="presParOf" srcId="{718A51E3-28A2-41D4-B07C-0AF7ADE737E7}" destId="{E82057D7-FEA8-41EE-9A1F-6C7ABCCF2F31}" srcOrd="0" destOrd="0" presId="urn:microsoft.com/office/officeart/2005/8/layout/hProcess7"/>
    <dgm:cxn modelId="{12D739FC-2252-45F4-B1AC-FA4CB8562DCC}" type="presParOf" srcId="{718A51E3-28A2-41D4-B07C-0AF7ADE737E7}" destId="{261A88F4-DACF-4141-ABC4-4C39F24E3ED7}" srcOrd="1" destOrd="0" presId="urn:microsoft.com/office/officeart/2005/8/layout/hProcess7"/>
    <dgm:cxn modelId="{A8683A0E-D35B-4448-B1F9-353364E16F94}" type="presParOf" srcId="{718A51E3-28A2-41D4-B07C-0AF7ADE737E7}" destId="{3F81E17C-3ADF-4C94-95DC-A5A8352B3CF2}" srcOrd="2" destOrd="0" presId="urn:microsoft.com/office/officeart/2005/8/layout/hProcess7"/>
    <dgm:cxn modelId="{67856E7E-71F4-4144-A6EB-E517CF6D3D11}" type="presParOf" srcId="{C569C584-2CE2-46AD-8D81-66B3E7FF6B13}" destId="{9431C677-BEC3-48A3-A448-98DFF76CC9D2}" srcOrd="3" destOrd="0" presId="urn:microsoft.com/office/officeart/2005/8/layout/hProcess7"/>
    <dgm:cxn modelId="{8350A0AC-B11F-4E23-9FB5-192C6C38ADD0}" type="presParOf" srcId="{C569C584-2CE2-46AD-8D81-66B3E7FF6B13}" destId="{E2FD4B03-D772-43FC-B310-05E542A7D0AD}" srcOrd="4" destOrd="0" presId="urn:microsoft.com/office/officeart/2005/8/layout/hProcess7"/>
    <dgm:cxn modelId="{0A0D1F35-FC30-4065-B5B0-078992C7BD60}" type="presParOf" srcId="{E2FD4B03-D772-43FC-B310-05E542A7D0AD}" destId="{5B60DB1F-6552-48AE-99FE-6FE4C29B0C27}" srcOrd="0" destOrd="0" presId="urn:microsoft.com/office/officeart/2005/8/layout/hProcess7"/>
    <dgm:cxn modelId="{74CC3ABF-6797-4399-BD51-AE0DC21CDC17}" type="presParOf" srcId="{E2FD4B03-D772-43FC-B310-05E542A7D0AD}" destId="{5D266422-A3A2-485E-9915-BE4D84F22D87}" srcOrd="1" destOrd="0" presId="urn:microsoft.com/office/officeart/2005/8/layout/hProcess7"/>
    <dgm:cxn modelId="{0417B3C1-5C7E-46F8-BB02-2EA313EE9871}" type="presParOf" srcId="{E2FD4B03-D772-43FC-B310-05E542A7D0AD}" destId="{5422F241-307D-4B7E-9BA1-96DC804D821E}" srcOrd="2" destOrd="0" presId="urn:microsoft.com/office/officeart/2005/8/layout/hProcess7"/>
    <dgm:cxn modelId="{6E17F169-5410-4C13-BBE0-79B4B01DA264}" type="presParOf" srcId="{C569C584-2CE2-46AD-8D81-66B3E7FF6B13}" destId="{88802555-EF72-4925-9FB2-22EE37DCA774}" srcOrd="5" destOrd="0" presId="urn:microsoft.com/office/officeart/2005/8/layout/hProcess7"/>
    <dgm:cxn modelId="{1F1D72FE-9226-499A-A7E9-D6A252E38903}" type="presParOf" srcId="{C569C584-2CE2-46AD-8D81-66B3E7FF6B13}" destId="{DF775A59-B706-4DEC-8590-E8A0EB49B82E}" srcOrd="6" destOrd="0" presId="urn:microsoft.com/office/officeart/2005/8/layout/hProcess7"/>
    <dgm:cxn modelId="{9F672F33-E429-4C4A-809F-973A7226EAE4}" type="presParOf" srcId="{DF775A59-B706-4DEC-8590-E8A0EB49B82E}" destId="{F36D6648-8C8A-4552-B263-07B05797B9EC}" srcOrd="0" destOrd="0" presId="urn:microsoft.com/office/officeart/2005/8/layout/hProcess7"/>
    <dgm:cxn modelId="{8F506444-DDC6-4FFB-9A63-9243901687D7}" type="presParOf" srcId="{DF775A59-B706-4DEC-8590-E8A0EB49B82E}" destId="{336F8215-D70F-420D-BC32-0C06B709EDED}" srcOrd="1" destOrd="0" presId="urn:microsoft.com/office/officeart/2005/8/layout/hProcess7"/>
    <dgm:cxn modelId="{85F78D23-3117-4BF0-BFDD-EA6CA169B5F9}" type="presParOf" srcId="{DF775A59-B706-4DEC-8590-E8A0EB49B82E}" destId="{4D88D551-EB69-4CBD-A603-5EA855398479}" srcOrd="2" destOrd="0" presId="urn:microsoft.com/office/officeart/2005/8/layout/hProcess7"/>
    <dgm:cxn modelId="{563D36D1-D5E7-4386-A6A2-74A923F33558}" type="presParOf" srcId="{C569C584-2CE2-46AD-8D81-66B3E7FF6B13}" destId="{2A35D386-29A9-4340-BA3E-2F604D71989E}" srcOrd="7" destOrd="0" presId="urn:microsoft.com/office/officeart/2005/8/layout/hProcess7"/>
    <dgm:cxn modelId="{A1E6A5E1-7D7C-4DA1-9822-6E2AEAFF173E}" type="presParOf" srcId="{C569C584-2CE2-46AD-8D81-66B3E7FF6B13}" destId="{6C25BA89-6C9C-4AF7-933E-3883665B81C4}" srcOrd="8" destOrd="0" presId="urn:microsoft.com/office/officeart/2005/8/layout/hProcess7"/>
    <dgm:cxn modelId="{FD1D66F3-319E-40A0-A31B-A07E990064F3}" type="presParOf" srcId="{6C25BA89-6C9C-4AF7-933E-3883665B81C4}" destId="{921711CF-18AA-4EE4-AD62-3617FAFF3392}" srcOrd="0" destOrd="0" presId="urn:microsoft.com/office/officeart/2005/8/layout/hProcess7"/>
    <dgm:cxn modelId="{67C8EA7D-4A47-4755-9AD0-CAD8231AC5F0}" type="presParOf" srcId="{6C25BA89-6C9C-4AF7-933E-3883665B81C4}" destId="{FA96F850-811E-47DF-A890-9088B4A17EF6}" srcOrd="1" destOrd="0" presId="urn:microsoft.com/office/officeart/2005/8/layout/hProcess7"/>
    <dgm:cxn modelId="{92941F6B-4C94-4D19-980C-271D1EC09FB9}" type="presParOf" srcId="{6C25BA89-6C9C-4AF7-933E-3883665B81C4}" destId="{97598710-CEF9-445F-AC78-C61FFD074E4F}" srcOrd="2" destOrd="0" presId="urn:microsoft.com/office/officeart/2005/8/layout/hProcess7"/>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9C3E76-2C92-40E7-80DF-0C87E27E38A4}">
      <dsp:nvSpPr>
        <dsp:cNvPr id="0" name=""/>
        <dsp:cNvSpPr/>
      </dsp:nvSpPr>
      <dsp:spPr>
        <a:xfrm>
          <a:off x="345" y="0"/>
          <a:ext cx="1487767" cy="1449616"/>
        </a:xfrm>
        <a:prstGeom prst="roundRect">
          <a:avLst>
            <a:gd name="adj" fmla="val 5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8293" rIns="75565" bIns="0" numCol="1" spcCol="1270" anchor="t" anchorCtr="0">
          <a:noAutofit/>
        </a:bodyPr>
        <a:lstStyle/>
        <a:p>
          <a:pPr marL="0" lvl="0" indent="0" algn="r" defTabSz="755650">
            <a:lnSpc>
              <a:spcPct val="90000"/>
            </a:lnSpc>
            <a:spcBef>
              <a:spcPct val="0"/>
            </a:spcBef>
            <a:spcAft>
              <a:spcPct val="35000"/>
            </a:spcAft>
            <a:buNone/>
          </a:pPr>
          <a:r>
            <a:rPr lang="en-US" sz="1700" kern="1200" dirty="0"/>
            <a:t>PART 1</a:t>
          </a:r>
        </a:p>
      </dsp:txBody>
      <dsp:txXfrm rot="16200000">
        <a:off x="-445220" y="445565"/>
        <a:ext cx="1188685" cy="297553"/>
      </dsp:txXfrm>
    </dsp:sp>
    <dsp:sp modelId="{80232EE5-46DF-466B-B123-8C861F290D43}">
      <dsp:nvSpPr>
        <dsp:cNvPr id="0" name=""/>
        <dsp:cNvSpPr/>
      </dsp:nvSpPr>
      <dsp:spPr>
        <a:xfrm>
          <a:off x="297899" y="0"/>
          <a:ext cx="1108386" cy="144961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en-US" sz="1600" kern="1200" dirty="0"/>
            <a:t>Information Document</a:t>
          </a:r>
        </a:p>
      </dsp:txBody>
      <dsp:txXfrm>
        <a:off x="297899" y="0"/>
        <a:ext cx="1108386" cy="1449616"/>
      </dsp:txXfrm>
    </dsp:sp>
    <dsp:sp modelId="{5B60DB1F-6552-48AE-99FE-6FE4C29B0C27}">
      <dsp:nvSpPr>
        <dsp:cNvPr id="0" name=""/>
        <dsp:cNvSpPr/>
      </dsp:nvSpPr>
      <dsp:spPr>
        <a:xfrm>
          <a:off x="1540184" y="0"/>
          <a:ext cx="1487767" cy="1449616"/>
        </a:xfrm>
        <a:prstGeom prst="roundRect">
          <a:avLst>
            <a:gd name="adj" fmla="val 5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8293" rIns="75565" bIns="0" numCol="1" spcCol="1270" anchor="t" anchorCtr="0">
          <a:noAutofit/>
        </a:bodyPr>
        <a:lstStyle/>
        <a:p>
          <a:pPr marL="0" lvl="0" indent="0" algn="r" defTabSz="755650">
            <a:lnSpc>
              <a:spcPct val="90000"/>
            </a:lnSpc>
            <a:spcBef>
              <a:spcPct val="0"/>
            </a:spcBef>
            <a:spcAft>
              <a:spcPct val="35000"/>
            </a:spcAft>
            <a:buNone/>
          </a:pPr>
          <a:r>
            <a:rPr lang="en-US" sz="1700" kern="1200" dirty="0"/>
            <a:t>Part 2</a:t>
          </a:r>
        </a:p>
      </dsp:txBody>
      <dsp:txXfrm rot="16200000">
        <a:off x="1094619" y="445565"/>
        <a:ext cx="1188685" cy="297553"/>
      </dsp:txXfrm>
    </dsp:sp>
    <dsp:sp modelId="{261A88F4-DACF-4141-ABC4-4C39F24E3ED7}">
      <dsp:nvSpPr>
        <dsp:cNvPr id="0" name=""/>
        <dsp:cNvSpPr/>
      </dsp:nvSpPr>
      <dsp:spPr>
        <a:xfrm rot="5400000">
          <a:off x="1441059" y="1131662"/>
          <a:ext cx="213127" cy="223165"/>
        </a:xfrm>
        <a:prstGeom prst="flowChartExtra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422F241-307D-4B7E-9BA1-96DC804D821E}">
      <dsp:nvSpPr>
        <dsp:cNvPr id="0" name=""/>
        <dsp:cNvSpPr/>
      </dsp:nvSpPr>
      <dsp:spPr>
        <a:xfrm>
          <a:off x="1837738" y="0"/>
          <a:ext cx="1108386" cy="144961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en-US" sz="1600" kern="1200" dirty="0"/>
            <a:t>Formal documentation package</a:t>
          </a:r>
        </a:p>
      </dsp:txBody>
      <dsp:txXfrm>
        <a:off x="1837738" y="0"/>
        <a:ext cx="1108386" cy="1449616"/>
      </dsp:txXfrm>
    </dsp:sp>
    <dsp:sp modelId="{921711CF-18AA-4EE4-AD62-3617FAFF3392}">
      <dsp:nvSpPr>
        <dsp:cNvPr id="0" name=""/>
        <dsp:cNvSpPr/>
      </dsp:nvSpPr>
      <dsp:spPr>
        <a:xfrm>
          <a:off x="3080023" y="0"/>
          <a:ext cx="1487767" cy="1449616"/>
        </a:xfrm>
        <a:prstGeom prst="roundRect">
          <a:avLst>
            <a:gd name="adj" fmla="val 5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8293" rIns="75565" bIns="0" numCol="1" spcCol="1270" anchor="t" anchorCtr="0">
          <a:noAutofit/>
        </a:bodyPr>
        <a:lstStyle/>
        <a:p>
          <a:pPr marL="0" lvl="0" indent="0" algn="r" defTabSz="755650">
            <a:lnSpc>
              <a:spcPct val="90000"/>
            </a:lnSpc>
            <a:spcBef>
              <a:spcPct val="0"/>
            </a:spcBef>
            <a:spcAft>
              <a:spcPct val="35000"/>
            </a:spcAft>
            <a:buNone/>
          </a:pPr>
          <a:r>
            <a:rPr lang="en-US" sz="1700" kern="1200" dirty="0"/>
            <a:t>Part 3</a:t>
          </a:r>
        </a:p>
      </dsp:txBody>
      <dsp:txXfrm rot="16200000">
        <a:off x="2634458" y="445565"/>
        <a:ext cx="1188685" cy="297553"/>
      </dsp:txXfrm>
    </dsp:sp>
    <dsp:sp modelId="{336F8215-D70F-420D-BC32-0C06B709EDED}">
      <dsp:nvSpPr>
        <dsp:cNvPr id="0" name=""/>
        <dsp:cNvSpPr/>
      </dsp:nvSpPr>
      <dsp:spPr>
        <a:xfrm rot="5400000">
          <a:off x="2980898" y="1131662"/>
          <a:ext cx="213127" cy="223165"/>
        </a:xfrm>
        <a:prstGeom prst="flowChartExtract">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7598710-CEF9-445F-AC78-C61FFD074E4F}">
      <dsp:nvSpPr>
        <dsp:cNvPr id="0" name=""/>
        <dsp:cNvSpPr/>
      </dsp:nvSpPr>
      <dsp:spPr>
        <a:xfrm>
          <a:off x="3377577" y="0"/>
          <a:ext cx="1108386" cy="144961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en-US" sz="1600" kern="1200" dirty="0"/>
            <a:t>Confidential material</a:t>
          </a:r>
        </a:p>
      </dsp:txBody>
      <dsp:txXfrm>
        <a:off x="3377577" y="0"/>
        <a:ext cx="1108386" cy="144961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pPr/>
              <a:t>05/10/2022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pPr/>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pPr/>
              <a:t>05/10/2022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pPr/>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pPr/>
              <a:t>2</a:t>
            </a:fld>
            <a:endParaRPr lang="en-GB"/>
          </a:p>
        </p:txBody>
      </p:sp>
    </p:spTree>
    <p:extLst>
      <p:ext uri="{BB962C8B-B14F-4D97-AF65-F5344CB8AC3E}">
        <p14:creationId xmlns:p14="http://schemas.microsoft.com/office/powerpoint/2010/main" val="28070759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pPr/>
              <a:t>21</a:t>
            </a:fld>
            <a:endParaRPr lang="en-GB"/>
          </a:p>
        </p:txBody>
      </p:sp>
    </p:spTree>
    <p:extLst>
      <p:ext uri="{BB962C8B-B14F-4D97-AF65-F5344CB8AC3E}">
        <p14:creationId xmlns:p14="http://schemas.microsoft.com/office/powerpoint/2010/main" val="2007519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9CF2995-AB43-4B7C-B8CD-9DC7C3692A9C}" type="slidenum">
              <a:rPr lang="en-GB" smtClean="0"/>
              <a:t>3</a:t>
            </a:fld>
            <a:endParaRPr lang="en-GB"/>
          </a:p>
        </p:txBody>
      </p:sp>
    </p:spTree>
    <p:extLst>
      <p:ext uri="{BB962C8B-B14F-4D97-AF65-F5344CB8AC3E}">
        <p14:creationId xmlns:p14="http://schemas.microsoft.com/office/powerpoint/2010/main" val="784847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pPr/>
              <a:t>11</a:t>
            </a:fld>
            <a:endParaRPr lang="en-GB"/>
          </a:p>
        </p:txBody>
      </p:sp>
    </p:spTree>
    <p:extLst>
      <p:ext uri="{BB962C8B-B14F-4D97-AF65-F5344CB8AC3E}">
        <p14:creationId xmlns:p14="http://schemas.microsoft.com/office/powerpoint/2010/main" val="3281387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9CF2995-AB43-4B7C-B8CD-9DC7C3692A9C}" type="slidenum">
              <a:rPr lang="en-GB" smtClean="0"/>
              <a:pPr/>
              <a:t>12</a:t>
            </a:fld>
            <a:endParaRPr lang="en-GB"/>
          </a:p>
        </p:txBody>
      </p:sp>
    </p:spTree>
    <p:extLst>
      <p:ext uri="{BB962C8B-B14F-4D97-AF65-F5344CB8AC3E}">
        <p14:creationId xmlns:p14="http://schemas.microsoft.com/office/powerpoint/2010/main" val="1327286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pPr/>
              <a:t>14</a:t>
            </a:fld>
            <a:endParaRPr lang="en-GB"/>
          </a:p>
        </p:txBody>
      </p:sp>
    </p:spTree>
    <p:extLst>
      <p:ext uri="{BB962C8B-B14F-4D97-AF65-F5344CB8AC3E}">
        <p14:creationId xmlns:p14="http://schemas.microsoft.com/office/powerpoint/2010/main" val="633860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pPr/>
              <a:t>16</a:t>
            </a:fld>
            <a:endParaRPr lang="en-GB"/>
          </a:p>
        </p:txBody>
      </p:sp>
    </p:spTree>
    <p:extLst>
      <p:ext uri="{BB962C8B-B14F-4D97-AF65-F5344CB8AC3E}">
        <p14:creationId xmlns:p14="http://schemas.microsoft.com/office/powerpoint/2010/main" val="1216251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CF2995-AB43-4B7C-B8CD-9DC7C3692A9C}" type="slidenum">
              <a:rPr lang="en-GB" smtClean="0"/>
              <a:t>18</a:t>
            </a:fld>
            <a:endParaRPr lang="en-GB"/>
          </a:p>
        </p:txBody>
      </p:sp>
    </p:spTree>
    <p:extLst>
      <p:ext uri="{BB962C8B-B14F-4D97-AF65-F5344CB8AC3E}">
        <p14:creationId xmlns:p14="http://schemas.microsoft.com/office/powerpoint/2010/main" val="18463212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pPr/>
              <a:t>19</a:t>
            </a:fld>
            <a:endParaRPr lang="en-GB"/>
          </a:p>
        </p:txBody>
      </p:sp>
    </p:spTree>
    <p:extLst>
      <p:ext uri="{BB962C8B-B14F-4D97-AF65-F5344CB8AC3E}">
        <p14:creationId xmlns:p14="http://schemas.microsoft.com/office/powerpoint/2010/main" val="745172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00"/>
              </a:spcAft>
            </a:pP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pPr/>
              <a:t>20</a:t>
            </a:fld>
            <a:endParaRPr lang="en-GB"/>
          </a:p>
        </p:txBody>
      </p:sp>
    </p:spTree>
    <p:extLst>
      <p:ext uri="{BB962C8B-B14F-4D97-AF65-F5344CB8AC3E}">
        <p14:creationId xmlns:p14="http://schemas.microsoft.com/office/powerpoint/2010/main" val="17998544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1" name="Rectangle 10"/>
          <p:cNvSpPr/>
          <p:nvPr userDrawn="1"/>
        </p:nvSpPr>
        <p:spPr>
          <a:xfrm>
            <a:off x="0" y="1073101"/>
            <a:ext cx="12192000" cy="57849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49" y="1992572"/>
            <a:ext cx="10290265" cy="2149523"/>
          </a:xfrm>
          <a:prstGeom prst="rect">
            <a:avLst/>
          </a:prstGeom>
        </p:spPr>
        <p:txBody>
          <a:bodyPr wrap="square" anchor="t">
            <a:noAutofit/>
          </a:bodyPr>
          <a:lstStyle>
            <a:lvl1pPr algn="l">
              <a:defRPr sz="6000" b="0">
                <a:solidFill>
                  <a:schemeClr val="bg1"/>
                </a:solidFill>
              </a:defRPr>
            </a:lvl1pPr>
          </a:lstStyle>
          <a:p>
            <a:r>
              <a:rPr lang="en-GB" noProof="0" dirty="0"/>
              <a:t>Click to edit Master title style</a:t>
            </a:r>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Subtitle 2"/>
          <p:cNvSpPr>
            <a:spLocks noGrp="1"/>
          </p:cNvSpPr>
          <p:nvPr>
            <p:ph type="subTitle" idx="1"/>
          </p:nvPr>
        </p:nvSpPr>
        <p:spPr>
          <a:xfrm>
            <a:off x="1071350" y="4418049"/>
            <a:ext cx="10290265" cy="897754"/>
          </a:xfrm>
          <a:prstGeom prst="rect">
            <a:avLst/>
          </a:prstGeo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19" name="Text Placeholder 18"/>
          <p:cNvSpPr>
            <a:spLocks noGrp="1"/>
          </p:cNvSpPr>
          <p:nvPr>
            <p:ph type="body" sz="quarter" idx="13" hasCustomPrompt="1"/>
          </p:nvPr>
        </p:nvSpPr>
        <p:spPr>
          <a:xfrm>
            <a:off x="6094413" y="5391726"/>
            <a:ext cx="5267202" cy="877455"/>
          </a:xfrm>
          <a:prstGeom prst="rect">
            <a:avLst/>
          </a:prstGeom>
        </p:spPr>
        <p:txBody>
          <a:bodyPr>
            <a:noAutofit/>
          </a:bodyPr>
          <a:lstStyle>
            <a:lvl1pPr marL="0" indent="0" algn="r">
              <a:spcAft>
                <a:spcPts val="800"/>
              </a:spcAft>
              <a:buFontTx/>
              <a:buNone/>
              <a:defRPr sz="2200" i="1" baseline="0">
                <a:solidFill>
                  <a:schemeClr val="bg1"/>
                </a:solidFill>
              </a:defRPr>
            </a:lvl1pPr>
          </a:lstStyle>
          <a:p>
            <a:pPr lvl="0"/>
            <a:r>
              <a:rPr lang="en-GB" noProof="0" dirty="0"/>
              <a:t>Speaker</a:t>
            </a:r>
            <a:br>
              <a:rPr lang="en-GB" noProof="0" dirty="0"/>
            </a:br>
            <a:r>
              <a:rPr lang="en-GB" noProof="0" dirty="0"/>
              <a:t>Venue and date</a:t>
            </a:r>
          </a:p>
        </p:txBody>
      </p:sp>
      <p:pic>
        <p:nvPicPr>
          <p:cNvPr id="8" name="Picture 7" descr="Foote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47221" y="6390001"/>
            <a:ext cx="697559" cy="467999"/>
          </a:xfrm>
          <a:prstGeom prst="rect">
            <a:avLst/>
          </a:prstGeom>
        </p:spPr>
      </p:pic>
      <p:pic>
        <p:nvPicPr>
          <p:cNvPr id="13" name="Picture 12" descr="EC-JRC-logo_vertical_EN_pos_transparent-background.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733" t="5040" r="4159" b="4382"/>
          <a:stretch/>
        </p:blipFill>
        <p:spPr>
          <a:xfrm>
            <a:off x="5373779" y="264907"/>
            <a:ext cx="1674947" cy="1152000"/>
          </a:xfrm>
          <a:prstGeom prst="rect">
            <a:avLst/>
          </a:prstGeom>
        </p:spPr>
      </p:pic>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27615" y="743802"/>
            <a:ext cx="544923" cy="544923"/>
          </a:xfrm>
          <a:prstGeom prst="rect">
            <a:avLst/>
          </a:prstGeom>
        </p:spPr>
      </p:pic>
      <p:sp>
        <p:nvSpPr>
          <p:cNvPr id="3" name="Content Placeholder 2"/>
          <p:cNvSpPr>
            <a:spLocks noGrp="1"/>
          </p:cNvSpPr>
          <p:nvPr>
            <p:ph idx="1" hasCustomPrompt="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baseline="0">
                <a:solidFill>
                  <a:schemeClr val="tx2"/>
                </a:solidFill>
              </a:defRPr>
            </a:lvl1pPr>
          </a:lstStyle>
          <a:p>
            <a:pPr lvl="0"/>
            <a:r>
              <a:rPr lang="en-GB" noProof="0" dirty="0"/>
              <a:t>Insert text</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662614" y="1825625"/>
            <a:ext cx="4583519" cy="4170363"/>
          </a:xfrm>
          <a:prstGeom prst="rect">
            <a:avLst/>
          </a:prstGeom>
        </p:spPr>
        <p:txBody>
          <a:bodyPr>
            <a:noAutofit/>
          </a:bodyPr>
          <a:lstStyle>
            <a:lvl1pPr marL="0" indent="-342900">
              <a:buClr>
                <a:schemeClr val="accent5"/>
              </a:buClr>
              <a:buFont typeface="Arial"/>
              <a:buNone/>
              <a:defRPr/>
            </a:lvl1pPr>
            <a:lvl2pPr>
              <a:buClr>
                <a:schemeClr val="accent5"/>
              </a:buClr>
              <a:buNone/>
              <a:defRPr/>
            </a:lvl2pPr>
            <a:lvl3pPr>
              <a:buClr>
                <a:schemeClr val="accent5"/>
              </a:buClr>
              <a:buNone/>
              <a:defRPr/>
            </a:lvl3pPr>
            <a:lvl4pPr>
              <a:buClr>
                <a:schemeClr val="accent5"/>
              </a:buClr>
              <a:buNone/>
              <a:defRPr/>
            </a:lvl4pPr>
            <a:lvl5pPr>
              <a:buClr>
                <a:schemeClr val="accent5"/>
              </a:buClr>
              <a:buNone/>
              <a:defRPr/>
            </a:lvl5pPr>
          </a:lstStyle>
          <a:p>
            <a:pPr lvl="0"/>
            <a:r>
              <a:rPr lang="en-GB" noProof="0" dirty="0"/>
              <a:t>Insert text</a:t>
            </a:r>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pPr/>
              <a:t>‹#›</a:t>
            </a:fld>
            <a:endParaRPr lang="en-GB"/>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endParaRPr lang="en-GB" noProof="0"/>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nchor="b">
            <a:spAutoFit/>
          </a:bodyPr>
          <a:lstStyle>
            <a:lvl1pPr>
              <a:defRPr sz="3800"/>
            </a:lvl1pPr>
          </a:lstStyle>
          <a:p>
            <a:r>
              <a:rPr lang="en-GB" noProof="0" dirty="0"/>
              <a:t>Click to edit Master title style</a:t>
            </a:r>
          </a:p>
        </p:txBody>
      </p:sp>
      <p:sp>
        <p:nvSpPr>
          <p:cNvPr id="6" name="Text Placeholder 5"/>
          <p:cNvSpPr>
            <a:spLocks noGrp="1"/>
          </p:cNvSpPr>
          <p:nvPr>
            <p:ph type="body" sz="quarter" idx="14" hasCustomPrompt="1"/>
          </p:nvPr>
        </p:nvSpPr>
        <p:spPr>
          <a:xfrm>
            <a:off x="957385" y="3630613"/>
            <a:ext cx="10287000" cy="2365375"/>
          </a:xfrm>
          <a:prstGeom prst="rect">
            <a:avLst/>
          </a:prstGeom>
        </p:spPr>
        <p:txBody>
          <a:bodyPr/>
          <a:lstStyle>
            <a:lvl1pPr marL="0" indent="-342900" algn="l">
              <a:buClr>
                <a:schemeClr val="accent5"/>
              </a:buClr>
              <a:buFont typeface="Arial"/>
              <a:buNone/>
              <a:defRPr/>
            </a:lvl1pPr>
            <a:lvl2pPr marL="800100" indent="-342900">
              <a:buClr>
                <a:schemeClr val="accent5"/>
              </a:buClr>
              <a:buFont typeface="Arial"/>
              <a:buNone/>
              <a:defRPr/>
            </a:lvl2pPr>
            <a:lvl3pPr marL="1200150" indent="-285750">
              <a:buClr>
                <a:schemeClr val="accent5"/>
              </a:buClr>
              <a:buFont typeface="Arial"/>
              <a:buNone/>
              <a:defRPr/>
            </a:lvl3pPr>
            <a:lvl4pPr marL="1657350" indent="-285750">
              <a:buClr>
                <a:schemeClr val="accent5"/>
              </a:buClr>
              <a:buFont typeface="Arial"/>
              <a:buNone/>
              <a:defRPr/>
            </a:lvl4pPr>
            <a:lvl5pPr marL="2114550" indent="-285750">
              <a:buClr>
                <a:schemeClr val="accent5"/>
              </a:buClr>
              <a:buFont typeface="Arial"/>
              <a:buNone/>
              <a:defRPr/>
            </a:lvl5pPr>
          </a:lstStyle>
          <a:p>
            <a:pPr lvl="0"/>
            <a:r>
              <a:rPr lang="en-GB" noProof="0" dirty="0"/>
              <a:t>Insert text</a:t>
            </a:r>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Picture Placeholder 2">
            <a:extLst>
              <a:ext uri="{FF2B5EF4-FFF2-40B4-BE49-F238E27FC236}">
                <a16:creationId xmlns:a16="http://schemas.microsoft.com/office/drawing/2014/main" id="{BF77687C-AC6F-634F-AC60-81131BCE7FCF}"/>
              </a:ext>
            </a:extLst>
          </p:cNvPr>
          <p:cNvSpPr>
            <a:spLocks noGrp="1"/>
          </p:cNvSpPr>
          <p:nvPr>
            <p:ph type="pic" sz="quarter" idx="19"/>
          </p:nvPr>
        </p:nvSpPr>
        <p:spPr>
          <a:xfrm>
            <a:off x="838201" y="1750540"/>
            <a:ext cx="3416382" cy="3523152"/>
          </a:xfrm>
          <a:prstGeom prst="rect">
            <a:avLst/>
          </a:prstGeom>
          <a:solidFill>
            <a:schemeClr val="bg2"/>
          </a:solidFill>
        </p:spPr>
        <p:txBody>
          <a:bodyPr/>
          <a:lstStyle>
            <a:lvl1pPr marL="0" indent="0">
              <a:buNone/>
              <a:defRPr/>
            </a:lvl1pPr>
          </a:lstStyle>
          <a:p>
            <a:endParaRPr lang="en-GB" noProof="0" dirty="0"/>
          </a:p>
        </p:txBody>
      </p:sp>
      <p:sp>
        <p:nvSpPr>
          <p:cNvPr id="17" name="Text Placeholder 4">
            <a:extLst>
              <a:ext uri="{FF2B5EF4-FFF2-40B4-BE49-F238E27FC236}">
                <a16:creationId xmlns:a16="http://schemas.microsoft.com/office/drawing/2014/main" id="{A1F17483-D7EC-5F47-B284-CA9DDB1A8905}"/>
              </a:ext>
            </a:extLst>
          </p:cNvPr>
          <p:cNvSpPr>
            <a:spLocks noGrp="1"/>
          </p:cNvSpPr>
          <p:nvPr>
            <p:ph type="body" sz="quarter" idx="16"/>
          </p:nvPr>
        </p:nvSpPr>
        <p:spPr>
          <a:xfrm>
            <a:off x="1178392" y="4331292"/>
            <a:ext cx="2736000" cy="1524235"/>
          </a:xfrm>
          <a:prstGeom prst="rect">
            <a:avLst/>
          </a:prstGeom>
          <a:solidFill>
            <a:schemeClr val="bg1"/>
          </a:solidFill>
        </p:spPr>
        <p:txBody>
          <a:bodyPr/>
          <a:lstStyle>
            <a:lvl1pPr marL="0" indent="0">
              <a:buNone/>
              <a:defRPr sz="1400"/>
            </a:lvl1pPr>
          </a:lstStyle>
          <a:p>
            <a:endParaRPr lang="en-GB" dirty="0"/>
          </a:p>
        </p:txBody>
      </p:sp>
      <p:sp>
        <p:nvSpPr>
          <p:cNvPr id="18" name="Picture Placeholder 2">
            <a:extLst>
              <a:ext uri="{FF2B5EF4-FFF2-40B4-BE49-F238E27FC236}">
                <a16:creationId xmlns:a16="http://schemas.microsoft.com/office/drawing/2014/main" id="{E020C457-3C2E-CA42-88B4-5E3F06B1AE96}"/>
              </a:ext>
            </a:extLst>
          </p:cNvPr>
          <p:cNvSpPr>
            <a:spLocks noGrp="1"/>
          </p:cNvSpPr>
          <p:nvPr>
            <p:ph type="pic" sz="quarter" idx="20"/>
          </p:nvPr>
        </p:nvSpPr>
        <p:spPr>
          <a:xfrm>
            <a:off x="4338313" y="1750540"/>
            <a:ext cx="3416382" cy="3523152"/>
          </a:xfrm>
          <a:prstGeom prst="rect">
            <a:avLst/>
          </a:prstGeom>
          <a:solidFill>
            <a:schemeClr val="bg2"/>
          </a:solidFill>
        </p:spPr>
        <p:txBody>
          <a:bodyPr/>
          <a:lstStyle>
            <a:lvl1pPr marL="0" indent="0">
              <a:buNone/>
              <a:defRPr/>
            </a:lvl1pPr>
          </a:lstStyle>
          <a:p>
            <a:endParaRPr lang="en-GB" noProof="0" dirty="0"/>
          </a:p>
        </p:txBody>
      </p:sp>
      <p:sp>
        <p:nvSpPr>
          <p:cNvPr id="19" name="Text Placeholder 4">
            <a:extLst>
              <a:ext uri="{FF2B5EF4-FFF2-40B4-BE49-F238E27FC236}">
                <a16:creationId xmlns:a16="http://schemas.microsoft.com/office/drawing/2014/main" id="{B33CC6E2-D391-D44C-9F83-EE43AEFB9DA4}"/>
              </a:ext>
            </a:extLst>
          </p:cNvPr>
          <p:cNvSpPr>
            <a:spLocks noGrp="1"/>
          </p:cNvSpPr>
          <p:nvPr>
            <p:ph type="body" sz="quarter" idx="21"/>
          </p:nvPr>
        </p:nvSpPr>
        <p:spPr>
          <a:xfrm>
            <a:off x="4678504" y="4331292"/>
            <a:ext cx="2736000" cy="1524235"/>
          </a:xfrm>
          <a:prstGeom prst="rect">
            <a:avLst/>
          </a:prstGeom>
          <a:solidFill>
            <a:schemeClr val="bg1"/>
          </a:solidFill>
        </p:spPr>
        <p:txBody>
          <a:bodyPr/>
          <a:lstStyle>
            <a:lvl1pPr marL="0" indent="0">
              <a:buNone/>
              <a:defRPr sz="1400"/>
            </a:lvl1pPr>
          </a:lstStyle>
          <a:p>
            <a:endParaRPr lang="en-GB" dirty="0"/>
          </a:p>
        </p:txBody>
      </p:sp>
      <p:sp>
        <p:nvSpPr>
          <p:cNvPr id="21" name="Picture Placeholder 2">
            <a:extLst>
              <a:ext uri="{FF2B5EF4-FFF2-40B4-BE49-F238E27FC236}">
                <a16:creationId xmlns:a16="http://schemas.microsoft.com/office/drawing/2014/main" id="{82EE2749-4448-E94D-A3B6-E8FD4C9B9E33}"/>
              </a:ext>
            </a:extLst>
          </p:cNvPr>
          <p:cNvSpPr>
            <a:spLocks noGrp="1"/>
          </p:cNvSpPr>
          <p:nvPr>
            <p:ph type="pic" sz="quarter" idx="22"/>
          </p:nvPr>
        </p:nvSpPr>
        <p:spPr>
          <a:xfrm>
            <a:off x="7841783" y="1750540"/>
            <a:ext cx="3416382" cy="3523152"/>
          </a:xfrm>
          <a:prstGeom prst="rect">
            <a:avLst/>
          </a:prstGeom>
          <a:solidFill>
            <a:schemeClr val="bg2"/>
          </a:solidFill>
        </p:spPr>
        <p:txBody>
          <a:bodyPr/>
          <a:lstStyle>
            <a:lvl1pPr marL="0" indent="0">
              <a:buNone/>
              <a:defRPr/>
            </a:lvl1pPr>
          </a:lstStyle>
          <a:p>
            <a:endParaRPr lang="en-GB" noProof="0" dirty="0"/>
          </a:p>
        </p:txBody>
      </p:sp>
      <p:sp>
        <p:nvSpPr>
          <p:cNvPr id="22" name="Text Placeholder 4">
            <a:extLst>
              <a:ext uri="{FF2B5EF4-FFF2-40B4-BE49-F238E27FC236}">
                <a16:creationId xmlns:a16="http://schemas.microsoft.com/office/drawing/2014/main" id="{292FCF7F-70FF-AF43-824A-E78383E715EC}"/>
              </a:ext>
            </a:extLst>
          </p:cNvPr>
          <p:cNvSpPr>
            <a:spLocks noGrp="1"/>
          </p:cNvSpPr>
          <p:nvPr>
            <p:ph type="body" sz="quarter" idx="23"/>
          </p:nvPr>
        </p:nvSpPr>
        <p:spPr>
          <a:xfrm>
            <a:off x="8181974" y="4331292"/>
            <a:ext cx="2736000" cy="1524235"/>
          </a:xfrm>
          <a:prstGeom prst="rect">
            <a:avLst/>
          </a:prstGeom>
          <a:solidFill>
            <a:schemeClr val="bg1"/>
          </a:solidFill>
        </p:spPr>
        <p:txBody>
          <a:bodyPr/>
          <a:lstStyle>
            <a:lvl1pPr marL="0" indent="0">
              <a:buNone/>
              <a:defRPr sz="1400"/>
            </a:lvl1pPr>
          </a:lstStyle>
          <a:p>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26" name="Picture Placeholder 2">
            <a:extLst>
              <a:ext uri="{FF2B5EF4-FFF2-40B4-BE49-F238E27FC236}">
                <a16:creationId xmlns:a16="http://schemas.microsoft.com/office/drawing/2014/main" id="{5F365213-848B-024E-A456-0D200676FA24}"/>
              </a:ext>
            </a:extLst>
          </p:cNvPr>
          <p:cNvSpPr>
            <a:spLocks noGrp="1"/>
          </p:cNvSpPr>
          <p:nvPr>
            <p:ph type="pic" sz="quarter" idx="13"/>
          </p:nvPr>
        </p:nvSpPr>
        <p:spPr>
          <a:xfrm>
            <a:off x="2733074" y="1750540"/>
            <a:ext cx="3330000" cy="2088000"/>
          </a:xfrm>
          <a:prstGeom prst="rect">
            <a:avLst/>
          </a:prstGeom>
          <a:solidFill>
            <a:schemeClr val="bg2"/>
          </a:solidFill>
        </p:spPr>
        <p:txBody>
          <a:bodyPr/>
          <a:lstStyle>
            <a:lvl1pPr marL="0" indent="0">
              <a:buNone/>
              <a:defRPr/>
            </a:lvl1pPr>
          </a:lstStyle>
          <a:p>
            <a:endParaRPr lang="en-GB" noProof="0" dirty="0"/>
          </a:p>
        </p:txBody>
      </p:sp>
      <p:sp>
        <p:nvSpPr>
          <p:cNvPr id="27" name="Picture Placeholder 2">
            <a:extLst>
              <a:ext uri="{FF2B5EF4-FFF2-40B4-BE49-F238E27FC236}">
                <a16:creationId xmlns:a16="http://schemas.microsoft.com/office/drawing/2014/main" id="{1F0C252E-54B1-624A-B251-93ACB24B44EB}"/>
              </a:ext>
            </a:extLst>
          </p:cNvPr>
          <p:cNvSpPr>
            <a:spLocks noGrp="1"/>
          </p:cNvSpPr>
          <p:nvPr>
            <p:ph type="pic" sz="quarter" idx="14"/>
          </p:nvPr>
        </p:nvSpPr>
        <p:spPr>
          <a:xfrm>
            <a:off x="2733075" y="3907988"/>
            <a:ext cx="3330000" cy="2088000"/>
          </a:xfrm>
          <a:prstGeom prst="rect">
            <a:avLst/>
          </a:prstGeom>
          <a:solidFill>
            <a:schemeClr val="bg2"/>
          </a:solidFill>
        </p:spPr>
        <p:txBody>
          <a:bodyPr/>
          <a:lstStyle>
            <a:lvl1pPr marL="0" indent="0">
              <a:buNone/>
              <a:defRPr/>
            </a:lvl1pPr>
          </a:lstStyle>
          <a:p>
            <a:endParaRPr lang="en-GB" noProof="0" dirty="0"/>
          </a:p>
        </p:txBody>
      </p:sp>
      <p:sp>
        <p:nvSpPr>
          <p:cNvPr id="28" name="Picture Placeholder 2">
            <a:extLst>
              <a:ext uri="{FF2B5EF4-FFF2-40B4-BE49-F238E27FC236}">
                <a16:creationId xmlns:a16="http://schemas.microsoft.com/office/drawing/2014/main" id="{EC7BFE4B-D881-0841-972F-3BB3E43AAF62}"/>
              </a:ext>
            </a:extLst>
          </p:cNvPr>
          <p:cNvSpPr>
            <a:spLocks noGrp="1"/>
          </p:cNvSpPr>
          <p:nvPr>
            <p:ph type="pic" sz="quarter" idx="15"/>
          </p:nvPr>
        </p:nvSpPr>
        <p:spPr>
          <a:xfrm>
            <a:off x="6127391" y="1750540"/>
            <a:ext cx="3330000" cy="2088000"/>
          </a:xfrm>
          <a:prstGeom prst="rect">
            <a:avLst/>
          </a:prstGeom>
          <a:solidFill>
            <a:schemeClr val="bg2"/>
          </a:solidFill>
        </p:spPr>
        <p:txBody>
          <a:bodyPr/>
          <a:lstStyle>
            <a:lvl1pPr marL="0" indent="0">
              <a:buNone/>
              <a:defRPr/>
            </a:lvl1pPr>
          </a:lstStyle>
          <a:p>
            <a:endParaRPr lang="en-GB" noProof="0" dirty="0"/>
          </a:p>
        </p:txBody>
      </p:sp>
      <p:sp>
        <p:nvSpPr>
          <p:cNvPr id="29" name="Text Placeholder 12">
            <a:extLst>
              <a:ext uri="{FF2B5EF4-FFF2-40B4-BE49-F238E27FC236}">
                <a16:creationId xmlns:a16="http://schemas.microsoft.com/office/drawing/2014/main" id="{26D230BA-B3D4-3543-AD14-9F6C784D2F43}"/>
              </a:ext>
            </a:extLst>
          </p:cNvPr>
          <p:cNvSpPr>
            <a:spLocks noGrp="1"/>
          </p:cNvSpPr>
          <p:nvPr>
            <p:ph type="body" sz="quarter" idx="16"/>
          </p:nvPr>
        </p:nvSpPr>
        <p:spPr>
          <a:xfrm>
            <a:off x="9549106" y="3907988"/>
            <a:ext cx="1620000" cy="2088000"/>
          </a:xfrm>
          <a:prstGeom prst="rect">
            <a:avLst/>
          </a:prstGeom>
          <a:noFill/>
        </p:spPr>
        <p:txBody>
          <a:bodyPr tIns="90000"/>
          <a:lstStyle>
            <a:lvl1pPr marL="0" indent="0" algn="l">
              <a:lnSpc>
                <a:spcPts val="1680"/>
              </a:lnSpc>
              <a:spcAft>
                <a:spcPts val="0"/>
              </a:spcAft>
              <a:buNone/>
              <a:defRPr sz="1400"/>
            </a:lvl1pPr>
          </a:lstStyle>
          <a:p>
            <a:pPr lvl="0"/>
            <a:r>
              <a:rPr lang="en-GB" noProof="0" dirty="0"/>
              <a:t>Edit Master text styles</a:t>
            </a:r>
          </a:p>
        </p:txBody>
      </p:sp>
      <p:sp>
        <p:nvSpPr>
          <p:cNvPr id="30" name="Text Placeholder 12">
            <a:extLst>
              <a:ext uri="{FF2B5EF4-FFF2-40B4-BE49-F238E27FC236}">
                <a16:creationId xmlns:a16="http://schemas.microsoft.com/office/drawing/2014/main" id="{6151C0D4-98EF-D447-A8C6-142CA23E3F17}"/>
              </a:ext>
            </a:extLst>
          </p:cNvPr>
          <p:cNvSpPr>
            <a:spLocks noGrp="1"/>
          </p:cNvSpPr>
          <p:nvPr>
            <p:ph type="body" sz="quarter" idx="18"/>
          </p:nvPr>
        </p:nvSpPr>
        <p:spPr>
          <a:xfrm>
            <a:off x="970722" y="1750540"/>
            <a:ext cx="1663928" cy="2088000"/>
          </a:xfrm>
          <a:prstGeom prst="rect">
            <a:avLst/>
          </a:prstGeom>
          <a:noFill/>
        </p:spPr>
        <p:txBody>
          <a:bodyPr tIns="90000"/>
          <a:lstStyle>
            <a:lvl1pPr marL="0" indent="0" algn="r">
              <a:lnSpc>
                <a:spcPts val="1680"/>
              </a:lnSpc>
              <a:spcAft>
                <a:spcPts val="0"/>
              </a:spcAft>
              <a:buNone/>
              <a:defRPr sz="1400"/>
            </a:lvl1pPr>
          </a:lstStyle>
          <a:p>
            <a:pPr lvl="0"/>
            <a:r>
              <a:rPr lang="en-GB" noProof="0" dirty="0"/>
              <a:t>Edit Master text styles</a:t>
            </a:r>
          </a:p>
        </p:txBody>
      </p:sp>
      <p:sp>
        <p:nvSpPr>
          <p:cNvPr id="31" name="Picture Placeholder 2">
            <a:extLst>
              <a:ext uri="{FF2B5EF4-FFF2-40B4-BE49-F238E27FC236}">
                <a16:creationId xmlns:a16="http://schemas.microsoft.com/office/drawing/2014/main" id="{3298D3D7-E8BE-DE4C-9995-3011560B905D}"/>
              </a:ext>
            </a:extLst>
          </p:cNvPr>
          <p:cNvSpPr>
            <a:spLocks noGrp="1"/>
          </p:cNvSpPr>
          <p:nvPr>
            <p:ph type="pic" sz="quarter" idx="19"/>
          </p:nvPr>
        </p:nvSpPr>
        <p:spPr>
          <a:xfrm>
            <a:off x="6127393" y="3907988"/>
            <a:ext cx="3330000" cy="2088000"/>
          </a:xfrm>
          <a:prstGeom prst="rect">
            <a:avLst/>
          </a:prstGeom>
          <a:solidFill>
            <a:schemeClr val="bg2"/>
          </a:solidFill>
        </p:spPr>
        <p:txBody>
          <a:bodyPr/>
          <a:lstStyle>
            <a:lvl1pPr marL="0" indent="0">
              <a:buNone/>
              <a:defRPr/>
            </a:lvl1pPr>
          </a:lstStyle>
          <a:p>
            <a:endParaRPr lang="en-GB" noProof="0"/>
          </a:p>
        </p:txBody>
      </p:sp>
      <p:sp>
        <p:nvSpPr>
          <p:cNvPr id="32" name="Text Placeholder 12">
            <a:extLst>
              <a:ext uri="{FF2B5EF4-FFF2-40B4-BE49-F238E27FC236}">
                <a16:creationId xmlns:a16="http://schemas.microsoft.com/office/drawing/2014/main" id="{5AA5AF97-B62D-1649-9296-29B8A162A14E}"/>
              </a:ext>
            </a:extLst>
          </p:cNvPr>
          <p:cNvSpPr>
            <a:spLocks noGrp="1"/>
          </p:cNvSpPr>
          <p:nvPr>
            <p:ph type="body" sz="quarter" idx="20"/>
          </p:nvPr>
        </p:nvSpPr>
        <p:spPr>
          <a:xfrm>
            <a:off x="978650" y="3897313"/>
            <a:ext cx="1656000" cy="2098675"/>
          </a:xfrm>
          <a:prstGeom prst="rect">
            <a:avLst/>
          </a:prstGeom>
          <a:noFill/>
        </p:spPr>
        <p:txBody>
          <a:bodyPr tIns="90000"/>
          <a:lstStyle>
            <a:lvl1pPr marL="0" indent="0" algn="r">
              <a:lnSpc>
                <a:spcPts val="1680"/>
              </a:lnSpc>
              <a:spcAft>
                <a:spcPts val="0"/>
              </a:spcAft>
              <a:buNone/>
              <a:defRPr sz="1400"/>
            </a:lvl1pPr>
          </a:lstStyle>
          <a:p>
            <a:pPr lvl="0"/>
            <a:r>
              <a:rPr lang="en-GB" noProof="0" dirty="0"/>
              <a:t>Edit Master text styles</a:t>
            </a:r>
          </a:p>
        </p:txBody>
      </p:sp>
      <p:sp>
        <p:nvSpPr>
          <p:cNvPr id="33" name="Text Placeholder 12">
            <a:extLst>
              <a:ext uri="{FF2B5EF4-FFF2-40B4-BE49-F238E27FC236}">
                <a16:creationId xmlns:a16="http://schemas.microsoft.com/office/drawing/2014/main" id="{018AC41E-3877-BF47-AA29-7A9F0F0A096F}"/>
              </a:ext>
            </a:extLst>
          </p:cNvPr>
          <p:cNvSpPr>
            <a:spLocks noGrp="1"/>
          </p:cNvSpPr>
          <p:nvPr>
            <p:ph type="body" sz="quarter" idx="21"/>
          </p:nvPr>
        </p:nvSpPr>
        <p:spPr>
          <a:xfrm>
            <a:off x="9549106" y="1750540"/>
            <a:ext cx="1620000" cy="2088000"/>
          </a:xfrm>
          <a:prstGeom prst="rect">
            <a:avLst/>
          </a:prstGeom>
          <a:noFill/>
        </p:spPr>
        <p:txBody>
          <a:bodyPr tIns="90000"/>
          <a:lstStyle>
            <a:lvl1pPr marL="0" indent="0" algn="l">
              <a:lnSpc>
                <a:spcPts val="1680"/>
              </a:lnSpc>
              <a:spcAft>
                <a:spcPts val="0"/>
              </a:spcAft>
              <a:buNone/>
              <a:defRPr sz="1400"/>
            </a:lvl1pPr>
          </a:lstStyle>
          <a:p>
            <a:pPr lvl="0"/>
            <a:r>
              <a:rPr lang="en-GB" noProof="0" dirty="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118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dirty="0"/>
              <a:t>Click to edit Master title style</a:t>
            </a:r>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41100617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10" name="Rectangle 9"/>
          <p:cNvSpPr/>
          <p:nvPr userDrawn="1"/>
        </p:nvSpPr>
        <p:spPr>
          <a:xfrm>
            <a:off x="0" y="0"/>
            <a:ext cx="12192000" cy="3432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13" name="Straight Connector 12"/>
          <p:cNvCxnSpPr/>
          <p:nvPr userDrawn="1"/>
        </p:nvCxnSpPr>
        <p:spPr>
          <a:xfrm>
            <a:off x="838200" y="0"/>
            <a:ext cx="0" cy="236271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2">
                    <a:lumMod val="75000"/>
                  </a:schemeClr>
                </a:solidFill>
              </a:defRPr>
            </a:lvl1pPr>
          </a:lstStyle>
          <a:p>
            <a:r>
              <a:rPr lang="en-GB" noProof="0" dirty="0"/>
              <a:t>Click to edit Master title style</a:t>
            </a:r>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30305502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694663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Chapter cover (option 1)">
    <p:spTree>
      <p:nvGrpSpPr>
        <p:cNvPr id="1" name=""/>
        <p:cNvGrpSpPr/>
        <p:nvPr/>
      </p:nvGrpSpPr>
      <p:grpSpPr>
        <a:xfrm>
          <a:off x="0" y="0"/>
          <a:ext cx="0" cy="0"/>
          <a:chOff x="0" y="0"/>
          <a:chExt cx="0" cy="0"/>
        </a:xfrm>
      </p:grpSpPr>
      <p:sp>
        <p:nvSpPr>
          <p:cNvPr id="11" name="Rectangle 10"/>
          <p:cNvSpPr/>
          <p:nvPr userDrawn="1"/>
        </p:nvSpPr>
        <p:spPr>
          <a:xfrm>
            <a:off x="0" y="1"/>
            <a:ext cx="12192000" cy="68580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Title 1"/>
          <p:cNvSpPr>
            <a:spLocks noGrp="1"/>
          </p:cNvSpPr>
          <p:nvPr>
            <p:ph type="ctrTitle"/>
          </p:nvPr>
        </p:nvSpPr>
        <p:spPr>
          <a:xfrm>
            <a:off x="1070189" y="1122363"/>
            <a:ext cx="10281657" cy="2387600"/>
          </a:xfrm>
          <a:prstGeom prst="rect">
            <a:avLst/>
          </a:prstGeom>
        </p:spPr>
        <p:txBody>
          <a:bodyPr anchor="b">
            <a:noAutofit/>
          </a:bodyPr>
          <a:lstStyle>
            <a:lvl1pPr algn="l">
              <a:defRPr sz="6000">
                <a:solidFill>
                  <a:srgbClr val="FFD129"/>
                </a:solidFill>
              </a:defRPr>
            </a:lvl1pPr>
          </a:lstStyle>
          <a:p>
            <a:r>
              <a:rPr lang="en-GB" noProof="0" dirty="0"/>
              <a:t>Click to edit Master title style</a:t>
            </a:r>
          </a:p>
        </p:txBody>
      </p:sp>
      <p:sp>
        <p:nvSpPr>
          <p:cNvPr id="3" name="Subtitle 2"/>
          <p:cNvSpPr>
            <a:spLocks noGrp="1"/>
          </p:cNvSpPr>
          <p:nvPr>
            <p:ph type="subTitle" idx="1"/>
          </p:nvPr>
        </p:nvSpPr>
        <p:spPr>
          <a:xfrm>
            <a:off x="1070189" y="3602038"/>
            <a:ext cx="10281657"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cxnSp>
        <p:nvCxnSpPr>
          <p:cNvPr id="7" name="Straight Connector 6"/>
          <p:cNvCxnSpPr/>
          <p:nvPr userDrawn="1"/>
        </p:nvCxnSpPr>
        <p:spPr>
          <a:xfrm>
            <a:off x="838200" y="0"/>
            <a:ext cx="0" cy="3478213"/>
          </a:xfrm>
          <a:prstGeom prst="line">
            <a:avLst/>
          </a:prstGeom>
          <a:ln w="28575">
            <a:solidFill>
              <a:srgbClr val="FFD12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cover (option 2)">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accent2">
                    <a:lumMod val="75000"/>
                  </a:schemeClr>
                </a:solidFill>
              </a:defRPr>
            </a:lvl1pPr>
          </a:lstStyle>
          <a:p>
            <a:r>
              <a:rPr lang="en-GB" noProof="0" dirty="0"/>
              <a:t>Click to edit Master title style</a:t>
            </a:r>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cxnSp>
        <p:nvCxnSpPr>
          <p:cNvPr id="7" name="Straight Connector 6"/>
          <p:cNvCxnSpPr/>
          <p:nvPr userDrawn="1"/>
        </p:nvCxnSpPr>
        <p:spPr>
          <a:xfrm>
            <a:off x="838200" y="0"/>
            <a:ext cx="0" cy="347821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93250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967154" y="1825624"/>
            <a:ext cx="10267462" cy="4170363"/>
          </a:xfrm>
          <a:prstGeom prst="rect">
            <a:avLst/>
          </a:prstGeom>
        </p:spPr>
        <p:txBody>
          <a:bodyPr>
            <a:noAutofit/>
          </a:bodyPr>
          <a:lstStyle>
            <a:lvl1pPr marL="0" indent="-342900">
              <a:lnSpc>
                <a:spcPct val="100000"/>
              </a:lnSpc>
              <a:spcBef>
                <a:spcPts val="0"/>
              </a:spcBef>
              <a:spcAft>
                <a:spcPts val="1800"/>
              </a:spcAft>
              <a:buClr>
                <a:schemeClr val="accent5"/>
              </a:buClr>
              <a:buFont typeface="Arial" pitchFamily="34" charset="0"/>
              <a:buNone/>
              <a:defRPr baseline="0"/>
            </a:lvl1pPr>
            <a:lvl2pPr>
              <a:lnSpc>
                <a:spcPct val="100000"/>
              </a:lnSpc>
              <a:spcAft>
                <a:spcPts val="1800"/>
              </a:spcAft>
              <a:buClr>
                <a:schemeClr val="accent5"/>
              </a:buClr>
              <a:buNone/>
              <a:defRPr/>
            </a:lvl2pPr>
            <a:lvl3pPr>
              <a:lnSpc>
                <a:spcPct val="100000"/>
              </a:lnSpc>
              <a:spcAft>
                <a:spcPts val="1800"/>
              </a:spcAft>
              <a:buClr>
                <a:schemeClr val="accent5"/>
              </a:buClr>
              <a:buNone/>
              <a:defRPr/>
            </a:lvl3pPr>
            <a:lvl4pPr>
              <a:lnSpc>
                <a:spcPct val="100000"/>
              </a:lnSpc>
              <a:spcAft>
                <a:spcPts val="1800"/>
              </a:spcAft>
              <a:buClr>
                <a:schemeClr val="accent5"/>
              </a:buClr>
              <a:buNone/>
              <a:defRPr/>
            </a:lvl4pPr>
            <a:lvl5pPr>
              <a:lnSpc>
                <a:spcPct val="100000"/>
              </a:lnSpc>
              <a:spcAft>
                <a:spcPts val="1800"/>
              </a:spcAft>
              <a:buClr>
                <a:schemeClr val="accent5"/>
              </a:buClr>
              <a:buNone/>
              <a:defRPr/>
            </a:lvl5pPr>
          </a:lstStyle>
          <a:p>
            <a:pPr lvl="0"/>
            <a:r>
              <a:rPr lang="en-GB" noProof="0" dirty="0"/>
              <a:t>Insert text</a:t>
            </a:r>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3042341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18" name="Content Placeholder 2"/>
          <p:cNvSpPr>
            <a:spLocks noGrp="1"/>
          </p:cNvSpPr>
          <p:nvPr>
            <p:ph idx="10" hasCustomPrompt="1"/>
          </p:nvPr>
        </p:nvSpPr>
        <p:spPr>
          <a:xfrm>
            <a:off x="967154" y="1825624"/>
            <a:ext cx="5004000" cy="4170363"/>
          </a:xfrm>
          <a:prstGeom prst="rect">
            <a:avLst/>
          </a:prstGeom>
        </p:spPr>
        <p:txBody>
          <a:bodyPr>
            <a:noAutofit/>
          </a:bodyPr>
          <a:lstStyle>
            <a:lvl1pPr marL="0" marR="0" indent="-342900" algn="l" defTabSz="914400" rtl="0" eaLnBrk="1" fontAlgn="auto" latinLnBrk="0" hangingPunct="1">
              <a:lnSpc>
                <a:spcPct val="100000"/>
              </a:lnSpc>
              <a:spcBef>
                <a:spcPts val="0"/>
              </a:spcBef>
              <a:spcAft>
                <a:spcPts val="1800"/>
              </a:spcAft>
              <a:buClr>
                <a:schemeClr val="accent5"/>
              </a:buClr>
              <a:buSzTx/>
              <a:buFont typeface="Arial"/>
              <a:buNone/>
              <a:tabLst/>
              <a:defRPr baseline="0"/>
            </a:lvl1pPr>
            <a:lvl2pPr>
              <a:lnSpc>
                <a:spcPct val="100000"/>
              </a:lnSpc>
              <a:spcAft>
                <a:spcPts val="1800"/>
              </a:spcAft>
              <a:buClr>
                <a:schemeClr val="accent5"/>
              </a:buClr>
              <a:buNone/>
              <a:defRPr/>
            </a:lvl2pPr>
            <a:lvl3pPr>
              <a:lnSpc>
                <a:spcPct val="100000"/>
              </a:lnSpc>
              <a:spcAft>
                <a:spcPts val="1800"/>
              </a:spcAft>
              <a:buClr>
                <a:schemeClr val="accent5"/>
              </a:buClr>
              <a:buNone/>
              <a:defRPr/>
            </a:lvl3pPr>
            <a:lvl4pPr>
              <a:lnSpc>
                <a:spcPct val="100000"/>
              </a:lnSpc>
              <a:spcAft>
                <a:spcPts val="1800"/>
              </a:spcAft>
              <a:buClr>
                <a:schemeClr val="accent5"/>
              </a:buClr>
              <a:buNone/>
              <a:defRPr/>
            </a:lvl4pPr>
            <a:lvl5pPr>
              <a:lnSpc>
                <a:spcPct val="100000"/>
              </a:lnSpc>
              <a:spcAft>
                <a:spcPts val="1800"/>
              </a:spcAft>
              <a:buClr>
                <a:schemeClr val="accent5"/>
              </a:buClr>
              <a:buNone/>
              <a:defRPr/>
            </a:lvl5pPr>
          </a:lstStyle>
          <a:p>
            <a:pPr marL="0" marR="0" lvl="0" indent="-342900" algn="l" defTabSz="914400" rtl="0" eaLnBrk="1" fontAlgn="auto" latinLnBrk="0" hangingPunct="1">
              <a:lnSpc>
                <a:spcPct val="100000"/>
              </a:lnSpc>
              <a:spcBef>
                <a:spcPts val="0"/>
              </a:spcBef>
              <a:spcAft>
                <a:spcPts val="1800"/>
              </a:spcAft>
              <a:buClr>
                <a:schemeClr val="accent5"/>
              </a:buClr>
              <a:buSzTx/>
              <a:buFont typeface="Arial"/>
              <a:buNone/>
              <a:tabLst/>
              <a:defRPr/>
            </a:pPr>
            <a:r>
              <a:rPr lang="en-GB" noProof="0" dirty="0"/>
              <a:t>Insert text</a:t>
            </a:r>
          </a:p>
          <a:p>
            <a:pPr marL="0" marR="0" lvl="0" indent="-342900" algn="l" defTabSz="914400" rtl="0" eaLnBrk="1" fontAlgn="auto" latinLnBrk="0" hangingPunct="1">
              <a:lnSpc>
                <a:spcPct val="100000"/>
              </a:lnSpc>
              <a:spcBef>
                <a:spcPts val="0"/>
              </a:spcBef>
              <a:spcAft>
                <a:spcPts val="1800"/>
              </a:spcAft>
              <a:buClr>
                <a:schemeClr val="accent5"/>
              </a:buClr>
              <a:buSzTx/>
              <a:buFont typeface="Arial"/>
              <a:buNone/>
              <a:tabLst/>
              <a:defRPr/>
            </a:pPr>
            <a:endParaRPr lang="en-GB" noProof="0" dirty="0"/>
          </a:p>
          <a:p>
            <a:pPr lvl="0"/>
            <a:endParaRPr lang="en-GB" noProof="0" dirty="0"/>
          </a:p>
        </p:txBody>
      </p:sp>
    </p:spTree>
    <p:extLst>
      <p:ext uri="{BB962C8B-B14F-4D97-AF65-F5344CB8AC3E}">
        <p14:creationId xmlns:p14="http://schemas.microsoft.com/office/powerpoint/2010/main" val="280383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hasCustomPrompt="1"/>
          </p:nvPr>
        </p:nvSpPr>
        <p:spPr>
          <a:xfrm>
            <a:off x="6232524" y="1825624"/>
            <a:ext cx="5004000" cy="4170363"/>
          </a:xfrm>
          <a:prstGeom prst="rect">
            <a:avLst/>
          </a:prstGeom>
        </p:spPr>
        <p:txBody>
          <a:bodyPr>
            <a:noAutofit/>
          </a:bodyPr>
          <a:lstStyle>
            <a:lvl1pPr marL="0" indent="-342900">
              <a:lnSpc>
                <a:spcPct val="100000"/>
              </a:lnSpc>
              <a:spcBef>
                <a:spcPts val="0"/>
              </a:spcBef>
              <a:spcAft>
                <a:spcPts val="1800"/>
              </a:spcAft>
              <a:buClr>
                <a:schemeClr val="accent5"/>
              </a:buClr>
              <a:buFont typeface="Arial"/>
              <a:buNone/>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dirty="0"/>
              <a:t>Insert text</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12" name="Content Placeholder 2"/>
          <p:cNvSpPr>
            <a:spLocks noGrp="1"/>
          </p:cNvSpPr>
          <p:nvPr>
            <p:ph idx="10" hasCustomPrompt="1"/>
          </p:nvPr>
        </p:nvSpPr>
        <p:spPr>
          <a:xfrm>
            <a:off x="967154" y="1825624"/>
            <a:ext cx="5004000" cy="4170363"/>
          </a:xfrm>
          <a:prstGeom prst="rect">
            <a:avLst/>
          </a:prstGeom>
        </p:spPr>
        <p:txBody>
          <a:bodyPr>
            <a:noAutofit/>
          </a:bodyPr>
          <a:lstStyle>
            <a:lvl1pPr marL="0" indent="-342900">
              <a:lnSpc>
                <a:spcPct val="100000"/>
              </a:lnSpc>
              <a:spcBef>
                <a:spcPts val="0"/>
              </a:spcBef>
              <a:spcAft>
                <a:spcPts val="1800"/>
              </a:spcAft>
              <a:buClr>
                <a:schemeClr val="accent5"/>
              </a:buClr>
              <a:buFont typeface="Arial" pitchFamily="34" charset="0"/>
              <a:buNone/>
              <a:defRPr baseline="0"/>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Insert text</a:t>
            </a:r>
          </a:p>
        </p:txBody>
      </p:sp>
    </p:spTree>
    <p:extLst>
      <p:ext uri="{BB962C8B-B14F-4D97-AF65-F5344CB8AC3E}">
        <p14:creationId xmlns:p14="http://schemas.microsoft.com/office/powerpoint/2010/main" val="1246774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970722" y="1825625"/>
            <a:ext cx="3229533" cy="4170363"/>
          </a:xfrm>
          <a:prstGeom prst="rect">
            <a:avLst/>
          </a:prstGeom>
        </p:spPr>
        <p:txBody>
          <a:bodyPr>
            <a:noAutofit/>
          </a:bodyPr>
          <a:lstStyle>
            <a:lvl1pPr marL="0" indent="-342900">
              <a:buClr>
                <a:schemeClr val="accent5"/>
              </a:buClr>
              <a:buFont typeface="Arial"/>
              <a:buNone/>
              <a:defRPr baseline="0"/>
            </a:lvl1pPr>
            <a:lvl2pPr>
              <a:buClr>
                <a:schemeClr val="accent5"/>
              </a:buClr>
              <a:buNone/>
              <a:defRPr/>
            </a:lvl2pPr>
            <a:lvl3pPr>
              <a:buClr>
                <a:schemeClr val="accent5"/>
              </a:buClr>
              <a:buNone/>
              <a:defRPr/>
            </a:lvl3pPr>
            <a:lvl4pPr>
              <a:buClr>
                <a:schemeClr val="accent5"/>
              </a:buClr>
              <a:buNone/>
              <a:defRPr/>
            </a:lvl4pPr>
            <a:lvl5pPr>
              <a:buClr>
                <a:schemeClr val="accent5"/>
              </a:buClr>
              <a:buNone/>
              <a:defRPr/>
            </a:lvl5pPr>
          </a:lstStyle>
          <a:p>
            <a:pPr lvl="0"/>
            <a:r>
              <a:rPr lang="en-GB" noProof="0" dirty="0"/>
              <a:t>Insert text</a:t>
            </a:r>
          </a:p>
        </p:txBody>
      </p:sp>
      <p:sp>
        <p:nvSpPr>
          <p:cNvPr id="9" name="Content Placeholder 2"/>
          <p:cNvSpPr>
            <a:spLocks noGrp="1"/>
          </p:cNvSpPr>
          <p:nvPr>
            <p:ph sz="half" idx="13" hasCustomPrompt="1"/>
          </p:nvPr>
        </p:nvSpPr>
        <p:spPr>
          <a:xfrm>
            <a:off x="4476002" y="1825624"/>
            <a:ext cx="3239996" cy="4170363"/>
          </a:xfrm>
          <a:prstGeom prst="rect">
            <a:avLst/>
          </a:prstGeom>
        </p:spPr>
        <p:txBody>
          <a:bodyPr>
            <a:noAutofit/>
          </a:bodyPr>
          <a:lstStyle>
            <a:lvl1pPr marL="0" marR="0" indent="-342900" algn="l" defTabSz="914400" rtl="0" eaLnBrk="1" fontAlgn="auto" latinLnBrk="0" hangingPunct="1">
              <a:lnSpc>
                <a:spcPct val="100000"/>
              </a:lnSpc>
              <a:spcBef>
                <a:spcPts val="0"/>
              </a:spcBef>
              <a:spcAft>
                <a:spcPts val="1800"/>
              </a:spcAft>
              <a:buClr>
                <a:schemeClr val="accent5"/>
              </a:buClr>
              <a:buSzTx/>
              <a:buFont typeface="Arial"/>
              <a:buNone/>
              <a:tabLst/>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marL="342900" marR="0" lvl="0" indent="-342900" algn="l" defTabSz="914400" rtl="0" eaLnBrk="1" fontAlgn="auto" latinLnBrk="0" hangingPunct="1">
              <a:lnSpc>
                <a:spcPct val="100000"/>
              </a:lnSpc>
              <a:spcBef>
                <a:spcPts val="0"/>
              </a:spcBef>
              <a:spcAft>
                <a:spcPts val="1800"/>
              </a:spcAft>
              <a:buClr>
                <a:schemeClr val="accent5"/>
              </a:buClr>
              <a:buSzTx/>
              <a:buFont typeface="Arial"/>
              <a:buNone/>
              <a:tabLst/>
              <a:defRPr/>
            </a:pPr>
            <a:r>
              <a:rPr lang="en-GB" noProof="0" dirty="0"/>
              <a:t>Insert text</a:t>
            </a:r>
          </a:p>
        </p:txBody>
      </p:sp>
      <p:sp>
        <p:nvSpPr>
          <p:cNvPr id="7" name="Content Placeholder 2"/>
          <p:cNvSpPr>
            <a:spLocks noGrp="1"/>
          </p:cNvSpPr>
          <p:nvPr>
            <p:ph sz="half" idx="15" hasCustomPrompt="1"/>
          </p:nvPr>
        </p:nvSpPr>
        <p:spPr>
          <a:xfrm>
            <a:off x="7990763" y="1825624"/>
            <a:ext cx="3239998" cy="4170363"/>
          </a:xfrm>
          <a:prstGeom prst="rect">
            <a:avLst/>
          </a:prstGeom>
        </p:spPr>
        <p:txBody>
          <a:bodyPr>
            <a:noAutofit/>
          </a:bodyPr>
          <a:lstStyle>
            <a:lvl1pPr marL="0" marR="0" indent="-342900" algn="l" defTabSz="914400" rtl="0" eaLnBrk="1" fontAlgn="auto" latinLnBrk="0" hangingPunct="1">
              <a:lnSpc>
                <a:spcPct val="100000"/>
              </a:lnSpc>
              <a:spcBef>
                <a:spcPts val="0"/>
              </a:spcBef>
              <a:spcAft>
                <a:spcPts val="1800"/>
              </a:spcAft>
              <a:buClr>
                <a:schemeClr val="accent5"/>
              </a:buClr>
              <a:buSzTx/>
              <a:buFont typeface="Arial"/>
              <a:buNone/>
              <a:tabLst/>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marL="342900" marR="0" lvl="0" indent="-342900" algn="l" defTabSz="914400" rtl="0" eaLnBrk="1" fontAlgn="auto" latinLnBrk="0" hangingPunct="1">
              <a:lnSpc>
                <a:spcPct val="100000"/>
              </a:lnSpc>
              <a:spcBef>
                <a:spcPts val="0"/>
              </a:spcBef>
              <a:spcAft>
                <a:spcPts val="1800"/>
              </a:spcAft>
              <a:buClr>
                <a:schemeClr val="accent5"/>
              </a:buClr>
              <a:buSzTx/>
              <a:buFont typeface="Arial"/>
              <a:buNone/>
              <a:tabLst/>
              <a:defRPr/>
            </a:pPr>
            <a:r>
              <a:rPr lang="en-GB" noProof="0" dirty="0"/>
              <a:t>Insert text</a:t>
            </a:r>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2207101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Edit Master text styles</a:t>
            </a:r>
          </a:p>
        </p:txBody>
      </p:sp>
      <p:sp>
        <p:nvSpPr>
          <p:cNvPr id="4" name="Content Placeholder 3"/>
          <p:cNvSpPr>
            <a:spLocks noGrp="1"/>
          </p:cNvSpPr>
          <p:nvPr>
            <p:ph sz="half" idx="2" hasCustomPrompt="1"/>
          </p:nvPr>
        </p:nvSpPr>
        <p:spPr>
          <a:xfrm>
            <a:off x="970722" y="2597727"/>
            <a:ext cx="5003999" cy="3398261"/>
          </a:xfrm>
          <a:prstGeom prst="rect">
            <a:avLst/>
          </a:prstGeom>
        </p:spPr>
        <p:txBody>
          <a:bodyPr wrap="square">
            <a:noAutofit/>
          </a:bodyPr>
          <a:lstStyle>
            <a:lvl1pPr marL="0" indent="-342900">
              <a:buClr>
                <a:schemeClr val="accent5"/>
              </a:buClr>
              <a:buFont typeface="Arial"/>
              <a:buNone/>
              <a:defRPr/>
            </a:lvl1pPr>
            <a:lvl2pPr>
              <a:buClr>
                <a:schemeClr val="accent5"/>
              </a:buClr>
              <a:buNone/>
              <a:defRPr/>
            </a:lvl2pPr>
            <a:lvl3pPr>
              <a:buClr>
                <a:schemeClr val="accent5"/>
              </a:buClr>
              <a:buNone/>
              <a:defRPr/>
            </a:lvl3pPr>
            <a:lvl4pPr>
              <a:buClr>
                <a:schemeClr val="accent5"/>
              </a:buClr>
              <a:buNone/>
              <a:defRPr/>
            </a:lvl4pPr>
            <a:lvl5pPr>
              <a:buClr>
                <a:schemeClr val="accent5"/>
              </a:buClr>
              <a:buNone/>
              <a:defRPr/>
            </a:lvl5pPr>
          </a:lstStyle>
          <a:p>
            <a:pPr lvl="0"/>
            <a:r>
              <a:rPr lang="en-GB" noProof="0" dirty="0"/>
              <a:t>Insert text</a:t>
            </a:r>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Edit Master text styles</a:t>
            </a:r>
          </a:p>
        </p:txBody>
      </p:sp>
      <p:sp>
        <p:nvSpPr>
          <p:cNvPr id="6" name="Content Placeholder 5"/>
          <p:cNvSpPr>
            <a:spLocks noGrp="1"/>
          </p:cNvSpPr>
          <p:nvPr>
            <p:ph sz="quarter" idx="4" hasCustomPrompt="1"/>
          </p:nvPr>
        </p:nvSpPr>
        <p:spPr>
          <a:xfrm>
            <a:off x="6232768" y="2597727"/>
            <a:ext cx="5003999" cy="3398261"/>
          </a:xfrm>
          <a:prstGeom prst="rect">
            <a:avLst/>
          </a:prstGeom>
        </p:spPr>
        <p:txBody>
          <a:bodyPr wrap="square">
            <a:noAutofit/>
          </a:bodyPr>
          <a:lstStyle>
            <a:lvl1pPr marL="0" indent="-342900">
              <a:buClr>
                <a:schemeClr val="accent5"/>
              </a:buClr>
              <a:buFont typeface="Arial"/>
              <a:buNone/>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Insert text</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274269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endParaRPr lang="en-GB" noProof="0"/>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EC-JRC-logo_horizontal_EN_pos_transparent-background.png"/>
          <p:cNvPicPr>
            <a:picLocks noChangeAspect="1"/>
          </p:cNvPicPr>
          <p:nvPr userDrawn="1"/>
        </p:nvPicPr>
        <p:blipFill rotWithShape="1">
          <a:blip r:embed="rId20" cstate="print">
            <a:extLst>
              <a:ext uri="{28A0092B-C50C-407E-A947-70E740481C1C}">
                <a14:useLocalDpi xmlns:a14="http://schemas.microsoft.com/office/drawing/2010/main" val="0"/>
              </a:ext>
            </a:extLst>
          </a:blip>
          <a:srcRect l="6902" t="10944" r="6669" b="9113"/>
          <a:stretch/>
        </p:blipFill>
        <p:spPr>
          <a:xfrm>
            <a:off x="9945929" y="6177847"/>
            <a:ext cx="1727997" cy="467228"/>
          </a:xfrm>
          <a:prstGeom prst="rect">
            <a:avLst/>
          </a:prstGeom>
        </p:spPr>
      </p:pic>
      <p:sp>
        <p:nvSpPr>
          <p:cNvPr id="11" name="TextBox 10"/>
          <p:cNvSpPr txBox="1"/>
          <p:nvPr userDrawn="1"/>
        </p:nvSpPr>
        <p:spPr>
          <a:xfrm>
            <a:off x="902658" y="6436338"/>
            <a:ext cx="444383" cy="276999"/>
          </a:xfrm>
          <a:prstGeom prst="rect">
            <a:avLst/>
          </a:prstGeom>
          <a:noFill/>
        </p:spPr>
        <p:txBody>
          <a:bodyPr wrap="square" lIns="0" rIns="0" rtlCol="0">
            <a:spAutoFit/>
          </a:bodyPr>
          <a:lstStyle/>
          <a:p>
            <a:pPr marL="0" indent="0" algn="l">
              <a:buClr>
                <a:schemeClr val="accent5"/>
              </a:buClr>
              <a:buFont typeface="Arial"/>
              <a:buNone/>
            </a:pPr>
            <a:fld id="{7CDCD853-BF31-41A2-A1D4-0871305F302F}" type="slidenum">
              <a:rPr lang="en-GB" sz="1200" noProof="0" smtClean="0">
                <a:ln>
                  <a:noFill/>
                </a:ln>
                <a:solidFill>
                  <a:schemeClr val="bg1">
                    <a:lumMod val="65000"/>
                  </a:schemeClr>
                </a:solidFill>
              </a:rPr>
              <a:pPr marL="0" indent="0" algn="l">
                <a:buClr>
                  <a:schemeClr val="accent5"/>
                </a:buClr>
                <a:buFont typeface="Arial"/>
                <a:buNone/>
              </a:pPr>
              <a:t>‹#›</a:t>
            </a:fld>
            <a:endParaRPr lang="en-GB" sz="1600" noProof="0" dirty="0">
              <a:ln>
                <a:noFill/>
              </a:ln>
              <a:solidFill>
                <a:schemeClr val="bg1">
                  <a:lumMod val="65000"/>
                </a:schemeClr>
              </a:solidFill>
            </a:endParaRPr>
          </a:p>
        </p:txBody>
      </p:sp>
      <p:cxnSp>
        <p:nvCxnSpPr>
          <p:cNvPr id="12" name="Straight Connector 11"/>
          <p:cNvCxnSpPr/>
          <p:nvPr userDrawn="1"/>
        </p:nvCxnSpPr>
        <p:spPr>
          <a:xfrm>
            <a:off x="799653" y="6411461"/>
            <a:ext cx="1" cy="446539"/>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1" r:id="rId3"/>
    <p:sldLayoutId id="2147483650" r:id="rId4"/>
    <p:sldLayoutId id="2147483660" r:id="rId5"/>
    <p:sldLayoutId id="2147483652" r:id="rId6"/>
    <p:sldLayoutId id="2147483661" r:id="rId7"/>
    <p:sldLayoutId id="2147483653" r:id="rId8"/>
    <p:sldLayoutId id="2147483654" r:id="rId9"/>
    <p:sldLayoutId id="2147483659" r:id="rId10"/>
    <p:sldLayoutId id="2147483658" r:id="rId11"/>
    <p:sldLayoutId id="2147483668" r:id="rId12"/>
    <p:sldLayoutId id="2147483666" r:id="rId13"/>
    <p:sldLayoutId id="2147483667" r:id="rId14"/>
    <p:sldLayoutId id="2147483655" r:id="rId15"/>
    <p:sldLayoutId id="2147483670" r:id="rId16"/>
    <p:sldLayoutId id="2147483669" r:id="rId17"/>
    <p:sldLayoutId id="2147483671" r:id="rId18"/>
  </p:sldLayoutIdLst>
  <p:hf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8" userDrawn="1">
          <p15:clr>
            <a:srgbClr val="F26B43"/>
          </p15:clr>
        </p15:guide>
        <p15:guide id="2" pos="50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hyperlink" Target="https://www.era.europa.eu/activities/safety-management-system_en" TargetMode="External"/><Relationship Id="rId5" Type="http://schemas.microsoft.com/office/2007/relationships/hdphoto" Target="../media/hdphoto1.wdp"/><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Layout" Target="../diagrams/layout1.xml"/><Relationship Id="rId5" Type="http://schemas.openxmlformats.org/officeDocument/2006/relationships/diagramData" Target="../diagrams/data1.xml"/><Relationship Id="rId4" Type="http://schemas.microsoft.com/office/2007/relationships/hdphoto" Target="../media/hdphoto2.wdp"/><Relationship Id="rId9" Type="http://schemas.microsoft.com/office/2007/relationships/diagramDrawing" Target="../diagrams/drawing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microsoft.com/office/2007/relationships/hdphoto" Target="../media/hdphoto3.wdp"/><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hyperlink" Target="https://eur-lex.europa.eu/legal-content/EN/TXT/?uri=CELEX%3A32022R1426"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2.png"/><Relationship Id="rId5" Type="http://schemas.microsoft.com/office/2007/relationships/hdphoto" Target="../media/hdphoto4.wdp"/><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a:t>Application of NATM approach in the EU ADS Regulation</a:t>
            </a:r>
            <a:endParaRPr lang="nl-NL" sz="5400" dirty="0"/>
          </a:p>
        </p:txBody>
      </p:sp>
      <p:sp>
        <p:nvSpPr>
          <p:cNvPr id="3" name="Subtitle 2"/>
          <p:cNvSpPr>
            <a:spLocks noGrp="1"/>
          </p:cNvSpPr>
          <p:nvPr>
            <p:ph type="subTitle" idx="1"/>
          </p:nvPr>
        </p:nvSpPr>
        <p:spPr>
          <a:xfrm>
            <a:off x="1071350" y="4047345"/>
            <a:ext cx="10290265" cy="897754"/>
          </a:xfrm>
        </p:spPr>
        <p:txBody>
          <a:bodyPr/>
          <a:lstStyle/>
          <a:p>
            <a:pPr>
              <a:spcAft>
                <a:spcPts val="600"/>
              </a:spcAft>
            </a:pPr>
            <a:r>
              <a:rPr lang="en-US" dirty="0"/>
              <a:t>VMAD #27</a:t>
            </a:r>
            <a:endParaRPr lang="nl-NL" dirty="0"/>
          </a:p>
        </p:txBody>
      </p:sp>
      <p:sp>
        <p:nvSpPr>
          <p:cNvPr id="4" name="Text Placeholder 3"/>
          <p:cNvSpPr>
            <a:spLocks noGrp="1"/>
          </p:cNvSpPr>
          <p:nvPr>
            <p:ph type="body" sz="quarter" idx="13"/>
          </p:nvPr>
        </p:nvSpPr>
        <p:spPr/>
        <p:txBody>
          <a:bodyPr/>
          <a:lstStyle/>
          <a:p>
            <a:r>
              <a:rPr lang="nl-NL" dirty="0"/>
              <a:t>EC-JRC</a:t>
            </a:r>
          </a:p>
          <a:p>
            <a:r>
              <a:rPr lang="en-US" dirty="0"/>
              <a:t>5 October 2022</a:t>
            </a:r>
            <a:endParaRPr lang="nl-NL" dirty="0"/>
          </a:p>
        </p:txBody>
      </p:sp>
      <p:sp>
        <p:nvSpPr>
          <p:cNvPr id="5" name="テキスト ボックス 4">
            <a:extLst>
              <a:ext uri="{FF2B5EF4-FFF2-40B4-BE49-F238E27FC236}">
                <a16:creationId xmlns:a16="http://schemas.microsoft.com/office/drawing/2014/main" id="{00B131CB-E339-8E3E-5C13-C554A36B737E}"/>
              </a:ext>
            </a:extLst>
          </p:cNvPr>
          <p:cNvSpPr txBox="1"/>
          <p:nvPr/>
        </p:nvSpPr>
        <p:spPr>
          <a:xfrm>
            <a:off x="8991600" y="375138"/>
            <a:ext cx="2239108" cy="461665"/>
          </a:xfrm>
          <a:prstGeom prst="rect">
            <a:avLst/>
          </a:prstGeom>
          <a:noFill/>
        </p:spPr>
        <p:txBody>
          <a:bodyPr wrap="square" rtlCol="0">
            <a:spAutoFit/>
          </a:bodyPr>
          <a:lstStyle/>
          <a:p>
            <a:pPr>
              <a:buClr>
                <a:schemeClr val="accent5"/>
              </a:buClr>
            </a:pPr>
            <a:r>
              <a:rPr kumimoji="1" lang="en-US" altLang="ja-JP" sz="2400" noProof="0"/>
              <a:t>VMAD-27-05</a:t>
            </a:r>
            <a:endParaRPr kumimoji="1" lang="ja-JP" altLang="en-US" sz="2400" noProof="0" dirty="0"/>
          </a:p>
        </p:txBody>
      </p:sp>
    </p:spTree>
    <p:extLst>
      <p:ext uri="{BB962C8B-B14F-4D97-AF65-F5344CB8AC3E}">
        <p14:creationId xmlns:p14="http://schemas.microsoft.com/office/powerpoint/2010/main" val="42750955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b="1" dirty="0"/>
              <a:t>SAFET ASSESSMENT</a:t>
            </a:r>
          </a:p>
          <a:p>
            <a:pPr marL="0" indent="0">
              <a:buNone/>
            </a:pPr>
            <a:r>
              <a:rPr lang="en-GB" dirty="0"/>
              <a:t>The manufacturer shall provide a documentation package which gives access to the design and validation of the ADS.  </a:t>
            </a:r>
          </a:p>
          <a:p>
            <a:r>
              <a:rPr lang="en-GB" b="1" dirty="0"/>
              <a:t>AUDIT of the SMS</a:t>
            </a:r>
          </a:p>
          <a:p>
            <a:pPr marL="0" indent="0">
              <a:spcAft>
                <a:spcPts val="600"/>
              </a:spcAft>
              <a:buNone/>
            </a:pPr>
            <a:r>
              <a:rPr lang="en-GB" dirty="0"/>
              <a:t>The Manufacturer shall demonstrate that effective processes, methodologies, training and tools are in place, up to date and being followed within the organization to manage the safety and continued compliance throughout the ADS lifecycle.</a:t>
            </a:r>
          </a:p>
          <a:p>
            <a:pPr lvl="1">
              <a:spcAft>
                <a:spcPts val="0"/>
              </a:spcAft>
            </a:pPr>
            <a:r>
              <a:rPr lang="en-GB" b="1" dirty="0"/>
              <a:t>Manufacturer’s Declaration of Compliance for SMS</a:t>
            </a:r>
          </a:p>
          <a:p>
            <a:pPr lvl="1">
              <a:spcAft>
                <a:spcPts val="0"/>
              </a:spcAft>
            </a:pPr>
            <a:r>
              <a:rPr lang="en-GB" b="1" dirty="0"/>
              <a:t>Certificate of Compliance for SMS </a:t>
            </a:r>
            <a:r>
              <a:rPr lang="en-GB" dirty="0"/>
              <a:t>(by TAA/Technical Service)</a:t>
            </a:r>
          </a:p>
          <a:p>
            <a:pPr marL="0" indent="0">
              <a:buNone/>
            </a:pPr>
            <a:endParaRPr lang="en-GB" dirty="0"/>
          </a:p>
        </p:txBody>
      </p:sp>
      <p:sp>
        <p:nvSpPr>
          <p:cNvPr id="3" name="Title 2"/>
          <p:cNvSpPr>
            <a:spLocks noGrp="1"/>
          </p:cNvSpPr>
          <p:nvPr>
            <p:ph type="title"/>
          </p:nvPr>
        </p:nvSpPr>
        <p:spPr>
          <a:xfrm>
            <a:off x="970721" y="482860"/>
            <a:ext cx="11221279" cy="782357"/>
          </a:xfrm>
        </p:spPr>
        <p:txBody>
          <a:bodyPr/>
          <a:lstStyle/>
          <a:p>
            <a:r>
              <a:rPr lang="en-GB" dirty="0"/>
              <a:t>PART 2 – AUDIT SMS &amp; SAFTY ASSESSMENT</a:t>
            </a:r>
          </a:p>
        </p:txBody>
      </p:sp>
    </p:spTree>
    <p:extLst>
      <p:ext uri="{BB962C8B-B14F-4D97-AF65-F5344CB8AC3E}">
        <p14:creationId xmlns:p14="http://schemas.microsoft.com/office/powerpoint/2010/main" val="4065167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831724" y="889731"/>
            <a:ext cx="5097688" cy="5106256"/>
          </a:xfrm>
        </p:spPr>
      </p:pic>
      <p:sp>
        <p:nvSpPr>
          <p:cNvPr id="5" name="Title 4"/>
          <p:cNvSpPr>
            <a:spLocks noGrp="1"/>
          </p:cNvSpPr>
          <p:nvPr>
            <p:ph type="title"/>
          </p:nvPr>
        </p:nvSpPr>
        <p:spPr/>
        <p:txBody>
          <a:bodyPr/>
          <a:lstStyle/>
          <a:p>
            <a:r>
              <a:rPr lang="en-GB" dirty="0"/>
              <a:t>Process Audit </a:t>
            </a:r>
          </a:p>
        </p:txBody>
      </p:sp>
      <p:pic>
        <p:nvPicPr>
          <p:cNvPr id="8" name="Picture 2" descr="H:\Desktop\JRC-ERA Workshop\materiale\depositphotos_41077435-stock-photo-files.jpg"/>
          <p:cNvPicPr>
            <a:picLocks noChangeAspect="1" noChangeArrowheads="1"/>
          </p:cNvPicPr>
          <p:nvPr/>
        </p:nvPicPr>
        <p:blipFill>
          <a:blip r:embed="rId4">
            <a:duotone>
              <a:schemeClr val="accent2">
                <a:shade val="45000"/>
                <a:satMod val="135000"/>
              </a:schemeClr>
              <a:prstClr val="white"/>
            </a:duotone>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987434" y="1825624"/>
            <a:ext cx="4983720" cy="332248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430814" y="5995987"/>
            <a:ext cx="3803801" cy="523220"/>
          </a:xfrm>
          <a:prstGeom prst="rect">
            <a:avLst/>
          </a:prstGeom>
          <a:noFill/>
        </p:spPr>
        <p:txBody>
          <a:bodyPr wrap="square" rtlCol="0">
            <a:spAutoFit/>
          </a:bodyPr>
          <a:lstStyle/>
          <a:p>
            <a:pPr>
              <a:buClr>
                <a:schemeClr val="accent5"/>
              </a:buClr>
            </a:pPr>
            <a:r>
              <a:rPr lang="en-GB" sz="1400" noProof="0" dirty="0">
                <a:hlinkClick r:id="rId6"/>
              </a:rPr>
              <a:t>European Railway Agency – European Union</a:t>
            </a:r>
          </a:p>
          <a:p>
            <a:pPr>
              <a:buClr>
                <a:schemeClr val="accent5"/>
              </a:buClr>
            </a:pPr>
            <a:r>
              <a:rPr lang="en-GB" sz="1400" dirty="0">
                <a:hlinkClick r:id="rId6"/>
              </a:rPr>
              <a:t>Safety Management System</a:t>
            </a:r>
            <a:endParaRPr lang="en-GB" sz="1400" noProof="0" dirty="0"/>
          </a:p>
        </p:txBody>
      </p:sp>
      <p:sp>
        <p:nvSpPr>
          <p:cNvPr id="7" name="Content Placeholder 6"/>
          <p:cNvSpPr>
            <a:spLocks noGrp="1"/>
          </p:cNvSpPr>
          <p:nvPr>
            <p:ph idx="10"/>
          </p:nvPr>
        </p:nvSpPr>
        <p:spPr>
          <a:xfrm>
            <a:off x="967154" y="1841327"/>
            <a:ext cx="5004000" cy="3628568"/>
          </a:xfrm>
        </p:spPr>
        <p:txBody>
          <a:bodyPr/>
          <a:lstStyle/>
          <a:p>
            <a:pPr marL="342900">
              <a:buFont typeface="Arial" panose="020B0604020202020204" pitchFamily="34" charset="0"/>
              <a:buChar char="•"/>
            </a:pPr>
            <a:endParaRPr lang="en-GB" dirty="0"/>
          </a:p>
          <a:p>
            <a:pPr marL="342900">
              <a:buFont typeface="Arial" panose="020B0604020202020204" pitchFamily="34" charset="0"/>
              <a:buChar char="•"/>
            </a:pPr>
            <a:endParaRPr lang="en-GB" dirty="0"/>
          </a:p>
          <a:p>
            <a:pPr marL="342900">
              <a:buFont typeface="Arial" panose="020B0604020202020204" pitchFamily="34" charset="0"/>
              <a:buChar char="•"/>
            </a:pPr>
            <a:endParaRPr lang="en-GB" dirty="0"/>
          </a:p>
          <a:p>
            <a:pPr marL="342900">
              <a:buFont typeface="Arial" panose="020B0604020202020204" pitchFamily="34" charset="0"/>
              <a:buChar char="•"/>
            </a:pPr>
            <a:endParaRPr lang="en-GB" dirty="0"/>
          </a:p>
          <a:p>
            <a:pPr marL="342900">
              <a:buFont typeface="Arial" panose="020B0604020202020204" pitchFamily="34" charset="0"/>
              <a:buChar char="•"/>
            </a:pPr>
            <a:endParaRPr lang="en-GB" dirty="0"/>
          </a:p>
          <a:p>
            <a:pPr indent="0">
              <a:spcAft>
                <a:spcPts val="0"/>
              </a:spcAft>
            </a:pPr>
            <a:endParaRPr lang="en-GB" dirty="0"/>
          </a:p>
        </p:txBody>
      </p:sp>
      <p:sp>
        <p:nvSpPr>
          <p:cNvPr id="4" name="TextBox 3"/>
          <p:cNvSpPr txBox="1"/>
          <p:nvPr/>
        </p:nvSpPr>
        <p:spPr>
          <a:xfrm>
            <a:off x="1328144" y="2473363"/>
            <a:ext cx="4282019" cy="1938992"/>
          </a:xfrm>
          <a:prstGeom prst="rect">
            <a:avLst/>
          </a:prstGeom>
          <a:noFill/>
        </p:spPr>
        <p:txBody>
          <a:bodyPr wrap="square" rtlCol="0">
            <a:spAutoFit/>
          </a:bodyPr>
          <a:lstStyle/>
          <a:p>
            <a:pPr algn="ctr">
              <a:buClr>
                <a:schemeClr val="accent5"/>
              </a:buClr>
            </a:pPr>
            <a:r>
              <a:rPr lang="en-GB" sz="6000" b="1" noProof="0" dirty="0">
                <a:ln w="19050">
                  <a:solidFill>
                    <a:srgbClr val="FFFF00"/>
                  </a:solidFill>
                  <a:prstDash val="solid"/>
                </a:ln>
                <a:solidFill>
                  <a:srgbClr val="FF0000"/>
                </a:solidFill>
                <a:effectLst>
                  <a:outerShdw blurRad="38100" dist="22860" dir="5400000" algn="tl" rotWithShape="0">
                    <a:srgbClr val="000000">
                      <a:alpha val="30000"/>
                    </a:srgbClr>
                  </a:outerShdw>
                </a:effectLst>
              </a:rPr>
              <a:t>SAFETY CULTURE</a:t>
            </a:r>
          </a:p>
        </p:txBody>
      </p:sp>
      <p:sp>
        <p:nvSpPr>
          <p:cNvPr id="6" name="Rectangle 5"/>
          <p:cNvSpPr/>
          <p:nvPr/>
        </p:nvSpPr>
        <p:spPr>
          <a:xfrm>
            <a:off x="967154" y="5170698"/>
            <a:ext cx="5004000" cy="1569660"/>
          </a:xfrm>
          <a:prstGeom prst="rect">
            <a:avLst/>
          </a:prstGeom>
        </p:spPr>
        <p:txBody>
          <a:bodyPr wrap="square">
            <a:spAutoFit/>
          </a:bodyPr>
          <a:lstStyle/>
          <a:p>
            <a:pPr algn="ctr"/>
            <a:r>
              <a:rPr lang="en-GB" sz="2400" i="1" dirty="0"/>
              <a:t>to verify the maturity of the manufacturer's processes related to safety management and their correct implementation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ADS Safety Assessment </a:t>
            </a:r>
          </a:p>
        </p:txBody>
      </p:sp>
      <p:sp>
        <p:nvSpPr>
          <p:cNvPr id="7" name="Content Placeholder 6"/>
          <p:cNvSpPr>
            <a:spLocks noGrp="1"/>
          </p:cNvSpPr>
          <p:nvPr>
            <p:ph idx="10"/>
          </p:nvPr>
        </p:nvSpPr>
        <p:spPr/>
        <p:txBody>
          <a:bodyPr/>
          <a:lstStyle/>
          <a:p>
            <a:pPr>
              <a:spcAft>
                <a:spcPts val="1200"/>
              </a:spcAft>
              <a:buFont typeface="Arial" panose="020B0604020202020204" pitchFamily="34" charset="0"/>
              <a:buChar char="•"/>
            </a:pPr>
            <a:r>
              <a:rPr lang="en-GB" dirty="0"/>
              <a:t>The safety concept complies with the legislative requirements</a:t>
            </a:r>
          </a:p>
          <a:p>
            <a:pPr>
              <a:spcAft>
                <a:spcPts val="1200"/>
              </a:spcAft>
              <a:buFont typeface="Arial" panose="020B0604020202020204" pitchFamily="34" charset="0"/>
              <a:buChar char="•"/>
            </a:pPr>
            <a:r>
              <a:rPr lang="en-GB" dirty="0"/>
              <a:t>It has been correctly implemented into the design</a:t>
            </a:r>
          </a:p>
          <a:p>
            <a:pPr>
              <a:spcAft>
                <a:spcPts val="1200"/>
              </a:spcAft>
              <a:buFont typeface="Arial" panose="020B0604020202020204" pitchFamily="34" charset="0"/>
              <a:buChar char="•"/>
            </a:pPr>
            <a:r>
              <a:rPr lang="en-GB" dirty="0"/>
              <a:t>It has been validated (through virtual, track and real world testing)</a:t>
            </a:r>
          </a:p>
          <a:p>
            <a:pPr>
              <a:spcAft>
                <a:spcPts val="1200"/>
              </a:spcAft>
              <a:buFont typeface="Arial" panose="020B0604020202020204" pitchFamily="34" charset="0"/>
              <a:buChar char="•"/>
            </a:pPr>
            <a:r>
              <a:rPr lang="en-GB" dirty="0"/>
              <a:t>Is correctly documented </a:t>
            </a:r>
          </a:p>
          <a:p>
            <a:pPr>
              <a:spcAft>
                <a:spcPts val="1200"/>
              </a:spcAft>
              <a:buFont typeface="Arial" panose="020B0604020202020204" pitchFamily="34" charset="0"/>
              <a:buChar char="•"/>
            </a:pPr>
            <a:r>
              <a:rPr lang="en-GB" b="1" dirty="0"/>
              <a:t>Assessment report </a:t>
            </a:r>
            <a:r>
              <a:rPr lang="en-GB" dirty="0"/>
              <a:t>by Authority</a:t>
            </a:r>
          </a:p>
        </p:txBody>
      </p:sp>
      <p:pic>
        <p:nvPicPr>
          <p:cNvPr id="8" name="Picture 4" descr="H:\Desktop\JRC-ERA Workshop\materiale\depositphotos_106567270-stock-photo-gears-and-mechanisms-with-text.jpg"/>
          <p:cNvPicPr>
            <a:picLocks noChangeAspect="1" noChangeArrowheads="1"/>
          </p:cNvPicPr>
          <p:nvPr/>
        </p:nvPicPr>
        <p:blipFill rotWithShape="1">
          <a:blip r:embed="rId3">
            <a:duotone>
              <a:schemeClr val="accent2">
                <a:shade val="45000"/>
                <a:satMod val="135000"/>
              </a:schemeClr>
              <a:prstClr val="white"/>
            </a:duotone>
            <a:extLst>
              <a:ext uri="{BEBA8EAE-BF5A-486C-A8C5-ECC9F3942E4B}">
                <a14:imgProps xmlns:a14="http://schemas.microsoft.com/office/drawing/2010/main">
                  <a14:imgLayer r:embed="rId4">
                    <a14:imgEffect>
                      <a14:artisticPhotocopy/>
                    </a14:imgEffect>
                    <a14:imgEffect>
                      <a14:sharpenSoften amount="50000"/>
                    </a14:imgEffect>
                  </a14:imgLayer>
                </a14:imgProps>
              </a:ext>
              <a:ext uri="{28A0092B-C50C-407E-A947-70E740481C1C}">
                <a14:useLocalDpi xmlns:a14="http://schemas.microsoft.com/office/drawing/2010/main" val="0"/>
              </a:ext>
            </a:extLst>
          </a:blip>
          <a:srcRect l="5733" t="10384"/>
          <a:stretch/>
        </p:blipFill>
        <p:spPr bwMode="auto">
          <a:xfrm>
            <a:off x="7071360" y="575220"/>
            <a:ext cx="4352343" cy="36445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2" name="Diagram 1"/>
          <p:cNvGraphicFramePr/>
          <p:nvPr>
            <p:extLst>
              <p:ext uri="{D42A27DB-BD31-4B8C-83A1-F6EECF244321}">
                <p14:modId xmlns:p14="http://schemas.microsoft.com/office/powerpoint/2010/main" val="2994346687"/>
              </p:ext>
            </p:extLst>
          </p:nvPr>
        </p:nvGraphicFramePr>
        <p:xfrm>
          <a:off x="6666478" y="4473665"/>
          <a:ext cx="4568137" cy="144961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1849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38199" y="1626834"/>
            <a:ext cx="10905699" cy="3881904"/>
          </a:xfrm>
          <a:noFill/>
        </p:spPr>
        <p:txBody>
          <a:bodyPr/>
          <a:lstStyle/>
          <a:p>
            <a:pPr marL="342900">
              <a:buFont typeface="Arial" panose="020B0604020202020204" pitchFamily="34" charset="0"/>
              <a:buChar char="•"/>
            </a:pPr>
            <a:r>
              <a:rPr lang="en-US" dirty="0"/>
              <a:t>These tests shall confirm the minimum performance requirements </a:t>
            </a:r>
          </a:p>
          <a:p>
            <a:pPr marL="342900">
              <a:buFont typeface="Arial" panose="020B0604020202020204" pitchFamily="34" charset="0"/>
              <a:buChar char="•"/>
            </a:pPr>
            <a:r>
              <a:rPr lang="en-US" dirty="0"/>
              <a:t>Test results shall be documented and reported in accordance with point 6 of part 2 	</a:t>
            </a:r>
          </a:p>
          <a:p>
            <a:pPr marL="342900">
              <a:buFont typeface="Arial" panose="020B0604020202020204" pitchFamily="34" charset="0"/>
              <a:buChar char="•"/>
            </a:pPr>
            <a:r>
              <a:rPr lang="en-US" dirty="0"/>
              <a:t>Tests scenarios to assess the performance of the ADS </a:t>
            </a:r>
            <a:r>
              <a:rPr lang="en-US" b="1" dirty="0"/>
              <a:t>on a test track </a:t>
            </a:r>
            <a:r>
              <a:rPr lang="en-US" dirty="0"/>
              <a:t>(e.g. </a:t>
            </a:r>
            <a:r>
              <a:rPr lang="en-GB" dirty="0"/>
              <a:t>lane keeping and changing, response to road infrastructure, collision avoidance, cut-in, etc…)</a:t>
            </a:r>
          </a:p>
          <a:p>
            <a:pPr marL="342900">
              <a:buFont typeface="Arial" panose="020B0604020202020204" pitchFamily="34" charset="0"/>
              <a:buChar char="•"/>
            </a:pPr>
            <a:r>
              <a:rPr lang="en-US" dirty="0"/>
              <a:t>The ADS shall also be tested </a:t>
            </a:r>
            <a:r>
              <a:rPr lang="en-US" b="1" dirty="0"/>
              <a:t>on-road</a:t>
            </a:r>
            <a:r>
              <a:rPr lang="en-US" dirty="0"/>
              <a:t> in accordance with the applicable law of the Member State granting the type-approval and provided that tests can be carried out safely and without any risk to other road users. 	</a:t>
            </a:r>
          </a:p>
          <a:p>
            <a:pPr indent="0"/>
            <a:endParaRPr lang="en-GB" dirty="0"/>
          </a:p>
        </p:txBody>
      </p:sp>
      <p:sp>
        <p:nvSpPr>
          <p:cNvPr id="3" name="Title 2"/>
          <p:cNvSpPr>
            <a:spLocks noGrp="1"/>
          </p:cNvSpPr>
          <p:nvPr>
            <p:ph type="title"/>
          </p:nvPr>
        </p:nvSpPr>
        <p:spPr>
          <a:xfrm>
            <a:off x="970722" y="482860"/>
            <a:ext cx="11051232" cy="782357"/>
          </a:xfrm>
        </p:spPr>
        <p:txBody>
          <a:bodyPr/>
          <a:lstStyle/>
          <a:p>
            <a:r>
              <a:rPr lang="en-US" dirty="0"/>
              <a:t>PART 3 - TESTS</a:t>
            </a:r>
            <a:endParaRPr lang="en-GB" dirty="0"/>
          </a:p>
        </p:txBody>
      </p:sp>
    </p:spTree>
    <p:extLst>
      <p:ext uri="{BB962C8B-B14F-4D97-AF65-F5344CB8AC3E}">
        <p14:creationId xmlns:p14="http://schemas.microsoft.com/office/powerpoint/2010/main" val="3554085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ln w="28575"/>
        </p:spPr>
        <p:style>
          <a:lnRef idx="2">
            <a:schemeClr val="accent2"/>
          </a:lnRef>
          <a:fillRef idx="1">
            <a:schemeClr val="lt1"/>
          </a:fillRef>
          <a:effectRef idx="0">
            <a:schemeClr val="accent2"/>
          </a:effectRef>
          <a:fontRef idx="minor">
            <a:schemeClr val="dk1"/>
          </a:fontRef>
        </p:style>
        <p:txBody>
          <a:bodyPr/>
          <a:lstStyle/>
          <a:p>
            <a:pPr algn="ctr"/>
            <a:endParaRPr lang="en-GB" b="1" dirty="0"/>
          </a:p>
          <a:p>
            <a:pPr algn="ctr"/>
            <a:endParaRPr lang="en-GB" b="1" dirty="0"/>
          </a:p>
          <a:p>
            <a:pPr algn="ctr"/>
            <a:endParaRPr lang="en-GB" b="1" dirty="0"/>
          </a:p>
          <a:p>
            <a:pPr algn="ctr">
              <a:spcBef>
                <a:spcPts val="1800"/>
              </a:spcBef>
            </a:pPr>
            <a:r>
              <a:rPr lang="en-GB" b="1" dirty="0"/>
              <a:t>PUBLIC ROAD TESTING</a:t>
            </a:r>
          </a:p>
          <a:p>
            <a:pPr marL="342900" indent="-342900">
              <a:spcAft>
                <a:spcPts val="0"/>
              </a:spcAft>
              <a:buFont typeface="Arial" panose="020B0604020202020204" pitchFamily="34" charset="0"/>
              <a:buChar char="•"/>
            </a:pPr>
            <a:r>
              <a:rPr lang="en-GB" dirty="0"/>
              <a:t>Final verification</a:t>
            </a:r>
          </a:p>
          <a:p>
            <a:pPr marL="342900" indent="-342900">
              <a:spcAft>
                <a:spcPts val="0"/>
              </a:spcAft>
              <a:buFont typeface="Arial" panose="020B0604020202020204" pitchFamily="34" charset="0"/>
              <a:buChar char="•"/>
            </a:pPr>
            <a:r>
              <a:rPr lang="en-GB" b="1" dirty="0"/>
              <a:t>Normal operation in real world</a:t>
            </a:r>
          </a:p>
          <a:p>
            <a:pPr marL="342900" indent="-342900">
              <a:spcAft>
                <a:spcPts val="0"/>
              </a:spcAft>
              <a:buFont typeface="Arial" panose="020B0604020202020204" pitchFamily="34" charset="0"/>
              <a:buChar char="•"/>
            </a:pPr>
            <a:r>
              <a:rPr lang="en-GB" dirty="0"/>
              <a:t>Representativeness</a:t>
            </a:r>
          </a:p>
          <a:p>
            <a:pPr algn="ctr">
              <a:spcBef>
                <a:spcPts val="1200"/>
              </a:spcBef>
              <a:spcAft>
                <a:spcPts val="0"/>
              </a:spcAft>
            </a:pPr>
            <a:endParaRPr lang="en-GB" dirty="0"/>
          </a:p>
        </p:txBody>
      </p:sp>
      <p:sp>
        <p:nvSpPr>
          <p:cNvPr id="3" name="Title 2"/>
          <p:cNvSpPr>
            <a:spLocks noGrp="1"/>
          </p:cNvSpPr>
          <p:nvPr>
            <p:ph type="title"/>
          </p:nvPr>
        </p:nvSpPr>
        <p:spPr/>
        <p:txBody>
          <a:bodyPr/>
          <a:lstStyle/>
          <a:p>
            <a:r>
              <a:rPr lang="en-GB" dirty="0"/>
              <a:t>Physical testing</a:t>
            </a:r>
          </a:p>
        </p:txBody>
      </p:sp>
      <p:sp>
        <p:nvSpPr>
          <p:cNvPr id="4" name="Content Placeholder 3"/>
          <p:cNvSpPr>
            <a:spLocks noGrp="1"/>
          </p:cNvSpPr>
          <p:nvPr>
            <p:ph idx="10"/>
          </p:nvPr>
        </p:nvSpPr>
        <p:spPr>
          <a:ln w="28575"/>
        </p:spPr>
        <p:style>
          <a:lnRef idx="2">
            <a:schemeClr val="accent2"/>
          </a:lnRef>
          <a:fillRef idx="1">
            <a:schemeClr val="lt1"/>
          </a:fillRef>
          <a:effectRef idx="0">
            <a:schemeClr val="accent2"/>
          </a:effectRef>
          <a:fontRef idx="minor">
            <a:schemeClr val="dk1"/>
          </a:fontRef>
        </p:style>
        <p:txBody>
          <a:bodyPr/>
          <a:lstStyle/>
          <a:p>
            <a:pPr algn="ctr">
              <a:spcBef>
                <a:spcPts val="1800"/>
              </a:spcBef>
              <a:spcAft>
                <a:spcPts val="0"/>
              </a:spcAft>
            </a:pPr>
            <a:endParaRPr lang="en-GB" b="1" dirty="0"/>
          </a:p>
          <a:p>
            <a:pPr algn="ctr"/>
            <a:r>
              <a:rPr lang="en-GB" b="1" dirty="0"/>
              <a:t>TRACK TESTING</a:t>
            </a:r>
          </a:p>
          <a:p>
            <a:pPr>
              <a:spcAft>
                <a:spcPts val="0"/>
              </a:spcAft>
              <a:buFont typeface="Arial" panose="020B0604020202020204" pitchFamily="34" charset="0"/>
              <a:buChar char="•"/>
            </a:pPr>
            <a:r>
              <a:rPr lang="en-GB" dirty="0"/>
              <a:t>Basic capabilities</a:t>
            </a:r>
          </a:p>
          <a:p>
            <a:pPr>
              <a:spcAft>
                <a:spcPts val="0"/>
              </a:spcAft>
              <a:buFont typeface="Arial" panose="020B0604020202020204" pitchFamily="34" charset="0"/>
              <a:buChar char="•"/>
            </a:pPr>
            <a:r>
              <a:rPr lang="en-GB" b="1" dirty="0"/>
              <a:t>Critical/emergency situations</a:t>
            </a:r>
          </a:p>
          <a:p>
            <a:pPr>
              <a:spcAft>
                <a:spcPts val="1200"/>
              </a:spcAft>
              <a:buFont typeface="Arial" panose="020B0604020202020204" pitchFamily="34" charset="0"/>
              <a:buChar char="•"/>
            </a:pPr>
            <a:r>
              <a:rPr lang="en-GB" dirty="0"/>
              <a:t>Repeatability</a:t>
            </a:r>
          </a:p>
          <a:p>
            <a:pPr indent="0" algn="ctr">
              <a:spcAft>
                <a:spcPts val="0"/>
              </a:spcAft>
            </a:pPr>
            <a:endParaRPr lang="en-GB" b="1" dirty="0"/>
          </a:p>
        </p:txBody>
      </p:sp>
      <p:pic>
        <p:nvPicPr>
          <p:cNvPr id="5" name="Picture 4"/>
          <p:cNvPicPr>
            <a:picLocks noChangeAspect="1"/>
          </p:cNvPicPr>
          <p:nvPr/>
        </p:nvPicPr>
        <p:blipFill>
          <a:blip r:embed="rId3"/>
          <a:stretch>
            <a:fillRect/>
          </a:stretch>
        </p:blipFill>
        <p:spPr>
          <a:xfrm>
            <a:off x="1618320" y="4406090"/>
            <a:ext cx="3701667" cy="2148289"/>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t="22947"/>
          <a:stretch/>
        </p:blipFill>
        <p:spPr>
          <a:xfrm>
            <a:off x="6882736" y="1288351"/>
            <a:ext cx="3701667" cy="2139173"/>
          </a:xfrm>
          <a:prstGeom prst="rect">
            <a:avLst/>
          </a:prstGeom>
        </p:spPr>
      </p:pic>
    </p:spTree>
    <p:extLst>
      <p:ext uri="{BB962C8B-B14F-4D97-AF65-F5344CB8AC3E}">
        <p14:creationId xmlns:p14="http://schemas.microsoft.com/office/powerpoint/2010/main" val="3653342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Principles for the credibility assessment for using virtual toolchain in ADS validation</a:t>
            </a:r>
          </a:p>
          <a:p>
            <a:r>
              <a:rPr lang="en-GB" dirty="0"/>
              <a:t>The credibility assessment framework provides a general description of the main aspects considered for assessing the credibility of an M&amp;S solution together with guidelines of the role played by third parties assessors in the validation process with respect to credibility. </a:t>
            </a:r>
          </a:p>
          <a:p>
            <a:r>
              <a:rPr lang="en-GB" dirty="0"/>
              <a:t>Team's Experience and Expertise is also assessed</a:t>
            </a:r>
          </a:p>
          <a:p>
            <a:r>
              <a:rPr lang="en-GB" dirty="0"/>
              <a:t>“Simulation Handbook” providing evidence of the credibility assessment</a:t>
            </a:r>
          </a:p>
        </p:txBody>
      </p:sp>
      <p:sp>
        <p:nvSpPr>
          <p:cNvPr id="3" name="Title 2"/>
          <p:cNvSpPr>
            <a:spLocks noGrp="1"/>
          </p:cNvSpPr>
          <p:nvPr>
            <p:ph type="title"/>
          </p:nvPr>
        </p:nvSpPr>
        <p:spPr/>
        <p:txBody>
          <a:bodyPr/>
          <a:lstStyle/>
          <a:p>
            <a:r>
              <a:rPr lang="en-GB" dirty="0"/>
              <a:t>PART 4 - </a:t>
            </a:r>
            <a:r>
              <a:rPr lang="en-US" dirty="0"/>
              <a:t>CREDIBILITY ASSESSMENT</a:t>
            </a:r>
            <a:endParaRPr lang="en-GB" dirty="0"/>
          </a:p>
        </p:txBody>
      </p:sp>
    </p:spTree>
    <p:extLst>
      <p:ext uri="{BB962C8B-B14F-4D97-AF65-F5344CB8AC3E}">
        <p14:creationId xmlns:p14="http://schemas.microsoft.com/office/powerpoint/2010/main" val="5213542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p:txBody>
          <a:bodyPr/>
          <a:lstStyle/>
          <a:p>
            <a:pPr marL="342900" indent="-342900">
              <a:buFont typeface="Arial" panose="020B0604020202020204" pitchFamily="34" charset="0"/>
              <a:buChar char="•"/>
            </a:pPr>
            <a:r>
              <a:rPr lang="en-GB" dirty="0"/>
              <a:t>Simulation tools needed to tackle the complexity of ADS </a:t>
            </a:r>
          </a:p>
          <a:p>
            <a:pPr marL="342900" indent="-342900">
              <a:buFont typeface="Arial" panose="020B0604020202020204" pitchFamily="34" charset="0"/>
              <a:buChar char="•"/>
            </a:pPr>
            <a:r>
              <a:rPr lang="en-GB" dirty="0"/>
              <a:t>Lower testing cost/time, safer, repeatable…</a:t>
            </a:r>
          </a:p>
          <a:p>
            <a:pPr marL="342900" indent="-342900">
              <a:buFont typeface="Arial" panose="020B0604020202020204" pitchFamily="34" charset="0"/>
              <a:buChar char="•"/>
            </a:pPr>
            <a:r>
              <a:rPr lang="en-GB" dirty="0"/>
              <a:t>Tools/tool-chains validation and results reliability</a:t>
            </a:r>
          </a:p>
        </p:txBody>
      </p:sp>
      <p:sp>
        <p:nvSpPr>
          <p:cNvPr id="3" name="Title 2"/>
          <p:cNvSpPr>
            <a:spLocks noGrp="1"/>
          </p:cNvSpPr>
          <p:nvPr>
            <p:ph type="title"/>
          </p:nvPr>
        </p:nvSpPr>
        <p:spPr/>
        <p:txBody>
          <a:bodyPr/>
          <a:lstStyle/>
          <a:p>
            <a:r>
              <a:rPr lang="en-GB" dirty="0"/>
              <a:t>Simulation and Virtual testing</a:t>
            </a:r>
          </a:p>
        </p:txBody>
      </p:sp>
      <p:sp>
        <p:nvSpPr>
          <p:cNvPr id="4" name="Content Placeholder 3"/>
          <p:cNvSpPr>
            <a:spLocks noGrp="1"/>
          </p:cNvSpPr>
          <p:nvPr>
            <p:ph idx="10"/>
          </p:nvPr>
        </p:nvSpPr>
        <p:spPr/>
        <p:txBody>
          <a:bodyPr/>
          <a:lstStyle/>
          <a:p>
            <a:endParaRPr lang="en-GB"/>
          </a:p>
        </p:txBody>
      </p:sp>
      <p:pic>
        <p:nvPicPr>
          <p:cNvPr id="5" name="Picture 4"/>
          <p:cNvPicPr>
            <a:picLocks noChangeAspect="1"/>
          </p:cNvPicPr>
          <p:nvPr/>
        </p:nvPicPr>
        <p:blipFill rotWithShape="1">
          <a:blip r:embed="rId3"/>
          <a:srcRect l="8408" r="11390"/>
          <a:stretch/>
        </p:blipFill>
        <p:spPr>
          <a:xfrm>
            <a:off x="877330" y="1825624"/>
            <a:ext cx="5093824" cy="4170363"/>
          </a:xfrm>
          <a:prstGeom prst="rect">
            <a:avLst/>
          </a:prstGeom>
        </p:spPr>
      </p:pic>
    </p:spTree>
    <p:extLst>
      <p:ext uri="{BB962C8B-B14F-4D97-AF65-F5344CB8AC3E}">
        <p14:creationId xmlns:p14="http://schemas.microsoft.com/office/powerpoint/2010/main" val="3064114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800" dirty="0"/>
              <a:t>The manufacturer shall report relevant occurrences during ADS operation:</a:t>
            </a:r>
          </a:p>
          <a:p>
            <a:pPr lvl="1"/>
            <a:r>
              <a:rPr lang="en-GB" sz="2400" dirty="0"/>
              <a:t>The manufacturer shall report within one month any short-term occurrences, as described in Appendix 1, which needs to be remedied by the manufacturer to the type-approval authorities, market surveillance authorities and the Commission</a:t>
            </a:r>
          </a:p>
          <a:p>
            <a:pPr lvl="1"/>
            <a:r>
              <a:rPr lang="en-GB" sz="2400" dirty="0"/>
              <a:t>The manufacturer shall report every year to the type-approval authority that granted the approval on the occurrences listed in Appendix I. The report shall provide evidence of the ADS performance on safety relevant occurrences in the field. </a:t>
            </a:r>
          </a:p>
        </p:txBody>
      </p:sp>
      <p:sp>
        <p:nvSpPr>
          <p:cNvPr id="3" name="Title 2"/>
          <p:cNvSpPr>
            <a:spLocks noGrp="1"/>
          </p:cNvSpPr>
          <p:nvPr>
            <p:ph type="title"/>
          </p:nvPr>
        </p:nvSpPr>
        <p:spPr/>
        <p:txBody>
          <a:bodyPr/>
          <a:lstStyle/>
          <a:p>
            <a:r>
              <a:rPr lang="en-GB" dirty="0"/>
              <a:t>PART 5 – IN-SERVICE REPORTING</a:t>
            </a:r>
          </a:p>
        </p:txBody>
      </p:sp>
    </p:spTree>
    <p:extLst>
      <p:ext uri="{BB962C8B-B14F-4D97-AF65-F5344CB8AC3E}">
        <p14:creationId xmlns:p14="http://schemas.microsoft.com/office/powerpoint/2010/main" val="33887456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1F8176-5F0D-4524-BE59-68F17E9600F2}"/>
              </a:ext>
            </a:extLst>
          </p:cNvPr>
          <p:cNvSpPr>
            <a:spLocks noGrp="1"/>
          </p:cNvSpPr>
          <p:nvPr>
            <p:ph type="title"/>
          </p:nvPr>
        </p:nvSpPr>
        <p:spPr/>
        <p:txBody>
          <a:bodyPr/>
          <a:lstStyle/>
          <a:p>
            <a:r>
              <a:rPr lang="en-US" dirty="0"/>
              <a:t>List of occurrences to be reported</a:t>
            </a:r>
          </a:p>
        </p:txBody>
      </p:sp>
      <p:sp>
        <p:nvSpPr>
          <p:cNvPr id="2" name="Slide Number Placeholder 1">
            <a:extLst>
              <a:ext uri="{FF2B5EF4-FFF2-40B4-BE49-F238E27FC236}">
                <a16:creationId xmlns:a16="http://schemas.microsoft.com/office/drawing/2014/main" id="{17426AAA-0A15-4C4E-B6FD-A080371A7B4A}"/>
              </a:ext>
            </a:extLst>
          </p:cNvPr>
          <p:cNvSpPr>
            <a:spLocks noGrp="1"/>
          </p:cNvSpPr>
          <p:nvPr>
            <p:ph type="sldNum" sz="quarter" idx="4294967295"/>
          </p:nvPr>
        </p:nvSpPr>
        <p:spPr/>
        <p:txBody>
          <a:bodyPr/>
          <a:lstStyle/>
          <a:p>
            <a:fld id="{94015BF1-D259-0341-94F8-9E410F79F678}" type="slidenum">
              <a:rPr lang="en-US" smtClean="0"/>
              <a:pPr/>
              <a:t>18</a:t>
            </a:fld>
            <a:endParaRPr lang="en-US" dirty="0"/>
          </a:p>
        </p:txBody>
      </p:sp>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465" y="1555667"/>
            <a:ext cx="9705195" cy="4686808"/>
          </a:xfrm>
          <a:prstGeom prst="rect">
            <a:avLst/>
          </a:prstGeom>
          <a:noFill/>
          <a:ln>
            <a:noFill/>
          </a:ln>
        </p:spPr>
      </p:pic>
    </p:spTree>
    <p:extLst>
      <p:ext uri="{BB962C8B-B14F-4D97-AF65-F5344CB8AC3E}">
        <p14:creationId xmlns:p14="http://schemas.microsoft.com/office/powerpoint/2010/main" val="25701059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4471942" y="1825625"/>
            <a:ext cx="6762673" cy="4170363"/>
          </a:xfrm>
        </p:spPr>
        <p:txBody>
          <a:bodyPr/>
          <a:lstStyle/>
          <a:p>
            <a:pPr marL="342900" indent="-342900">
              <a:buFont typeface="Arial" panose="020B0604020202020204" pitchFamily="34" charset="0"/>
              <a:buChar char="•"/>
            </a:pPr>
            <a:r>
              <a:rPr lang="en-US" b="1" dirty="0"/>
              <a:t>Learning from in-service data </a:t>
            </a:r>
            <a:r>
              <a:rPr lang="en-US" dirty="0"/>
              <a:t>is a central component to the safety potential of ADS</a:t>
            </a:r>
          </a:p>
          <a:p>
            <a:pPr marL="342900" indent="-342900">
              <a:buFont typeface="Arial" panose="020B0604020202020204" pitchFamily="34" charset="0"/>
              <a:buChar char="•"/>
            </a:pPr>
            <a:r>
              <a:rPr lang="en-US" b="1" dirty="0"/>
              <a:t>Guiding principle </a:t>
            </a:r>
            <a:r>
              <a:rPr lang="en-US" dirty="0"/>
              <a:t>that safety is of global concern and its improvement should not be limited by geographical or organizational borders (ECCAIRS)</a:t>
            </a:r>
          </a:p>
          <a:p>
            <a:pPr marL="342900" indent="-342900">
              <a:buFont typeface="Arial" panose="020B0604020202020204" pitchFamily="34" charset="0"/>
              <a:buChar char="•"/>
            </a:pPr>
            <a:r>
              <a:rPr lang="en-US" b="1" dirty="0"/>
              <a:t>Objectives: </a:t>
            </a:r>
            <a:r>
              <a:rPr lang="en-US" dirty="0"/>
              <a:t>Safety confirmation, scenarios generation, safety recommendations</a:t>
            </a:r>
          </a:p>
        </p:txBody>
      </p:sp>
      <p:sp>
        <p:nvSpPr>
          <p:cNvPr id="5" name="Title 4"/>
          <p:cNvSpPr>
            <a:spLocks noGrp="1"/>
          </p:cNvSpPr>
          <p:nvPr>
            <p:ph type="title"/>
          </p:nvPr>
        </p:nvSpPr>
        <p:spPr/>
        <p:txBody>
          <a:bodyPr/>
          <a:lstStyle/>
          <a:p>
            <a:r>
              <a:rPr lang="en-GB" dirty="0"/>
              <a:t>In-Service Monitoring and Reporting</a:t>
            </a:r>
          </a:p>
        </p:txBody>
      </p:sp>
      <p:pic>
        <p:nvPicPr>
          <p:cNvPr id="8" name="Picture 4" descr="H:\Desktop\JRC-ERA Workshop\materiale\images\car accident_human-AV.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91261" y="2250160"/>
            <a:ext cx="4400550" cy="4629150"/>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1415908" y="1853052"/>
            <a:ext cx="2221009" cy="3845629"/>
            <a:chOff x="1415908" y="1461174"/>
            <a:chExt cx="2221009" cy="3845629"/>
          </a:xfrm>
        </p:grpSpPr>
        <p:sp>
          <p:nvSpPr>
            <p:cNvPr id="10" name="Rectangle 9"/>
            <p:cNvSpPr/>
            <p:nvPr/>
          </p:nvSpPr>
          <p:spPr>
            <a:xfrm>
              <a:off x="3093849" y="2235198"/>
              <a:ext cx="426812" cy="39143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900" b="1" dirty="0"/>
                <a:t>EDR</a:t>
              </a:r>
              <a:endParaRPr lang="en-GB" sz="900" b="1" dirty="0"/>
            </a:p>
          </p:txBody>
        </p:sp>
        <p:sp>
          <p:nvSpPr>
            <p:cNvPr id="11" name="Rectangle 10"/>
            <p:cNvSpPr/>
            <p:nvPr/>
          </p:nvSpPr>
          <p:spPr>
            <a:xfrm>
              <a:off x="2371722" y="3781656"/>
              <a:ext cx="426812" cy="39143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900" b="1" dirty="0"/>
                <a:t>EDR</a:t>
              </a:r>
              <a:endParaRPr lang="en-GB" sz="900" b="1" dirty="0"/>
            </a:p>
          </p:txBody>
        </p:sp>
        <p:sp>
          <p:nvSpPr>
            <p:cNvPr id="12" name="Hexagon 11"/>
            <p:cNvSpPr/>
            <p:nvPr/>
          </p:nvSpPr>
          <p:spPr>
            <a:xfrm>
              <a:off x="1947862" y="4688115"/>
              <a:ext cx="870857" cy="333828"/>
            </a:xfrm>
            <a:prstGeom prst="hexagon">
              <a:avLst/>
            </a:prstGeom>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900" b="1" dirty="0"/>
                <a:t>DSSAD</a:t>
              </a:r>
              <a:endParaRPr lang="en-GB" sz="900" b="1" dirty="0"/>
            </a:p>
          </p:txBody>
        </p:sp>
        <p:pic>
          <p:nvPicPr>
            <p:cNvPr id="13" name="Picture 6" descr="H:\Desktop\JRC-ERA Workshop\materiale\images\wi-fi-computer-icons-wireless-network-symbol-png-favpng-jTRd84xh3yx2tWWgqZjwEHKrG.jpg"/>
            <p:cNvPicPr>
              <a:picLocks noChangeAspect="1" noChangeArrowheads="1"/>
            </p:cNvPicPr>
            <p:nvPr/>
          </p:nvPicPr>
          <p:blipFill>
            <a:blip r:embed="rId4" cstate="print">
              <a:grayscl/>
              <a:extLst>
                <a:ext uri="{BEBA8EAE-BF5A-486C-A8C5-ECC9F3942E4B}">
                  <a14:imgProps xmlns:a14="http://schemas.microsoft.com/office/drawing/2010/main">
                    <a14:imgLayer r:embed="rId5">
                      <a14:imgEffect>
                        <a14:backgroundRemoval t="0" b="100000" l="0" r="100000">
                          <a14:foregroundMark x1="32195" y1="47667" x2="32195" y2="47667"/>
                          <a14:foregroundMark x1="45366" y1="39833" x2="45366" y2="39833"/>
                          <a14:foregroundMark x1="47073" y1="61167" x2="47073" y2="61167"/>
                          <a14:foregroundMark x1="48902" y1="78667" x2="48902" y2="78667"/>
                        </a14:backgroundRemoval>
                      </a14:imgEffect>
                    </a14:imgLayer>
                  </a14:imgProps>
                </a:ext>
                <a:ext uri="{28A0092B-C50C-407E-A947-70E740481C1C}">
                  <a14:useLocalDpi xmlns:a14="http://schemas.microsoft.com/office/drawing/2010/main" val="0"/>
                </a:ext>
              </a:extLst>
            </a:blip>
            <a:srcRect/>
            <a:stretch>
              <a:fillRect/>
            </a:stretch>
          </p:blipFill>
          <p:spPr bwMode="auto">
            <a:xfrm rot="19385839">
              <a:off x="2235215" y="1461174"/>
              <a:ext cx="1167009" cy="85390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H:\Desktop\JRC-ERA Workshop\materiale\images\wi-fi-computer-icons-wireless-network-symbol-png-favpng-jTRd84xh3yx2tWWgqZjwEHKrG.jpg"/>
            <p:cNvPicPr>
              <a:picLocks noChangeAspect="1" noChangeArrowheads="1"/>
            </p:cNvPicPr>
            <p:nvPr/>
          </p:nvPicPr>
          <p:blipFill>
            <a:blip r:embed="rId4" cstate="print">
              <a:grayscl/>
              <a:extLst>
                <a:ext uri="{BEBA8EAE-BF5A-486C-A8C5-ECC9F3942E4B}">
                  <a14:imgProps xmlns:a14="http://schemas.microsoft.com/office/drawing/2010/main">
                    <a14:imgLayer r:embed="rId5">
                      <a14:imgEffect>
                        <a14:backgroundRemoval t="0" b="100000" l="0" r="100000">
                          <a14:foregroundMark x1="32195" y1="47667" x2="32195" y2="47667"/>
                          <a14:foregroundMark x1="45366" y1="39833" x2="45366" y2="39833"/>
                          <a14:foregroundMark x1="47073" y1="61167" x2="47073" y2="61167"/>
                          <a14:foregroundMark x1="48902" y1="78667" x2="48902" y2="78667"/>
                        </a14:backgroundRemoval>
                      </a14:imgEffect>
                    </a14:imgLayer>
                  </a14:imgProps>
                </a:ext>
                <a:ext uri="{28A0092B-C50C-407E-A947-70E740481C1C}">
                  <a14:useLocalDpi xmlns:a14="http://schemas.microsoft.com/office/drawing/2010/main" val="0"/>
                </a:ext>
              </a:extLst>
            </a:blip>
            <a:srcRect/>
            <a:stretch>
              <a:fillRect/>
            </a:stretch>
          </p:blipFill>
          <p:spPr bwMode="auto">
            <a:xfrm rot="19385839">
              <a:off x="1415908" y="2905978"/>
              <a:ext cx="1167009" cy="85390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Desktop\JRC-ERA Workshop\materiale\images\wi-fi-computer-icons-wireless-network-symbol-png-favpng-jTRd84xh3yx2tWWgqZjwEHKrG.jpg"/>
            <p:cNvPicPr>
              <a:picLocks noChangeAspect="1" noChangeArrowheads="1"/>
            </p:cNvPicPr>
            <p:nvPr/>
          </p:nvPicPr>
          <p:blipFill>
            <a:blip r:embed="rId4" cstate="print">
              <a:duotone>
                <a:schemeClr val="accent6">
                  <a:shade val="45000"/>
                  <a:satMod val="135000"/>
                </a:schemeClr>
                <a:prstClr val="white"/>
              </a:duotone>
              <a:extLst>
                <a:ext uri="{BEBA8EAE-BF5A-486C-A8C5-ECC9F3942E4B}">
                  <a14:imgProps xmlns:a14="http://schemas.microsoft.com/office/drawing/2010/main">
                    <a14:imgLayer r:embed="rId5">
                      <a14:imgEffect>
                        <a14:backgroundRemoval t="0" b="100000" l="0" r="100000">
                          <a14:foregroundMark x1="32195" y1="47667" x2="32195" y2="47667"/>
                          <a14:foregroundMark x1="45366" y1="39833" x2="45366" y2="39833"/>
                          <a14:foregroundMark x1="47073" y1="61167" x2="47073" y2="61167"/>
                          <a14:foregroundMark x1="48902" y1="78667" x2="48902" y2="78667"/>
                        </a14:backgroundRemoval>
                      </a14:imgEffect>
                    </a14:imgLayer>
                  </a14:imgProps>
                </a:ext>
                <a:ext uri="{28A0092B-C50C-407E-A947-70E740481C1C}">
                  <a14:useLocalDpi xmlns:a14="http://schemas.microsoft.com/office/drawing/2010/main" val="0"/>
                </a:ext>
              </a:extLst>
            </a:blip>
            <a:srcRect/>
            <a:stretch>
              <a:fillRect/>
            </a:stretch>
          </p:blipFill>
          <p:spPr bwMode="auto">
            <a:xfrm rot="3552459">
              <a:off x="2626458" y="4296344"/>
              <a:ext cx="1167009" cy="85390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74465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style>
          <a:lnRef idx="2">
            <a:schemeClr val="dk1"/>
          </a:lnRef>
          <a:fillRef idx="1">
            <a:schemeClr val="lt1"/>
          </a:fillRef>
          <a:effectRef idx="0">
            <a:schemeClr val="dk1"/>
          </a:effectRef>
          <a:fontRef idx="minor">
            <a:schemeClr val="dk1"/>
          </a:fontRef>
        </p:style>
        <p:txBody>
          <a:bodyPr/>
          <a:lstStyle/>
          <a:p>
            <a:pPr marL="0" indent="0">
              <a:buNone/>
            </a:pPr>
            <a:r>
              <a:rPr lang="en-GB" b="1" dirty="0"/>
              <a:t>Commission Implementing Regulation </a:t>
            </a:r>
            <a:r>
              <a:rPr lang="en-GB" dirty="0"/>
              <a:t>laying down rules for the application of Regulation (EU) 2019/2144 of the European Parliament and of the Council as regards uniform procedures and technical specifications for the type-approval of motor vehicles with regard to their automated driving system (ADS)</a:t>
            </a:r>
          </a:p>
        </p:txBody>
      </p:sp>
      <p:sp>
        <p:nvSpPr>
          <p:cNvPr id="5" name="Content Placeholder 4"/>
          <p:cNvSpPr>
            <a:spLocks noGrp="1"/>
          </p:cNvSpPr>
          <p:nvPr>
            <p:ph sz="half" idx="2"/>
          </p:nvPr>
        </p:nvSpPr>
        <p:spPr>
          <a:xfrm>
            <a:off x="6402249" y="1825625"/>
            <a:ext cx="5504615" cy="3906435"/>
          </a:xfrm>
        </p:spPr>
        <p:style>
          <a:lnRef idx="2">
            <a:schemeClr val="dk1"/>
          </a:lnRef>
          <a:fillRef idx="1">
            <a:schemeClr val="lt1"/>
          </a:fillRef>
          <a:effectRef idx="0">
            <a:schemeClr val="dk1"/>
          </a:effectRef>
          <a:fontRef idx="minor">
            <a:schemeClr val="dk1"/>
          </a:fontRef>
        </p:style>
        <p:txBody>
          <a:bodyPr/>
          <a:lstStyle/>
          <a:p>
            <a:r>
              <a:rPr lang="en-GB" b="1" dirty="0"/>
              <a:t>ANNEXES</a:t>
            </a:r>
            <a:r>
              <a:rPr lang="en-GB" dirty="0"/>
              <a:t> to the Commission Implementing Regulation</a:t>
            </a:r>
          </a:p>
          <a:p>
            <a:pPr marL="342900" indent="-342900">
              <a:spcAft>
                <a:spcPts val="600"/>
              </a:spcAft>
              <a:buAutoNum type="arabicParenR"/>
            </a:pPr>
            <a:r>
              <a:rPr lang="fr-BE" sz="1800" dirty="0"/>
              <a:t>Information Document</a:t>
            </a:r>
            <a:endParaRPr lang="en-GB" sz="1800" dirty="0"/>
          </a:p>
          <a:p>
            <a:pPr marL="342900" indent="-342900">
              <a:spcAft>
                <a:spcPts val="600"/>
              </a:spcAft>
              <a:buAutoNum type="arabicParenR"/>
            </a:pPr>
            <a:r>
              <a:rPr lang="fr-BE" sz="1800" dirty="0"/>
              <a:t>Performance </a:t>
            </a:r>
            <a:r>
              <a:rPr lang="en-GB" sz="1800" dirty="0"/>
              <a:t>Requirements</a:t>
            </a:r>
          </a:p>
          <a:p>
            <a:pPr marL="342900" indent="-342900">
              <a:spcAft>
                <a:spcPts val="600"/>
              </a:spcAft>
              <a:buAutoNum type="arabicParenR"/>
            </a:pPr>
            <a:r>
              <a:rPr lang="fr-BE" sz="1800" dirty="0"/>
              <a:t>Compliance </a:t>
            </a:r>
            <a:r>
              <a:rPr lang="en-GB" sz="1800" dirty="0"/>
              <a:t>Assessment</a:t>
            </a:r>
          </a:p>
          <a:p>
            <a:pPr>
              <a:spcAft>
                <a:spcPts val="0"/>
              </a:spcAft>
            </a:pPr>
            <a:r>
              <a:rPr lang="en-GB" sz="1800" dirty="0"/>
              <a:t>     PART 1 Traffic Scenarios</a:t>
            </a:r>
          </a:p>
          <a:p>
            <a:pPr>
              <a:spcAft>
                <a:spcPts val="0"/>
              </a:spcAft>
            </a:pPr>
            <a:r>
              <a:rPr lang="en-GB" sz="1800" dirty="0"/>
              <a:t>     PART 2 Audit of SMS and safety assessment</a:t>
            </a:r>
          </a:p>
          <a:p>
            <a:pPr>
              <a:spcAft>
                <a:spcPts val="0"/>
              </a:spcAft>
            </a:pPr>
            <a:r>
              <a:rPr lang="en-GB" sz="1800" dirty="0"/>
              <a:t>     PART 3 Tests</a:t>
            </a:r>
          </a:p>
          <a:p>
            <a:pPr>
              <a:spcAft>
                <a:spcPts val="0"/>
              </a:spcAft>
            </a:pPr>
            <a:r>
              <a:rPr lang="en-GB" sz="1800" dirty="0"/>
              <a:t>     PART 4 Guidelines for the credibility assessment</a:t>
            </a:r>
          </a:p>
          <a:p>
            <a:pPr>
              <a:spcAft>
                <a:spcPts val="600"/>
              </a:spcAft>
            </a:pPr>
            <a:r>
              <a:rPr lang="en-GB" sz="1800" dirty="0"/>
              <a:t>     PART 5 In-service reporting</a:t>
            </a:r>
          </a:p>
          <a:p>
            <a:pPr marL="342900" indent="-342900">
              <a:spcAft>
                <a:spcPts val="600"/>
              </a:spcAft>
              <a:buFont typeface="+mj-lt"/>
              <a:buAutoNum type="arabicParenR" startAt="4"/>
            </a:pPr>
            <a:r>
              <a:rPr lang="en-GB" sz="1800" dirty="0"/>
              <a:t>EU Type approval certificate</a:t>
            </a:r>
          </a:p>
          <a:p>
            <a:endParaRPr lang="en-GB" dirty="0"/>
          </a:p>
        </p:txBody>
      </p:sp>
      <p:sp>
        <p:nvSpPr>
          <p:cNvPr id="3" name="Title 2"/>
          <p:cNvSpPr>
            <a:spLocks noGrp="1"/>
          </p:cNvSpPr>
          <p:nvPr>
            <p:ph type="title"/>
          </p:nvPr>
        </p:nvSpPr>
        <p:spPr/>
        <p:txBody>
          <a:bodyPr/>
          <a:lstStyle/>
          <a:p>
            <a:r>
              <a:rPr lang="en-GB" dirty="0"/>
              <a:t>The new EU ADS Regulation (2022)</a:t>
            </a:r>
          </a:p>
        </p:txBody>
      </p:sp>
      <p:sp>
        <p:nvSpPr>
          <p:cNvPr id="6" name="Rectangle 5"/>
          <p:cNvSpPr/>
          <p:nvPr/>
        </p:nvSpPr>
        <p:spPr>
          <a:xfrm>
            <a:off x="6277232" y="3435177"/>
            <a:ext cx="5629632" cy="1878227"/>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7" name="TextBox 6"/>
          <p:cNvSpPr txBox="1"/>
          <p:nvPr/>
        </p:nvSpPr>
        <p:spPr>
          <a:xfrm>
            <a:off x="2821134" y="5867344"/>
            <a:ext cx="6333422" cy="707886"/>
          </a:xfrm>
          <a:prstGeom prst="rect">
            <a:avLst/>
          </a:prstGeom>
          <a:solidFill>
            <a:srgbClr val="FFFF00"/>
          </a:solidFill>
          <a:ln w="28575">
            <a:solidFill>
              <a:srgbClr val="FF0000"/>
            </a:solidFill>
          </a:ln>
        </p:spPr>
        <p:txBody>
          <a:bodyPr wrap="square" rtlCol="0">
            <a:spAutoFit/>
          </a:bodyPr>
          <a:lstStyle/>
          <a:p>
            <a:pPr algn="ctr">
              <a:buClr>
                <a:schemeClr val="accent5"/>
              </a:buClr>
            </a:pPr>
            <a:r>
              <a:rPr lang="en-US" sz="2000" dirty="0">
                <a:solidFill>
                  <a:srgbClr val="FF0000"/>
                </a:solidFill>
                <a:hlinkClick r:id="rId3"/>
              </a:rPr>
              <a:t>Commission Implementing Regulation (EU) 2022/1426 of 5 August 2022</a:t>
            </a:r>
            <a:endParaRPr lang="en-GB" sz="2000" noProof="0" dirty="0">
              <a:solidFill>
                <a:srgbClr val="FF0000"/>
              </a:solidFill>
            </a:endParaRPr>
          </a:p>
        </p:txBody>
      </p:sp>
    </p:spTree>
    <p:extLst>
      <p:ext uri="{BB962C8B-B14F-4D97-AF65-F5344CB8AC3E}">
        <p14:creationId xmlns:p14="http://schemas.microsoft.com/office/powerpoint/2010/main" val="1601229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3"/>
          <a:stretch>
            <a:fillRect/>
          </a:stretch>
        </p:blipFill>
        <p:spPr>
          <a:xfrm>
            <a:off x="-1058" y="1698536"/>
            <a:ext cx="12193057" cy="4249280"/>
          </a:xfrm>
          <a:prstGeom prst="rect">
            <a:avLst/>
          </a:prstGeom>
        </p:spPr>
      </p:pic>
      <p:sp>
        <p:nvSpPr>
          <p:cNvPr id="22" name="Content Placeholder 21"/>
          <p:cNvSpPr>
            <a:spLocks noGrp="1"/>
          </p:cNvSpPr>
          <p:nvPr>
            <p:ph idx="1"/>
          </p:nvPr>
        </p:nvSpPr>
        <p:spPr>
          <a:xfrm>
            <a:off x="574003" y="1856431"/>
            <a:ext cx="7116977" cy="4170363"/>
          </a:xfrm>
        </p:spPr>
        <p:txBody>
          <a:bodyPr/>
          <a:lstStyle/>
          <a:p>
            <a:pPr>
              <a:buFont typeface="Arial" panose="020B0604020202020204" pitchFamily="34" charset="0"/>
              <a:buChar char="•"/>
            </a:pPr>
            <a:r>
              <a:rPr lang="en-GB" dirty="0"/>
              <a:t>L4 use-cases for public transport: 2 phases for market introduction</a:t>
            </a:r>
          </a:p>
          <a:p>
            <a:pPr>
              <a:buFont typeface="Arial" panose="020B0604020202020204" pitchFamily="34" charset="0"/>
              <a:buChar char="•"/>
            </a:pPr>
            <a:r>
              <a:rPr lang="en-GB" dirty="0"/>
              <a:t>Remote control centre / remote operation</a:t>
            </a:r>
          </a:p>
          <a:p>
            <a:pPr>
              <a:buFont typeface="Arial" panose="020B0604020202020204" pitchFamily="34" charset="0"/>
              <a:buChar char="•"/>
            </a:pPr>
            <a:r>
              <a:rPr lang="en-GB" dirty="0"/>
              <a:t>Infrastructure &amp; communication</a:t>
            </a:r>
          </a:p>
          <a:p>
            <a:pPr marL="342900">
              <a:spcAft>
                <a:spcPts val="600"/>
              </a:spcAft>
              <a:buFont typeface="Arial" panose="020B0604020202020204" pitchFamily="34" charset="0"/>
              <a:buChar char="•"/>
            </a:pPr>
            <a:r>
              <a:rPr lang="en-GB" dirty="0"/>
              <a:t>Overarching framework to</a:t>
            </a:r>
          </a:p>
          <a:p>
            <a:pPr marL="1143000" lvl="1" indent="-342900">
              <a:spcAft>
                <a:spcPts val="600"/>
              </a:spcAft>
              <a:buFont typeface="Wingdings" panose="05000000000000000000" pitchFamily="2" charset="2"/>
              <a:buChar char="Ø"/>
            </a:pPr>
            <a:r>
              <a:rPr lang="en-GB" dirty="0"/>
              <a:t>ensure t</a:t>
            </a:r>
            <a:r>
              <a:rPr lang="en-US" dirty="0"/>
              <a:t>he highest common level of safety</a:t>
            </a:r>
          </a:p>
          <a:p>
            <a:pPr marL="1143000" lvl="1" indent="-342900">
              <a:spcAft>
                <a:spcPts val="600"/>
              </a:spcAft>
              <a:buFont typeface="Wingdings" panose="05000000000000000000" pitchFamily="2" charset="2"/>
              <a:buChar char="Ø"/>
            </a:pPr>
            <a:r>
              <a:rPr lang="en-US" dirty="0"/>
              <a:t>improve accessibility and use of </a:t>
            </a:r>
            <a:r>
              <a:rPr lang="en-GB" dirty="0"/>
              <a:t>safety information</a:t>
            </a:r>
          </a:p>
          <a:p>
            <a:pPr>
              <a:buFont typeface="Arial" panose="020B0604020202020204" pitchFamily="34" charset="0"/>
              <a:buChar char="•"/>
            </a:pPr>
            <a:endParaRPr lang="en-GB" dirty="0"/>
          </a:p>
        </p:txBody>
      </p:sp>
      <p:pic>
        <p:nvPicPr>
          <p:cNvPr id="16" name="Picture 15"/>
          <p:cNvPicPr>
            <a:picLocks noChangeAspect="1"/>
          </p:cNvPicPr>
          <p:nvPr/>
        </p:nvPicPr>
        <p:blipFill rotWithShape="1">
          <a:blip r:embed="rId4">
            <a:duotone>
              <a:srgbClr val="212121">
                <a:shade val="45000"/>
                <a:satMod val="135000"/>
              </a:srgbClr>
              <a:prstClr val="white"/>
            </a:duotone>
            <a:extLst>
              <a:ext uri="{BEBA8EAE-BF5A-486C-A8C5-ECC9F3942E4B}">
                <a14:imgProps xmlns:a14="http://schemas.microsoft.com/office/drawing/2010/main">
                  <a14:imgLayer r:embed="rId5">
                    <a14:imgEffect>
                      <a14:artisticGlowDiffused/>
                    </a14:imgEffect>
                  </a14:imgLayer>
                </a14:imgProps>
              </a:ext>
              <a:ext uri="{28A0092B-C50C-407E-A947-70E740481C1C}">
                <a14:useLocalDpi xmlns:a14="http://schemas.microsoft.com/office/drawing/2010/main" val="0"/>
              </a:ext>
            </a:extLst>
          </a:blip>
          <a:srcRect l="1" t="11513" r="34034" b="11187"/>
          <a:stretch/>
        </p:blipFill>
        <p:spPr>
          <a:xfrm>
            <a:off x="7571410" y="0"/>
            <a:ext cx="4620590" cy="4903476"/>
          </a:xfrm>
          <a:prstGeom prst="rect">
            <a:avLst/>
          </a:prstGeom>
        </p:spPr>
      </p:pic>
      <p:pic>
        <p:nvPicPr>
          <p:cNvPr id="17" name="Picture 16"/>
          <p:cNvPicPr>
            <a:picLocks noChangeAspect="1"/>
          </p:cNvPicPr>
          <p:nvPr/>
        </p:nvPicPr>
        <p:blipFill rotWithShape="1">
          <a:blip r:embed="rId6">
            <a:duotone>
              <a:srgbClr val="595959">
                <a:shade val="45000"/>
                <a:satMod val="135000"/>
              </a:srgbClr>
              <a:prstClr val="white"/>
            </a:duotone>
            <a:extLst>
              <a:ext uri="{28A0092B-C50C-407E-A947-70E740481C1C}">
                <a14:useLocalDpi xmlns:a14="http://schemas.microsoft.com/office/drawing/2010/main" val="0"/>
              </a:ext>
            </a:extLst>
          </a:blip>
          <a:srcRect l="32721"/>
          <a:stretch/>
        </p:blipFill>
        <p:spPr>
          <a:xfrm flipH="1">
            <a:off x="6687239" y="4927562"/>
            <a:ext cx="5504761" cy="1044340"/>
          </a:xfrm>
          <a:prstGeom prst="rect">
            <a:avLst/>
          </a:prstGeom>
        </p:spPr>
      </p:pic>
      <p:pic>
        <p:nvPicPr>
          <p:cNvPr id="18" name="Picture 17"/>
          <p:cNvPicPr>
            <a:picLocks noChangeAspect="1"/>
          </p:cNvPicPr>
          <p:nvPr/>
        </p:nvPicPr>
        <p:blipFill rotWithShape="1">
          <a:blip r:embed="rId7"/>
          <a:srcRect r="15771"/>
          <a:stretch/>
        </p:blipFill>
        <p:spPr>
          <a:xfrm rot="20776212">
            <a:off x="8462591" y="1706769"/>
            <a:ext cx="4100386" cy="2880200"/>
          </a:xfrm>
          <a:prstGeom prst="rect">
            <a:avLst/>
          </a:prstGeom>
        </p:spPr>
      </p:pic>
      <p:sp>
        <p:nvSpPr>
          <p:cNvPr id="21" name="Title 20"/>
          <p:cNvSpPr>
            <a:spLocks noGrp="1"/>
          </p:cNvSpPr>
          <p:nvPr>
            <p:ph type="title"/>
          </p:nvPr>
        </p:nvSpPr>
        <p:spPr/>
        <p:txBody>
          <a:bodyPr/>
          <a:lstStyle/>
          <a:p>
            <a:r>
              <a:rPr lang="en-GB" dirty="0"/>
              <a:t>Not addressed in VMAD/FRAV yet</a:t>
            </a:r>
          </a:p>
        </p:txBody>
      </p:sp>
    </p:spTree>
    <p:extLst>
      <p:ext uri="{BB962C8B-B14F-4D97-AF65-F5344CB8AC3E}">
        <p14:creationId xmlns:p14="http://schemas.microsoft.com/office/powerpoint/2010/main" val="1429436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7013" y="1122362"/>
            <a:ext cx="10020968" cy="2213961"/>
          </a:xfrm>
        </p:spPr>
        <p:txBody>
          <a:bodyPr/>
          <a:lstStyle/>
          <a:p>
            <a:r>
              <a:rPr lang="en-GB" dirty="0"/>
              <a:t>Thank you!</a:t>
            </a:r>
            <a:br>
              <a:rPr lang="en-GB" dirty="0"/>
            </a:br>
            <a:br>
              <a:rPr lang="en-GB" sz="2400" b="1"/>
            </a:br>
            <a:endParaRPr lang="en-GB" sz="2400" dirty="0"/>
          </a:p>
        </p:txBody>
      </p:sp>
      <p:sp>
        <p:nvSpPr>
          <p:cNvPr id="3" name="Subtitle 2"/>
          <p:cNvSpPr>
            <a:spLocks noGrp="1"/>
          </p:cNvSpPr>
          <p:nvPr>
            <p:ph type="subTitle" idx="1"/>
          </p:nvPr>
        </p:nvSpPr>
        <p:spPr/>
        <p:txBody>
          <a:bodyPr wrap="square" anchor="b" anchorCtr="0"/>
          <a:lstStyle/>
          <a:p>
            <a:r>
              <a:rPr lang="en-GB" sz="1050" b="1" dirty="0"/>
              <a:t>© European Union 2022</a:t>
            </a:r>
          </a:p>
          <a:p>
            <a:r>
              <a:rPr lang="en-GB" sz="1050" dirty="0"/>
              <a:t>Unless otherwise noted the reuse of this presentation is authorised under the </a:t>
            </a:r>
            <a:r>
              <a:rPr lang="en-GB" sz="1050" dirty="0">
                <a:hlinkClick r:id="rId3"/>
              </a:rPr>
              <a:t>CC BY 4.0 </a:t>
            </a:r>
            <a:r>
              <a:rPr lang="en-GB" sz="1050" dirty="0"/>
              <a:t>license. For any use or reproduction of elements that are not owned by the EU, permission may need to be sought directly from the respective right holders.</a:t>
            </a:r>
          </a:p>
          <a:p>
            <a:r>
              <a:rPr lang="en-GB" sz="1050" dirty="0"/>
              <a:t>Slide 11: image left-hand side, source: heiko119; Slide 11: image right-hand side, source: ERA; Slide 12: image, source: </a:t>
            </a:r>
            <a:r>
              <a:rPr lang="en-GB" sz="1050" dirty="0" err="1"/>
              <a:t>garagestock</a:t>
            </a:r>
            <a:r>
              <a:rPr lang="en-GB" sz="1050" dirty="0"/>
              <a:t> </a:t>
            </a:r>
            <a:endParaRPr lang="en-GB" sz="1050" dirty="0">
              <a:solidFill>
                <a:schemeClr val="accent6"/>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2103" y="4043693"/>
            <a:ext cx="1023496" cy="358097"/>
          </a:xfrm>
          <a:prstGeom prst="rect">
            <a:avLst/>
          </a:prstGeom>
        </p:spPr>
      </p:pic>
    </p:spTree>
    <p:extLst>
      <p:ext uri="{BB962C8B-B14F-4D97-AF65-F5344CB8AC3E}">
        <p14:creationId xmlns:p14="http://schemas.microsoft.com/office/powerpoint/2010/main" val="1857126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6188364" cy="6858000"/>
          </a:xfrm>
          <a:prstGeom prst="rect">
            <a:avLst/>
          </a:prstGeom>
          <a:solidFill>
            <a:schemeClr val="accent2">
              <a:lumMod val="20000"/>
              <a:lumOff val="80000"/>
              <a:alpha val="73000"/>
            </a:schemeClr>
          </a:solidFill>
          <a:ln w="38100">
            <a:solidFill>
              <a:schemeClr val="accent5"/>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sp>
        <p:nvSpPr>
          <p:cNvPr id="3" name="Title 2"/>
          <p:cNvSpPr>
            <a:spLocks noGrp="1"/>
          </p:cNvSpPr>
          <p:nvPr>
            <p:ph type="title"/>
          </p:nvPr>
        </p:nvSpPr>
        <p:spPr/>
        <p:txBody>
          <a:bodyPr/>
          <a:lstStyle/>
          <a:p>
            <a:pPr algn="ctr"/>
            <a:r>
              <a:rPr lang="en-US" dirty="0"/>
              <a:t>New Assessment Method</a:t>
            </a:r>
            <a:endParaRPr lang="en-GB" dirty="0"/>
          </a:p>
        </p:txBody>
      </p:sp>
      <p:sp>
        <p:nvSpPr>
          <p:cNvPr id="5" name="Content Placeholder 1"/>
          <p:cNvSpPr txBox="1">
            <a:spLocks/>
          </p:cNvSpPr>
          <p:nvPr/>
        </p:nvSpPr>
        <p:spPr>
          <a:xfrm>
            <a:off x="917510" y="1711035"/>
            <a:ext cx="10839062" cy="4170363"/>
          </a:xfrm>
          <a:prstGeom prst="rect">
            <a:avLst/>
          </a:prstGeom>
        </p:spPr>
        <p:txBody>
          <a:bodyPr>
            <a:noAutofit/>
          </a:bodyPr>
          <a:lstStyle>
            <a:lvl1pPr marL="342900" indent="-342900" algn="l" defTabSz="914400" rtl="0" eaLnBrk="1" latinLnBrk="0" hangingPunct="1">
              <a:lnSpc>
                <a:spcPct val="100000"/>
              </a:lnSpc>
              <a:spcBef>
                <a:spcPts val="0"/>
              </a:spcBef>
              <a:spcAft>
                <a:spcPts val="1800"/>
              </a:spcAft>
              <a:buClr>
                <a:schemeClr val="accent5"/>
              </a:buClr>
              <a:buFont typeface="Arial"/>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accent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accent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accent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accent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pPr>
            <a:endParaRPr lang="en-GB" sz="2800" dirty="0"/>
          </a:p>
        </p:txBody>
      </p:sp>
      <p:pic>
        <p:nvPicPr>
          <p:cNvPr id="73" name="Picture 72"/>
          <p:cNvPicPr>
            <a:picLocks noChangeAspect="1"/>
          </p:cNvPicPr>
          <p:nvPr/>
        </p:nvPicPr>
        <p:blipFill rotWithShape="1">
          <a:blip r:embed="rId3"/>
          <a:srcRect l="14128" r="19377"/>
          <a:stretch/>
        </p:blipFill>
        <p:spPr>
          <a:xfrm>
            <a:off x="6424087" y="1350378"/>
            <a:ext cx="5588574" cy="4531020"/>
          </a:xfrm>
          <a:prstGeom prst="rect">
            <a:avLst/>
          </a:prstGeom>
        </p:spPr>
      </p:pic>
      <p:sp>
        <p:nvSpPr>
          <p:cNvPr id="8" name="Title 2"/>
          <p:cNvSpPr txBox="1">
            <a:spLocks/>
          </p:cNvSpPr>
          <p:nvPr/>
        </p:nvSpPr>
        <p:spPr>
          <a:xfrm>
            <a:off x="698300" y="610415"/>
            <a:ext cx="4581771"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3800" kern="1200">
                <a:solidFill>
                  <a:schemeClr val="tx2"/>
                </a:solidFill>
                <a:latin typeface="+mj-lt"/>
                <a:ea typeface="+mj-ea"/>
                <a:cs typeface="+mj-cs"/>
              </a:defRPr>
            </a:lvl1pPr>
          </a:lstStyle>
          <a:p>
            <a:pPr algn="ctr"/>
            <a:r>
              <a:rPr lang="en-US" dirty="0"/>
              <a:t>Safety Requirements</a:t>
            </a:r>
            <a:endParaRPr lang="en-GB" dirty="0"/>
          </a:p>
        </p:txBody>
      </p:sp>
      <p:pic>
        <p:nvPicPr>
          <p:cNvPr id="9" name="Picture 8"/>
          <p:cNvPicPr/>
          <p:nvPr/>
        </p:nvPicPr>
        <p:blipFill rotWithShape="1">
          <a:blip r:embed="rId4" cstate="print">
            <a:extLst>
              <a:ext uri="{28A0092B-C50C-407E-A947-70E740481C1C}">
                <a14:useLocalDpi xmlns:a14="http://schemas.microsoft.com/office/drawing/2010/main" val="0"/>
              </a:ext>
            </a:extLst>
          </a:blip>
          <a:srcRect l="22630" r="22222"/>
          <a:stretch/>
        </p:blipFill>
        <p:spPr>
          <a:xfrm>
            <a:off x="737161" y="2087059"/>
            <a:ext cx="4714042" cy="3941839"/>
          </a:xfrm>
          <a:prstGeom prst="rect">
            <a:avLst/>
          </a:prstGeom>
        </p:spPr>
      </p:pic>
      <p:sp>
        <p:nvSpPr>
          <p:cNvPr id="10" name="Rectangle 9"/>
          <p:cNvSpPr/>
          <p:nvPr/>
        </p:nvSpPr>
        <p:spPr>
          <a:xfrm>
            <a:off x="1989199" y="6136454"/>
            <a:ext cx="2168579" cy="584775"/>
          </a:xfrm>
          <a:prstGeom prst="rect">
            <a:avLst/>
          </a:prstGeom>
        </p:spPr>
        <p:txBody>
          <a:bodyPr wrap="square">
            <a:spAutoFit/>
          </a:bodyPr>
          <a:lstStyle/>
          <a:p>
            <a:pPr algn="ctr"/>
            <a:r>
              <a:rPr lang="en-GB" sz="1600" b="1" dirty="0">
                <a:solidFill>
                  <a:srgbClr val="C00000"/>
                </a:solidFill>
              </a:rPr>
              <a:t>based on </a:t>
            </a:r>
            <a:r>
              <a:rPr lang="en-GB" sz="1600" b="1" dirty="0" err="1">
                <a:solidFill>
                  <a:srgbClr val="C00000"/>
                </a:solidFill>
              </a:rPr>
              <a:t>SoA</a:t>
            </a:r>
            <a:r>
              <a:rPr lang="en-GB" sz="1600" b="1" dirty="0">
                <a:solidFill>
                  <a:srgbClr val="C00000"/>
                </a:solidFill>
              </a:rPr>
              <a:t> performance </a:t>
            </a:r>
            <a:endParaRPr lang="en-GB" sz="1600" dirty="0">
              <a:solidFill>
                <a:srgbClr val="C00000"/>
              </a:solidFill>
            </a:endParaRPr>
          </a:p>
        </p:txBody>
      </p:sp>
      <p:sp>
        <p:nvSpPr>
          <p:cNvPr id="11" name="Rectangle 10"/>
          <p:cNvSpPr/>
          <p:nvPr/>
        </p:nvSpPr>
        <p:spPr>
          <a:xfrm>
            <a:off x="1991394" y="1450695"/>
            <a:ext cx="2168579" cy="338554"/>
          </a:xfrm>
          <a:prstGeom prst="rect">
            <a:avLst/>
          </a:prstGeom>
        </p:spPr>
        <p:txBody>
          <a:bodyPr wrap="square">
            <a:spAutoFit/>
          </a:bodyPr>
          <a:lstStyle/>
          <a:p>
            <a:pPr algn="ctr"/>
            <a:r>
              <a:rPr lang="en-GB" sz="1600" b="1" dirty="0">
                <a:solidFill>
                  <a:srgbClr val="C00000"/>
                </a:solidFill>
              </a:rPr>
              <a:t>VISION ZERO</a:t>
            </a:r>
            <a:endParaRPr lang="en-GB" sz="1600" dirty="0">
              <a:solidFill>
                <a:srgbClr val="C00000"/>
              </a:solidFill>
            </a:endParaRPr>
          </a:p>
        </p:txBody>
      </p:sp>
      <p:cxnSp>
        <p:nvCxnSpPr>
          <p:cNvPr id="13" name="Straight Arrow Connector 12"/>
          <p:cNvCxnSpPr/>
          <p:nvPr/>
        </p:nvCxnSpPr>
        <p:spPr>
          <a:xfrm flipH="1" flipV="1">
            <a:off x="3061131" y="1830041"/>
            <a:ext cx="1" cy="4197977"/>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6669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VMAD NATM</a:t>
            </a:r>
          </a:p>
        </p:txBody>
      </p:sp>
      <p:sp>
        <p:nvSpPr>
          <p:cNvPr id="3" name="Slide Number Placeholder 2"/>
          <p:cNvSpPr>
            <a:spLocks noGrp="1"/>
          </p:cNvSpPr>
          <p:nvPr>
            <p:ph type="sldNum" sz="quarter" idx="4294967295"/>
          </p:nvPr>
        </p:nvSpPr>
        <p:spPr>
          <a:xfrm>
            <a:off x="0" y="6130925"/>
            <a:ext cx="2743200" cy="365125"/>
          </a:xfrm>
          <a:prstGeom prst="rect">
            <a:avLst/>
          </a:prstGeom>
        </p:spPr>
        <p:txBody>
          <a:bodyPr/>
          <a:lstStyle/>
          <a:p>
            <a:fld id="{F46C79FD-C571-418B-AB0F-5EE936C85276}" type="slidenum">
              <a:rPr lang="en-GB" smtClean="0"/>
              <a:pPr/>
              <a:t>4</a:t>
            </a:fld>
            <a:endParaRPr lang="en-GB"/>
          </a:p>
        </p:txBody>
      </p:sp>
      <p:pic>
        <p:nvPicPr>
          <p:cNvPr id="9" name="図 28">
            <a:extLst>
              <a:ext uri="{FF2B5EF4-FFF2-40B4-BE49-F238E27FC236}">
                <a16:creationId xmlns:a16="http://schemas.microsoft.com/office/drawing/2014/main" id="{53BA5406-76EA-2843-BA21-36A8D174CAD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17236" y="1320354"/>
            <a:ext cx="9551229" cy="5537646"/>
          </a:xfrm>
          <a:prstGeom prst="rect">
            <a:avLst/>
          </a:prstGeom>
        </p:spPr>
      </p:pic>
    </p:spTree>
    <p:extLst>
      <p:ext uri="{BB962C8B-B14F-4D97-AF65-F5344CB8AC3E}">
        <p14:creationId xmlns:p14="http://schemas.microsoft.com/office/powerpoint/2010/main" val="3522805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To be submitted in 3 copies</a:t>
            </a:r>
          </a:p>
          <a:p>
            <a:r>
              <a:rPr lang="en-GB" dirty="0"/>
              <a:t>Provides general and detailed information on the ADS, the design concept, validation process, data storage, cybersecurity, information to users</a:t>
            </a:r>
          </a:p>
          <a:p>
            <a:r>
              <a:rPr lang="en-GB" dirty="0"/>
              <a:t>Does not contain sensitive information related to the safety analysis</a:t>
            </a:r>
          </a:p>
          <a:p>
            <a:r>
              <a:rPr lang="en-GB" dirty="0"/>
              <a:t>Is part of the documentation package that will be shared with all TAAs</a:t>
            </a:r>
          </a:p>
        </p:txBody>
      </p:sp>
      <p:sp>
        <p:nvSpPr>
          <p:cNvPr id="3" name="Title 2"/>
          <p:cNvSpPr>
            <a:spLocks noGrp="1"/>
          </p:cNvSpPr>
          <p:nvPr>
            <p:ph type="title"/>
          </p:nvPr>
        </p:nvSpPr>
        <p:spPr/>
        <p:txBody>
          <a:bodyPr/>
          <a:lstStyle/>
          <a:p>
            <a:r>
              <a:rPr lang="en-GB" dirty="0"/>
              <a:t>Annex 1 – Information Document</a:t>
            </a:r>
          </a:p>
        </p:txBody>
      </p:sp>
    </p:spTree>
    <p:extLst>
      <p:ext uri="{BB962C8B-B14F-4D97-AF65-F5344CB8AC3E}">
        <p14:creationId xmlns:p14="http://schemas.microsoft.com/office/powerpoint/2010/main" val="3927502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ADS performance is defined based on desired behaviour </a:t>
            </a:r>
          </a:p>
          <a:p>
            <a:pPr marL="742950" lvl="1" indent="-285750">
              <a:spcAft>
                <a:spcPts val="0"/>
              </a:spcAft>
              <a:buFont typeface="Arial" panose="020B0604020202020204" pitchFamily="34" charset="0"/>
              <a:buChar char="•"/>
            </a:pPr>
            <a:r>
              <a:rPr lang="en-GB" sz="1800" dirty="0"/>
              <a:t>"Nominal Scenarios“ (normal operation) </a:t>
            </a:r>
          </a:p>
          <a:p>
            <a:pPr marL="742950" lvl="1" indent="-285750">
              <a:spcAft>
                <a:spcPts val="0"/>
              </a:spcAft>
              <a:buFont typeface="Arial" panose="020B0604020202020204" pitchFamily="34" charset="0"/>
              <a:buChar char="•"/>
            </a:pPr>
            <a:r>
              <a:rPr lang="en-GB" sz="1800" dirty="0"/>
              <a:t>"Critical Scenarios" (emergency operation)</a:t>
            </a:r>
          </a:p>
          <a:p>
            <a:pPr marL="742950" lvl="1" indent="-285750">
              <a:spcAft>
                <a:spcPts val="0"/>
              </a:spcAft>
              <a:buFont typeface="Arial" panose="020B0604020202020204" pitchFamily="34" charset="0"/>
              <a:buChar char="•"/>
            </a:pPr>
            <a:r>
              <a:rPr lang="en-GB" sz="1800" dirty="0"/>
              <a:t>"ODD Boundaries" </a:t>
            </a:r>
          </a:p>
          <a:p>
            <a:pPr marL="742950" lvl="1" indent="-285750">
              <a:spcAft>
                <a:spcPts val="0"/>
              </a:spcAft>
              <a:buFont typeface="Arial" panose="020B0604020202020204" pitchFamily="34" charset="0"/>
              <a:buChar char="•"/>
            </a:pPr>
            <a:r>
              <a:rPr lang="en-GB" sz="1800" dirty="0"/>
              <a:t>"Failure Scenarios" </a:t>
            </a:r>
          </a:p>
          <a:p>
            <a:pPr marL="742950" lvl="1" indent="-285750">
              <a:spcAft>
                <a:spcPts val="0"/>
              </a:spcAft>
              <a:buFont typeface="Arial" panose="020B0604020202020204" pitchFamily="34" charset="0"/>
              <a:buChar char="•"/>
            </a:pPr>
            <a:r>
              <a:rPr lang="en-GB" sz="1800" dirty="0"/>
              <a:t>MRM</a:t>
            </a:r>
          </a:p>
          <a:p>
            <a:pPr marL="742950" lvl="1" indent="-285750">
              <a:buFont typeface="Arial" panose="020B0604020202020204" pitchFamily="34" charset="0"/>
              <a:buChar char="•"/>
            </a:pPr>
            <a:r>
              <a:rPr lang="en-GB" sz="1800" dirty="0"/>
              <a:t>Human-Machine Interaction</a:t>
            </a:r>
          </a:p>
          <a:p>
            <a:r>
              <a:rPr lang="en-GB" dirty="0"/>
              <a:t>Functional and operational safety must be ensured </a:t>
            </a:r>
          </a:p>
          <a:p>
            <a:r>
              <a:rPr lang="en-GB" dirty="0"/>
              <a:t>The </a:t>
            </a:r>
            <a:r>
              <a:rPr lang="en-GB" b="1" u="sng" dirty="0"/>
              <a:t>residual risk</a:t>
            </a:r>
            <a:r>
              <a:rPr lang="en-GB" dirty="0"/>
              <a:t> is evaluated according to the declared acceptability criteria</a:t>
            </a:r>
          </a:p>
          <a:p>
            <a:endParaRPr lang="en-GB" dirty="0"/>
          </a:p>
        </p:txBody>
      </p:sp>
      <p:sp>
        <p:nvSpPr>
          <p:cNvPr id="3" name="Title 2"/>
          <p:cNvSpPr>
            <a:spLocks noGrp="1"/>
          </p:cNvSpPr>
          <p:nvPr>
            <p:ph type="title"/>
          </p:nvPr>
        </p:nvSpPr>
        <p:spPr/>
        <p:txBody>
          <a:bodyPr/>
          <a:lstStyle/>
          <a:p>
            <a:r>
              <a:rPr lang="en-GB" dirty="0"/>
              <a:t>Annex 2 – Performance Requirements</a:t>
            </a:r>
          </a:p>
        </p:txBody>
      </p:sp>
    </p:spTree>
    <p:extLst>
      <p:ext uri="{BB962C8B-B14F-4D97-AF65-F5344CB8AC3E}">
        <p14:creationId xmlns:p14="http://schemas.microsoft.com/office/powerpoint/2010/main" val="3484557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Part 1: The consideration of the most relevant scenarios for the ODD </a:t>
            </a:r>
          </a:p>
          <a:p>
            <a:r>
              <a:rPr lang="en-GB" dirty="0"/>
              <a:t>Part 2: The assessment of the ADS design concept and the audit of the manufacturer safety management system. </a:t>
            </a:r>
          </a:p>
          <a:p>
            <a:r>
              <a:rPr lang="en-GB" dirty="0"/>
              <a:t>Part 3: The tests of the most relevant traffic scenarios.</a:t>
            </a:r>
          </a:p>
          <a:p>
            <a:r>
              <a:rPr lang="en-GB" dirty="0"/>
              <a:t>Part 4: The credibility assessment for using virtual toolchain to validate ADS </a:t>
            </a:r>
          </a:p>
          <a:p>
            <a:r>
              <a:rPr lang="en-GB" dirty="0"/>
              <a:t>Part 5: The in-service reporting to demonstrate the safety performance in the field. </a:t>
            </a:r>
          </a:p>
          <a:p>
            <a:pPr marL="0" indent="0">
              <a:buNone/>
            </a:pPr>
            <a:endParaRPr lang="en-GB" dirty="0"/>
          </a:p>
        </p:txBody>
      </p:sp>
      <p:sp>
        <p:nvSpPr>
          <p:cNvPr id="3" name="Title 2"/>
          <p:cNvSpPr>
            <a:spLocks noGrp="1"/>
          </p:cNvSpPr>
          <p:nvPr>
            <p:ph type="title"/>
          </p:nvPr>
        </p:nvSpPr>
        <p:spPr/>
        <p:txBody>
          <a:bodyPr/>
          <a:lstStyle/>
          <a:p>
            <a:r>
              <a:rPr lang="en-GB" dirty="0"/>
              <a:t>Annex 3 – Compliance Assessment </a:t>
            </a:r>
          </a:p>
        </p:txBody>
      </p:sp>
    </p:spTree>
    <p:extLst>
      <p:ext uri="{BB962C8B-B14F-4D97-AF65-F5344CB8AC3E}">
        <p14:creationId xmlns:p14="http://schemas.microsoft.com/office/powerpoint/2010/main" val="3446505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67154" y="1825624"/>
            <a:ext cx="6459806" cy="4170363"/>
          </a:xfrm>
        </p:spPr>
        <p:txBody>
          <a:bodyPr/>
          <a:lstStyle/>
          <a:p>
            <a:pPr indent="0"/>
            <a:r>
              <a:rPr lang="en-GB" dirty="0"/>
              <a:t>Minimum set of scenarios</a:t>
            </a:r>
          </a:p>
          <a:p>
            <a:pPr marL="342900">
              <a:spcAft>
                <a:spcPts val="0"/>
              </a:spcAft>
              <a:buFont typeface="Arial" panose="020B0604020202020204" pitchFamily="34" charset="0"/>
              <a:buChar char="•"/>
            </a:pPr>
            <a:r>
              <a:rPr lang="en-GB" sz="2000" dirty="0"/>
              <a:t>Lane change</a:t>
            </a:r>
          </a:p>
          <a:p>
            <a:pPr marL="342900">
              <a:spcAft>
                <a:spcPts val="0"/>
              </a:spcAft>
              <a:buFont typeface="Arial" panose="020B0604020202020204" pitchFamily="34" charset="0"/>
              <a:buChar char="•"/>
            </a:pPr>
            <a:r>
              <a:rPr lang="en-GB" sz="2000" dirty="0"/>
              <a:t>Crossing, turning</a:t>
            </a:r>
          </a:p>
          <a:p>
            <a:pPr marL="342900">
              <a:spcAft>
                <a:spcPts val="0"/>
              </a:spcAft>
              <a:buFont typeface="Arial" panose="020B0604020202020204" pitchFamily="34" charset="0"/>
              <a:buChar char="•"/>
            </a:pPr>
            <a:r>
              <a:rPr lang="en-GB" sz="2000" dirty="0"/>
              <a:t>Emergency manoeuvre</a:t>
            </a:r>
          </a:p>
          <a:p>
            <a:pPr marL="342900">
              <a:spcAft>
                <a:spcPts val="0"/>
              </a:spcAft>
              <a:buFont typeface="Arial" panose="020B0604020202020204" pitchFamily="34" charset="0"/>
              <a:buChar char="•"/>
            </a:pPr>
            <a:r>
              <a:rPr lang="en-GB" sz="2000" dirty="0"/>
              <a:t>Pedestrian/cyclist crossing (</a:t>
            </a:r>
            <a:r>
              <a:rPr lang="en-GB" sz="2000" dirty="0" err="1"/>
              <a:t>urban&amp;rural</a:t>
            </a:r>
            <a:r>
              <a:rPr lang="en-GB" sz="2000" dirty="0"/>
              <a:t>, motorway)</a:t>
            </a:r>
          </a:p>
          <a:p>
            <a:pPr marL="342900">
              <a:spcAft>
                <a:spcPts val="0"/>
              </a:spcAft>
              <a:buFont typeface="Arial" panose="020B0604020202020204" pitchFamily="34" charset="0"/>
              <a:buChar char="•"/>
            </a:pPr>
            <a:r>
              <a:rPr lang="en-GB" sz="2000" dirty="0"/>
              <a:t>Hub-to-hub (motorway entry, exit, toll station, …)</a:t>
            </a:r>
          </a:p>
          <a:p>
            <a:pPr indent="0">
              <a:spcAft>
                <a:spcPts val="0"/>
              </a:spcAft>
            </a:pPr>
            <a:endParaRPr lang="en-GB" sz="2000" dirty="0"/>
          </a:p>
          <a:p>
            <a:pPr indent="0">
              <a:spcAft>
                <a:spcPts val="0"/>
              </a:spcAft>
            </a:pPr>
            <a:r>
              <a:rPr lang="en-GB" dirty="0"/>
              <a:t>Appendix 1: Methods to generate scenarios relevant to the ADS ODD and not covered in PART 1</a:t>
            </a:r>
          </a:p>
          <a:p>
            <a:pPr marL="342900">
              <a:spcAft>
                <a:spcPts val="0"/>
              </a:spcAft>
              <a:buFont typeface="Arial" panose="020B0604020202020204" pitchFamily="34" charset="0"/>
              <a:buChar char="•"/>
            </a:pPr>
            <a:endParaRPr lang="en-GB" sz="2000" dirty="0"/>
          </a:p>
          <a:p>
            <a:pPr marL="342900">
              <a:spcAft>
                <a:spcPts val="0"/>
              </a:spcAft>
              <a:buFont typeface="Arial" panose="020B0604020202020204" pitchFamily="34" charset="0"/>
              <a:buChar char="•"/>
            </a:pPr>
            <a:endParaRPr lang="en-GB" sz="2000" dirty="0"/>
          </a:p>
        </p:txBody>
      </p:sp>
      <p:sp>
        <p:nvSpPr>
          <p:cNvPr id="3" name="Title 2"/>
          <p:cNvSpPr>
            <a:spLocks noGrp="1"/>
          </p:cNvSpPr>
          <p:nvPr>
            <p:ph type="title"/>
          </p:nvPr>
        </p:nvSpPr>
        <p:spPr/>
        <p:txBody>
          <a:bodyPr/>
          <a:lstStyle/>
          <a:p>
            <a:r>
              <a:rPr lang="en-GB" dirty="0"/>
              <a:t>PART 1: Scenarios</a:t>
            </a:r>
          </a:p>
        </p:txBody>
      </p: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7633079" y="1429383"/>
            <a:ext cx="4119696" cy="3757831"/>
          </a:xfrm>
          <a:prstGeom prst="rect">
            <a:avLst/>
          </a:prstGeom>
        </p:spPr>
      </p:pic>
    </p:spTree>
    <p:extLst>
      <p:ext uri="{BB962C8B-B14F-4D97-AF65-F5344CB8AC3E}">
        <p14:creationId xmlns:p14="http://schemas.microsoft.com/office/powerpoint/2010/main" val="2576202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ODD-based scenarios approach</a:t>
            </a:r>
          </a:p>
        </p:txBody>
      </p:sp>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1249680" y="1232658"/>
            <a:ext cx="9164320" cy="5625342"/>
          </a:xfrm>
          <a:prstGeom prst="rect">
            <a:avLst/>
          </a:prstGeom>
        </p:spPr>
      </p:pic>
    </p:spTree>
    <p:extLst>
      <p:ext uri="{BB962C8B-B14F-4D97-AF65-F5344CB8AC3E}">
        <p14:creationId xmlns:p14="http://schemas.microsoft.com/office/powerpoint/2010/main" val="2384072808"/>
      </p:ext>
    </p:extLst>
  </p:cSld>
  <p:clrMapOvr>
    <a:masterClrMapping/>
  </p:clrMapOvr>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7519</TotalTime>
  <Words>1129</Words>
  <Application>Microsoft Office PowerPoint</Application>
  <PresentationFormat>ワイド画面</PresentationFormat>
  <Paragraphs>146</Paragraphs>
  <Slides>21</Slides>
  <Notes>10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21</vt:i4>
      </vt:variant>
    </vt:vector>
  </HeadingPairs>
  <TitlesOfParts>
    <vt:vector size="25" baseType="lpstr">
      <vt:lpstr>Arial</vt:lpstr>
      <vt:lpstr>Calibri</vt:lpstr>
      <vt:lpstr>Wingdings</vt:lpstr>
      <vt:lpstr>Office Theme</vt:lpstr>
      <vt:lpstr>Application of NATM approach in the EU ADS Regulation</vt:lpstr>
      <vt:lpstr>The new EU ADS Regulation (2022)</vt:lpstr>
      <vt:lpstr>New Assessment Method</vt:lpstr>
      <vt:lpstr>VMAD NATM</vt:lpstr>
      <vt:lpstr>Annex 1 – Information Document</vt:lpstr>
      <vt:lpstr>Annex 2 – Performance Requirements</vt:lpstr>
      <vt:lpstr>Annex 3 – Compliance Assessment </vt:lpstr>
      <vt:lpstr>PART 1: Scenarios</vt:lpstr>
      <vt:lpstr>ODD-based scenarios approach</vt:lpstr>
      <vt:lpstr>PART 2 – AUDIT SMS &amp; SAFTY ASSESSMENT</vt:lpstr>
      <vt:lpstr>Process Audit </vt:lpstr>
      <vt:lpstr>ADS Safety Assessment </vt:lpstr>
      <vt:lpstr>PART 3 - TESTS</vt:lpstr>
      <vt:lpstr>Physical testing</vt:lpstr>
      <vt:lpstr>PART 4 - CREDIBILITY ASSESSMENT</vt:lpstr>
      <vt:lpstr>Simulation and Virtual testing</vt:lpstr>
      <vt:lpstr>PART 5 – IN-SERVICE REPORTING</vt:lpstr>
      <vt:lpstr>List of occurrences to be reported</vt:lpstr>
      <vt:lpstr>In-Service Monitoring and Reporting</vt:lpstr>
      <vt:lpstr>Not addressed in VMAD/FRAV yet</vt:lpstr>
      <vt:lpstr>Thank you!  </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R.Oshita</cp:lastModifiedBy>
  <cp:revision>240</cp:revision>
  <dcterms:created xsi:type="dcterms:W3CDTF">2019-08-09T12:06:42Z</dcterms:created>
  <dcterms:modified xsi:type="dcterms:W3CDTF">2022-10-05T10:54:21Z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pdateToken">
    <vt:lpwstr>17</vt:lpwstr>
  </property>
  <property fmtid="{D5CDD505-2E9C-101B-9397-08002B2CF9AE}" pid="3" name="Offisync_ServerID">
    <vt:lpwstr>0d3b22a6-6203-4efc-8e8e-b5279256493b</vt:lpwstr>
  </property>
  <property fmtid="{D5CDD505-2E9C-101B-9397-08002B2CF9AE}" pid="4" name="Jive_VersionGuid">
    <vt:lpwstr>3bcb1a09-a8b3-41fb-b6cf-7faa996ec2e3</vt:lpwstr>
  </property>
  <property fmtid="{D5CDD505-2E9C-101B-9397-08002B2CF9AE}" pid="5" name="Offisync_UniqueId">
    <vt:lpwstr>216256</vt:lpwstr>
  </property>
  <property fmtid="{D5CDD505-2E9C-101B-9397-08002B2CF9AE}" pid="6" name="Jive_LatestUserAccountName">
    <vt:lpwstr>galasma</vt:lpwstr>
  </property>
  <property fmtid="{D5CDD505-2E9C-101B-9397-08002B2CF9AE}" pid="7" name="Offisync_ProviderInitializationData">
    <vt:lpwstr>https://webgate.ec.europa.eu/connected</vt:lpwstr>
  </property>
</Properties>
</file>