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64" r:id="rId5"/>
    <p:sldId id="276" r:id="rId6"/>
    <p:sldId id="279" r:id="rId7"/>
    <p:sldId id="273" r:id="rId8"/>
    <p:sldId id="278" r:id="rId9"/>
    <p:sldId id="27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C64EBC1-19D8-4A28-9658-4088C5BDB287}">
          <p14:sldIdLst>
            <p14:sldId id="264"/>
            <p14:sldId id="276"/>
            <p14:sldId id="279"/>
            <p14:sldId id="273"/>
            <p14:sldId id="278"/>
            <p14:sldId id="277"/>
          </p14:sldIdLst>
        </p14:section>
        <p14:section name="Crystal elements" id="{81DB1B52-9E15-416A-AE28-3B3BE380273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AB0"/>
    <a:srgbClr val="0E11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DAA146-1148-4D30-9F28-EDEAA763C508}" v="2" dt="2022-10-27T14:44:33.019"/>
    <p1510:client id="{C0D781DD-436B-4C73-8032-D62E018E9098}" v="12" dt="2022-10-24T15:02:07.8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669" autoAdjust="0"/>
  </p:normalViewPr>
  <p:slideViewPr>
    <p:cSldViewPr snapToGrid="0" showGuides="1">
      <p:cViewPr varScale="1">
        <p:scale>
          <a:sx n="59" d="100"/>
          <a:sy n="59" d="100"/>
        </p:scale>
        <p:origin x="892" y="60"/>
      </p:cViewPr>
      <p:guideLst>
        <p:guide orient="horz" pos="2160"/>
        <p:guide pos="3840"/>
      </p:guideLst>
    </p:cSldViewPr>
  </p:slideViewPr>
  <p:notesTextViewPr>
    <p:cViewPr>
      <p:scale>
        <a:sx n="125" d="100"/>
        <a:sy n="1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733A0-398B-4BAF-BD25-169F4A83029D}" type="datetimeFigureOut">
              <a:rPr lang="en-GB" smtClean="0"/>
              <a:t>27/10/2022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F6594-2178-41A6-A524-8B4506A022E8}" type="slidenum">
              <a:rPr lang="en-GB" smtClean="0"/>
              <a:t>‹#›</a:t>
            </a:fld>
            <a:endParaRPr lang="en-GB"/>
          </a:p>
        </p:txBody>
      </p:sp>
    </p:spTree>
    <p:extLst>
      <p:ext uri="{BB962C8B-B14F-4D97-AF65-F5344CB8AC3E}">
        <p14:creationId xmlns:p14="http://schemas.microsoft.com/office/powerpoint/2010/main" val="419864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79F6594-2178-41A6-A524-8B4506A022E8}" type="slidenum">
              <a:rPr lang="en-GB" smtClean="0"/>
              <a:t>2</a:t>
            </a:fld>
            <a:endParaRPr lang="en-GB"/>
          </a:p>
        </p:txBody>
      </p:sp>
    </p:spTree>
    <p:extLst>
      <p:ext uri="{BB962C8B-B14F-4D97-AF65-F5344CB8AC3E}">
        <p14:creationId xmlns:p14="http://schemas.microsoft.com/office/powerpoint/2010/main" val="1653206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500" kern="1200" dirty="0">
              <a:solidFill>
                <a:schemeClr val="tx1"/>
              </a:solidFill>
              <a:effectLst/>
              <a:latin typeface="+mn-lt"/>
              <a:ea typeface="+mn-ea"/>
              <a:cs typeface="+mn-cs"/>
            </a:endParaRPr>
          </a:p>
          <a:p>
            <a:endParaRPr lang="en-GB" sz="500" kern="1200" dirty="0">
              <a:solidFill>
                <a:schemeClr val="tx1"/>
              </a:solidFill>
              <a:effectLst/>
              <a:latin typeface="+mn-lt"/>
              <a:ea typeface="+mn-ea"/>
              <a:cs typeface="+mn-cs"/>
            </a:endParaRPr>
          </a:p>
          <a:p>
            <a:endParaRPr lang="en-GB" sz="5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279F6594-2178-41A6-A524-8B4506A022E8}" type="slidenum">
              <a:rPr lang="en-GB" smtClean="0"/>
              <a:t>4</a:t>
            </a:fld>
            <a:endParaRPr lang="en-GB"/>
          </a:p>
        </p:txBody>
      </p:sp>
    </p:spTree>
    <p:extLst>
      <p:ext uri="{BB962C8B-B14F-4D97-AF65-F5344CB8AC3E}">
        <p14:creationId xmlns:p14="http://schemas.microsoft.com/office/powerpoint/2010/main" val="2151358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79F6594-2178-41A6-A524-8B4506A022E8}" type="slidenum">
              <a:rPr lang="en-GB" smtClean="0"/>
              <a:t>5</a:t>
            </a:fld>
            <a:endParaRPr lang="en-GB"/>
          </a:p>
        </p:txBody>
      </p:sp>
    </p:spTree>
    <p:extLst>
      <p:ext uri="{BB962C8B-B14F-4D97-AF65-F5344CB8AC3E}">
        <p14:creationId xmlns:p14="http://schemas.microsoft.com/office/powerpoint/2010/main" val="106254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79F6594-2178-41A6-A524-8B4506A022E8}" type="slidenum">
              <a:rPr lang="en-GB" smtClean="0"/>
              <a:t>6</a:t>
            </a:fld>
            <a:endParaRPr lang="en-GB"/>
          </a:p>
        </p:txBody>
      </p:sp>
    </p:spTree>
    <p:extLst>
      <p:ext uri="{BB962C8B-B14F-4D97-AF65-F5344CB8AC3E}">
        <p14:creationId xmlns:p14="http://schemas.microsoft.com/office/powerpoint/2010/main" val="11166499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DBE20A17-55EC-48D6-9738-E14184FEE22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477051"/>
            <a:ext cx="10574144" cy="881196"/>
          </a:xfrm>
        </p:spPr>
        <p:txBody>
          <a:bodyPr anchor="t" anchorCtr="0">
            <a:noAutofit/>
          </a:bodyPr>
          <a:lstStyle>
            <a:lvl1pPr algn="l">
              <a:lnSpc>
                <a:spcPct val="90000"/>
              </a:lnSpc>
              <a:defRPr sz="6400"/>
            </a:lvl1pPr>
          </a:lstStyle>
          <a:p>
            <a:r>
              <a:rPr lang="en-US" dirty="0"/>
              <a:t>Click to edit title</a:t>
            </a:r>
            <a:endParaRPr lang="en-GB" dirty="0"/>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375719"/>
            <a:ext cx="9446860" cy="772877"/>
          </a:xfrm>
        </p:spPr>
        <p:txBody>
          <a:bodyPr/>
          <a:lstStyle>
            <a:lvl1pPr marL="0" indent="0" algn="l">
              <a:lnSpc>
                <a:spcPct val="90000"/>
              </a:lnSpc>
              <a:buNone/>
              <a:defRPr sz="5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endParaRPr lang="en-GB" dirty="0"/>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325B4EEC-06C2-4065-B5D2-450C2AC453EE}" type="datetime1">
              <a:rPr lang="en-GB" smtClean="0"/>
              <a:t>27/10/2022</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422891"/>
            <a:ext cx="4849812" cy="698347"/>
          </a:xfrm>
        </p:spPr>
        <p:txBody>
          <a:bodyPr/>
          <a:lstStyle>
            <a:lvl1pPr>
              <a:buNone/>
              <a:defRPr sz="16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accent6"/>
                </a:solidFill>
              </a:defRPr>
            </a:lvl1pPr>
          </a:lstStyle>
          <a:p>
            <a:pPr lvl="0"/>
            <a:r>
              <a:rPr lang="en-GB" dirty="0"/>
              <a:t>INSERT SECURITY CLASSIFICATION / DRAFT STATUS</a:t>
            </a:r>
          </a:p>
        </p:txBody>
      </p:sp>
      <p:pic>
        <p:nvPicPr>
          <p:cNvPr id="11" name="Picture 10">
            <a:extLst>
              <a:ext uri="{FF2B5EF4-FFF2-40B4-BE49-F238E27FC236}">
                <a16:creationId xmlns:a16="http://schemas.microsoft.com/office/drawing/2014/main" id="{E359348C-D905-4D23-BCD3-3E67B8AC9C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3154961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Title and Content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5" y="440267"/>
            <a:ext cx="10009188" cy="1250421"/>
          </a:xfrm>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10009188"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9468B81C-39C1-4483-A943-AB5C380171D8}" type="datetime1">
              <a:rPr lang="en-GB" smtClean="0"/>
              <a:t>27/10/2022</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location data</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9" name="Picture 8">
            <a:extLst>
              <a:ext uri="{FF2B5EF4-FFF2-40B4-BE49-F238E27FC236}">
                <a16:creationId xmlns:a16="http://schemas.microsoft.com/office/drawing/2014/main" id="{88AD6EFB-DCB7-4908-B421-2DA8D22177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4060138718"/>
      </p:ext>
    </p:extLst>
  </p:cSld>
  <p:clrMapOvr>
    <a:masterClrMapping/>
  </p:clrMapOvr>
  <p:extLst>
    <p:ext uri="{DCECCB84-F9BA-43D5-87BE-67443E8EF086}">
      <p15:sldGuideLst xmlns:p15="http://schemas.microsoft.com/office/powerpoint/2012/main">
        <p15:guide id="1" pos="3840" userDrawn="1">
          <p15:clr>
            <a:srgbClr val="FBAE40"/>
          </p15:clr>
        </p15:guide>
        <p15:guide id="2" pos="6539"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1431-7BF7-4C84-96BB-FBBE70F49FA0}"/>
              </a:ext>
            </a:extLst>
          </p:cNvPr>
          <p:cNvSpPr>
            <a:spLocks noGrp="1"/>
          </p:cNvSpPr>
          <p:nvPr>
            <p:ph type="title" hasCustomPrompt="1"/>
          </p:nvPr>
        </p:nvSpPr>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7F473ABD-193F-43B4-AD0A-8CD541502451}"/>
              </a:ext>
            </a:extLst>
          </p:cNvPr>
          <p:cNvSpPr>
            <a:spLocks noGrp="1"/>
          </p:cNvSpPr>
          <p:nvPr>
            <p:ph sz="half" idx="1"/>
          </p:nvPr>
        </p:nvSpPr>
        <p:spPr>
          <a:xfrm>
            <a:off x="371474"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0540FE9A-9727-490B-9311-D95AE35E7D69}"/>
              </a:ext>
            </a:extLst>
          </p:cNvPr>
          <p:cNvSpPr>
            <a:spLocks noGrp="1"/>
          </p:cNvSpPr>
          <p:nvPr>
            <p:ph sz="half" idx="2"/>
          </p:nvPr>
        </p:nvSpPr>
        <p:spPr>
          <a:xfrm>
            <a:off x="6260123"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a:extLst>
              <a:ext uri="{FF2B5EF4-FFF2-40B4-BE49-F238E27FC236}">
                <a16:creationId xmlns:a16="http://schemas.microsoft.com/office/drawing/2014/main" id="{742EC72B-60A8-4C57-B209-AAE6CBB3AF7D}"/>
              </a:ext>
            </a:extLst>
          </p:cNvPr>
          <p:cNvSpPr>
            <a:spLocks noGrp="1"/>
          </p:cNvSpPr>
          <p:nvPr>
            <p:ph type="dt" sz="half" idx="10"/>
          </p:nvPr>
        </p:nvSpPr>
        <p:spPr/>
        <p:txBody>
          <a:bodyPr/>
          <a:lstStyle/>
          <a:p>
            <a:fld id="{47FD4850-3EF8-413C-9802-9435DBAEE36C}" type="datetime1">
              <a:rPr lang="en-GB" smtClean="0"/>
              <a:t>27/10/2022</a:t>
            </a:fld>
            <a:endParaRPr lang="en-GB"/>
          </a:p>
        </p:txBody>
      </p:sp>
      <p:sp>
        <p:nvSpPr>
          <p:cNvPr id="6" name="Footer Placeholder 5">
            <a:extLst>
              <a:ext uri="{FF2B5EF4-FFF2-40B4-BE49-F238E27FC236}">
                <a16:creationId xmlns:a16="http://schemas.microsoft.com/office/drawing/2014/main" id="{0432333B-02BE-43CD-9884-AC2C5864A2BB}"/>
              </a:ext>
            </a:extLst>
          </p:cNvPr>
          <p:cNvSpPr>
            <a:spLocks noGrp="1"/>
          </p:cNvSpPr>
          <p:nvPr>
            <p:ph type="ftr" sz="quarter" idx="11"/>
          </p:nvPr>
        </p:nvSpPr>
        <p:spPr/>
        <p:txBody>
          <a:bodyPr/>
          <a:lstStyle/>
          <a:p>
            <a:r>
              <a:rPr lang="en-GB"/>
              <a:t>DSSAD location data</a:t>
            </a:r>
          </a:p>
        </p:txBody>
      </p:sp>
      <p:sp>
        <p:nvSpPr>
          <p:cNvPr id="7" name="Slide Number Placeholder 6">
            <a:extLst>
              <a:ext uri="{FF2B5EF4-FFF2-40B4-BE49-F238E27FC236}">
                <a16:creationId xmlns:a16="http://schemas.microsoft.com/office/drawing/2014/main" id="{5C17A260-EC6E-430A-8832-821DA804AD78}"/>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A3438320-98E0-48FC-AF97-FCB83C58EA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002223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Two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1431-7BF7-4C84-96BB-FBBE70F49FA0}"/>
              </a:ext>
            </a:extLst>
          </p:cNvPr>
          <p:cNvSpPr>
            <a:spLocks noGrp="1"/>
          </p:cNvSpPr>
          <p:nvPr>
            <p:ph type="title" hasCustomPrompt="1"/>
          </p:nvPr>
        </p:nvSpPr>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7F473ABD-193F-43B4-AD0A-8CD541502451}"/>
              </a:ext>
            </a:extLst>
          </p:cNvPr>
          <p:cNvSpPr>
            <a:spLocks noGrp="1"/>
          </p:cNvSpPr>
          <p:nvPr>
            <p:ph sz="half" idx="1"/>
          </p:nvPr>
        </p:nvSpPr>
        <p:spPr>
          <a:xfrm>
            <a:off x="371474"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0540FE9A-9727-490B-9311-D95AE35E7D69}"/>
              </a:ext>
            </a:extLst>
          </p:cNvPr>
          <p:cNvSpPr>
            <a:spLocks noGrp="1"/>
          </p:cNvSpPr>
          <p:nvPr>
            <p:ph sz="half" idx="2"/>
          </p:nvPr>
        </p:nvSpPr>
        <p:spPr>
          <a:xfrm>
            <a:off x="6260123"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a:extLst>
              <a:ext uri="{FF2B5EF4-FFF2-40B4-BE49-F238E27FC236}">
                <a16:creationId xmlns:a16="http://schemas.microsoft.com/office/drawing/2014/main" id="{742EC72B-60A8-4C57-B209-AAE6CBB3AF7D}"/>
              </a:ext>
            </a:extLst>
          </p:cNvPr>
          <p:cNvSpPr>
            <a:spLocks noGrp="1"/>
          </p:cNvSpPr>
          <p:nvPr>
            <p:ph type="dt" sz="half" idx="10"/>
          </p:nvPr>
        </p:nvSpPr>
        <p:spPr/>
        <p:txBody>
          <a:bodyPr/>
          <a:lstStyle/>
          <a:p>
            <a:fld id="{93E36DFA-6EA4-4813-8EC4-31AA6EF32491}" type="datetime1">
              <a:rPr lang="en-GB" smtClean="0"/>
              <a:t>27/10/2022</a:t>
            </a:fld>
            <a:endParaRPr lang="en-GB"/>
          </a:p>
        </p:txBody>
      </p:sp>
      <p:sp>
        <p:nvSpPr>
          <p:cNvPr id="6" name="Footer Placeholder 5">
            <a:extLst>
              <a:ext uri="{FF2B5EF4-FFF2-40B4-BE49-F238E27FC236}">
                <a16:creationId xmlns:a16="http://schemas.microsoft.com/office/drawing/2014/main" id="{0432333B-02BE-43CD-9884-AC2C5864A2BB}"/>
              </a:ext>
            </a:extLst>
          </p:cNvPr>
          <p:cNvSpPr>
            <a:spLocks noGrp="1"/>
          </p:cNvSpPr>
          <p:nvPr>
            <p:ph type="ftr" sz="quarter" idx="11"/>
          </p:nvPr>
        </p:nvSpPr>
        <p:spPr/>
        <p:txBody>
          <a:bodyPr/>
          <a:lstStyle/>
          <a:p>
            <a:r>
              <a:rPr lang="en-GB"/>
              <a:t>DSSAD location data</a:t>
            </a:r>
          </a:p>
        </p:txBody>
      </p:sp>
      <p:sp>
        <p:nvSpPr>
          <p:cNvPr id="7" name="Slide Number Placeholder 6">
            <a:extLst>
              <a:ext uri="{FF2B5EF4-FFF2-40B4-BE49-F238E27FC236}">
                <a16:creationId xmlns:a16="http://schemas.microsoft.com/office/drawing/2014/main" id="{5C17A260-EC6E-430A-8832-821DA804AD78}"/>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6171C351-05BE-4F1B-9839-A78A90F760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571457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30" name="Picture 29" descr="A picture containing pie chart&#10;&#10;Description automatically generated">
            <a:extLst>
              <a:ext uri="{FF2B5EF4-FFF2-40B4-BE49-F238E27FC236}">
                <a16:creationId xmlns:a16="http://schemas.microsoft.com/office/drawing/2014/main" id="{394C8829-8C33-454C-9063-4FDAAFE46FF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5284380" y="1616146"/>
            <a:ext cx="6530574" cy="2861266"/>
          </a:xfrm>
        </p:spPr>
        <p:txBody>
          <a:bodyPr anchor="t" anchorCtr="0"/>
          <a:lstStyle>
            <a:lvl1pPr>
              <a:lnSpc>
                <a:spcPct val="100000"/>
              </a:lnSpc>
              <a:defRPr sz="6000">
                <a:solidFill>
                  <a:schemeClr val="bg1"/>
                </a:solidFill>
              </a:defRPr>
            </a:lvl1pPr>
          </a:lstStyle>
          <a:p>
            <a:r>
              <a:rPr lang="en-US" dirty="0"/>
              <a:t>Click to edit title</a:t>
            </a:r>
            <a:endParaRPr lang="en-GB" dirty="0"/>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2E8AD71C-E81E-4CF4-95E9-D5CCBE701B6D}" type="datetime1">
              <a:rPr lang="en-GB" smtClean="0"/>
              <a:t>27/10/2022</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a:xfrm>
            <a:off x="4017554" y="7372601"/>
            <a:ext cx="4114800" cy="180908"/>
          </a:xfrm>
        </p:spPr>
        <p:txBody>
          <a:bodyPr/>
          <a:lstStyle/>
          <a:p>
            <a:r>
              <a:rPr lang="en-GB"/>
              <a:t>DSSAD location data</a:t>
            </a:r>
            <a:endParaRPr lang="en-GB" dirty="0"/>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BE9091B7-AAF7-4F34-BF79-62CD1990F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474520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1">
    <p:spTree>
      <p:nvGrpSpPr>
        <p:cNvPr id="1" name=""/>
        <p:cNvGrpSpPr/>
        <p:nvPr/>
      </p:nvGrpSpPr>
      <p:grpSpPr>
        <a:xfrm>
          <a:off x="0" y="0"/>
          <a:ext cx="0" cy="0"/>
          <a:chOff x="0" y="0"/>
          <a:chExt cx="0" cy="0"/>
        </a:xfrm>
      </p:grpSpPr>
      <p:pic>
        <p:nvPicPr>
          <p:cNvPr id="7" name="Picture 6" descr="Icon&#10;&#10;Description automatically generated">
            <a:extLst>
              <a:ext uri="{FF2B5EF4-FFF2-40B4-BE49-F238E27FC236}">
                <a16:creationId xmlns:a16="http://schemas.microsoft.com/office/drawing/2014/main" id="{8EEED1A2-F6C1-4943-A33D-7164D567F6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53386" y="682082"/>
            <a:ext cx="4842846" cy="2861266"/>
          </a:xfrm>
        </p:spPr>
        <p:txBody>
          <a:bodyPr anchor="t" anchorCtr="0"/>
          <a:lstStyle>
            <a:lvl1pPr>
              <a:lnSpc>
                <a:spcPct val="100000"/>
              </a:lnSpc>
              <a:defRPr sz="6000">
                <a:solidFill>
                  <a:schemeClr val="bg1"/>
                </a:solidFill>
              </a:defRPr>
            </a:lvl1pPr>
          </a:lstStyle>
          <a:p>
            <a:r>
              <a:rPr lang="en-US" dirty="0"/>
              <a:t>Click to edit title</a:t>
            </a:r>
            <a:endParaRPr lang="en-GB" dirty="0"/>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BD4C7DF4-8DF5-4446-8B05-6C7E8CA80ED8}" type="datetime1">
              <a:rPr lang="en-GB" smtClean="0"/>
              <a:t>27/10/2022</a:t>
            </a:fld>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052346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2">
    <p:bg>
      <p:bgPr>
        <a:solidFill>
          <a:schemeClr val="accent2"/>
        </a:solidFill>
        <a:effectLst/>
      </p:bgPr>
    </p:bg>
    <p:spTree>
      <p:nvGrpSpPr>
        <p:cNvPr id="1" name=""/>
        <p:cNvGrpSpPr/>
        <p:nvPr/>
      </p:nvGrpSpPr>
      <p:grpSpPr>
        <a:xfrm>
          <a:off x="0" y="0"/>
          <a:ext cx="0" cy="0"/>
          <a:chOff x="0" y="0"/>
          <a:chExt cx="0" cy="0"/>
        </a:xfrm>
      </p:grpSpPr>
      <p:pic>
        <p:nvPicPr>
          <p:cNvPr id="7" name="Picture 6" descr="Shape, rectangle&#10;&#10;Description automatically generated">
            <a:extLst>
              <a:ext uri="{FF2B5EF4-FFF2-40B4-BE49-F238E27FC236}">
                <a16:creationId xmlns:a16="http://schemas.microsoft.com/office/drawing/2014/main" id="{3BEDB83D-452B-4004-B1FC-E5671AE18CC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b="-1"/>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37953" y="2307264"/>
            <a:ext cx="10600661" cy="2170147"/>
          </a:xfrm>
        </p:spPr>
        <p:txBody>
          <a:bodyPr anchor="t" anchorCtr="0"/>
          <a:lstStyle>
            <a:lvl1pPr>
              <a:lnSpc>
                <a:spcPct val="100000"/>
              </a:lnSpc>
              <a:defRPr sz="6000">
                <a:solidFill>
                  <a:schemeClr val="bg1"/>
                </a:solidFill>
              </a:defRPr>
            </a:lvl1pPr>
          </a:lstStyle>
          <a:p>
            <a:r>
              <a:rPr lang="en-US" dirty="0"/>
              <a:t>Click to edit title</a:t>
            </a:r>
            <a:endParaRPr lang="en-GB" dirty="0"/>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8B82434A-117B-4151-8D1C-85D53856B1BC}" type="datetime1">
              <a:rPr lang="en-GB" smtClean="0"/>
              <a:t>27/10/2022</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p:txBody>
          <a:bodyPr/>
          <a:lstStyle/>
          <a:p>
            <a:r>
              <a:rPr lang="en-GB"/>
              <a:t>DSSAD location data</a:t>
            </a:r>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FA69EAE4-3CDA-4513-8093-616ACBB5E19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2694003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7822B-8636-4D6C-A236-88D01E832609}"/>
              </a:ext>
            </a:extLst>
          </p:cNvPr>
          <p:cNvSpPr>
            <a:spLocks noGrp="1"/>
          </p:cNvSpPr>
          <p:nvPr>
            <p:ph type="title" hasCustomPrompt="1"/>
          </p:nvPr>
        </p:nvSpPr>
        <p:spPr/>
        <p:txBody>
          <a:bodyPr/>
          <a:lstStyle/>
          <a:p>
            <a:r>
              <a:rPr lang="en-US" dirty="0"/>
              <a:t>Click to edit title</a:t>
            </a:r>
            <a:endParaRPr lang="en-GB" dirty="0"/>
          </a:p>
        </p:txBody>
      </p:sp>
      <p:sp>
        <p:nvSpPr>
          <p:cNvPr id="3" name="Date Placeholder 2">
            <a:extLst>
              <a:ext uri="{FF2B5EF4-FFF2-40B4-BE49-F238E27FC236}">
                <a16:creationId xmlns:a16="http://schemas.microsoft.com/office/drawing/2014/main" id="{7399AF1C-01C0-42A8-9C4B-1E9C27828846}"/>
              </a:ext>
            </a:extLst>
          </p:cNvPr>
          <p:cNvSpPr>
            <a:spLocks noGrp="1"/>
          </p:cNvSpPr>
          <p:nvPr>
            <p:ph type="dt" sz="half" idx="10"/>
          </p:nvPr>
        </p:nvSpPr>
        <p:spPr/>
        <p:txBody>
          <a:bodyPr/>
          <a:lstStyle/>
          <a:p>
            <a:fld id="{1797EEF4-DBF9-4241-8B10-DB3CF58EBCCB}" type="datetime1">
              <a:rPr lang="en-GB" smtClean="0"/>
              <a:t>27/10/2022</a:t>
            </a:fld>
            <a:endParaRPr lang="en-GB"/>
          </a:p>
        </p:txBody>
      </p:sp>
      <p:sp>
        <p:nvSpPr>
          <p:cNvPr id="4" name="Footer Placeholder 3">
            <a:extLst>
              <a:ext uri="{FF2B5EF4-FFF2-40B4-BE49-F238E27FC236}">
                <a16:creationId xmlns:a16="http://schemas.microsoft.com/office/drawing/2014/main" id="{F4B40710-263D-407F-AC80-4C89F77E69BB}"/>
              </a:ext>
            </a:extLst>
          </p:cNvPr>
          <p:cNvSpPr>
            <a:spLocks noGrp="1"/>
          </p:cNvSpPr>
          <p:nvPr>
            <p:ph type="ftr" sz="quarter" idx="11"/>
          </p:nvPr>
        </p:nvSpPr>
        <p:spPr/>
        <p:txBody>
          <a:bodyPr/>
          <a:lstStyle/>
          <a:p>
            <a:r>
              <a:rPr lang="en-GB"/>
              <a:t>DSSAD location data</a:t>
            </a:r>
          </a:p>
        </p:txBody>
      </p:sp>
      <p:sp>
        <p:nvSpPr>
          <p:cNvPr id="5" name="Slide Number Placeholder 4">
            <a:extLst>
              <a:ext uri="{FF2B5EF4-FFF2-40B4-BE49-F238E27FC236}">
                <a16:creationId xmlns:a16="http://schemas.microsoft.com/office/drawing/2014/main" id="{764E2B16-C39C-474E-9069-5E9A3570FD29}"/>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836992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B4A999-34D9-4A4D-B40E-FD064B1319CF}"/>
              </a:ext>
            </a:extLst>
          </p:cNvPr>
          <p:cNvSpPr>
            <a:spLocks noGrp="1"/>
          </p:cNvSpPr>
          <p:nvPr>
            <p:ph type="dt" sz="half" idx="10"/>
          </p:nvPr>
        </p:nvSpPr>
        <p:spPr/>
        <p:txBody>
          <a:bodyPr/>
          <a:lstStyle/>
          <a:p>
            <a:fld id="{298A099C-93B6-45D5-88D7-B2614B63B12F}" type="datetime1">
              <a:rPr lang="en-GB" smtClean="0"/>
              <a:t>27/10/2022</a:t>
            </a:fld>
            <a:endParaRPr lang="en-GB"/>
          </a:p>
        </p:txBody>
      </p:sp>
      <p:sp>
        <p:nvSpPr>
          <p:cNvPr id="3" name="Footer Placeholder 2">
            <a:extLst>
              <a:ext uri="{FF2B5EF4-FFF2-40B4-BE49-F238E27FC236}">
                <a16:creationId xmlns:a16="http://schemas.microsoft.com/office/drawing/2014/main" id="{07AD61DA-1957-490D-BD36-CBE15EDF6526}"/>
              </a:ext>
            </a:extLst>
          </p:cNvPr>
          <p:cNvSpPr>
            <a:spLocks noGrp="1"/>
          </p:cNvSpPr>
          <p:nvPr>
            <p:ph type="ftr" sz="quarter" idx="11"/>
          </p:nvPr>
        </p:nvSpPr>
        <p:spPr/>
        <p:txBody>
          <a:bodyPr/>
          <a:lstStyle/>
          <a:p>
            <a:r>
              <a:rPr lang="en-GB"/>
              <a:t>DSSAD location data</a:t>
            </a:r>
          </a:p>
        </p:txBody>
      </p:sp>
      <p:sp>
        <p:nvSpPr>
          <p:cNvPr id="4" name="Slide Number Placeholder 3">
            <a:extLst>
              <a:ext uri="{FF2B5EF4-FFF2-40B4-BE49-F238E27FC236}">
                <a16:creationId xmlns:a16="http://schemas.microsoft.com/office/drawing/2014/main" id="{C4F0A2D9-B2DC-4447-BE4B-97055C9A8466}"/>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440154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_1">
    <p:bg>
      <p:bgPr>
        <a:solidFill>
          <a:schemeClr val="accent2"/>
        </a:solidFill>
        <a:effectLst/>
      </p:bgPr>
    </p:bg>
    <p:spTree>
      <p:nvGrpSpPr>
        <p:cNvPr id="1" name=""/>
        <p:cNvGrpSpPr/>
        <p:nvPr/>
      </p:nvGrpSpPr>
      <p:grpSpPr>
        <a:xfrm>
          <a:off x="0" y="0"/>
          <a:ext cx="0" cy="0"/>
          <a:chOff x="0" y="0"/>
          <a:chExt cx="0" cy="0"/>
        </a:xfrm>
      </p:grpSpPr>
      <p:pic>
        <p:nvPicPr>
          <p:cNvPr id="8" name="Picture 7" descr="Shape, arrow&#10;&#10;Description automatically generated">
            <a:extLst>
              <a:ext uri="{FF2B5EF4-FFF2-40B4-BE49-F238E27FC236}">
                <a16:creationId xmlns:a16="http://schemas.microsoft.com/office/drawing/2014/main" id="{F2FFC308-E1AF-490A-BC7A-864C2E29DE6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74655"/>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770967"/>
            <a:ext cx="10574144" cy="881196"/>
          </a:xfrm>
        </p:spPr>
        <p:txBody>
          <a:bodyPr anchor="t" anchorCtr="0">
            <a:noAutofit/>
          </a:bodyPr>
          <a:lstStyle>
            <a:lvl1pPr algn="l">
              <a:lnSpc>
                <a:spcPct val="90000"/>
              </a:lnSpc>
              <a:defRPr sz="6400">
                <a:solidFill>
                  <a:schemeClr val="bg1"/>
                </a:solidFill>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669635"/>
            <a:ext cx="9446860" cy="772877"/>
          </a:xfrm>
        </p:spPr>
        <p:txBody>
          <a:bodyPr/>
          <a:lstStyle>
            <a:lvl1pPr marL="0" indent="0" algn="l">
              <a:lnSpc>
                <a:spcPct val="90000"/>
              </a:lnSpc>
              <a:buNone/>
              <a:defRPr sz="5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endParaRPr lang="en-GB" dirty="0"/>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3F8CC3B7-F086-4EAD-BF99-1AD64C235B0A}" type="datetime1">
              <a:rPr lang="en-GB" smtClean="0"/>
              <a:t>27/10/2022</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727693"/>
            <a:ext cx="4849812" cy="698347"/>
          </a:xfrm>
        </p:spPr>
        <p:txBody>
          <a:bodyPr/>
          <a:lstStyle>
            <a:lvl1pPr>
              <a:buNone/>
              <a:defRPr sz="1600">
                <a:solidFill>
                  <a:schemeClr val="bg1"/>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bg1"/>
                </a:solidFill>
              </a:defRPr>
            </a:lvl1pPr>
          </a:lstStyle>
          <a:p>
            <a:pPr lvl="0"/>
            <a:r>
              <a:rPr lang="en-GB" dirty="0"/>
              <a:t>INSERT SECURITY CLASSIFICATION / DRAFT STATUS</a:t>
            </a:r>
          </a:p>
        </p:txBody>
      </p:sp>
      <p:pic>
        <p:nvPicPr>
          <p:cNvPr id="11" name="Picture 10">
            <a:extLst>
              <a:ext uri="{FF2B5EF4-FFF2-40B4-BE49-F238E27FC236}">
                <a16:creationId xmlns:a16="http://schemas.microsoft.com/office/drawing/2014/main" id="{A34F166C-672F-418A-AA26-69FDF88032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4137050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_2">
    <p:bg>
      <p:bgPr>
        <a:solidFill>
          <a:schemeClr val="accent2"/>
        </a:solidFill>
        <a:effectLst/>
      </p:bgPr>
    </p:bg>
    <p:spTree>
      <p:nvGrpSpPr>
        <p:cNvPr id="1" name=""/>
        <p:cNvGrpSpPr/>
        <p:nvPr/>
      </p:nvGrpSpPr>
      <p:grpSpPr>
        <a:xfrm>
          <a:off x="0" y="0"/>
          <a:ext cx="0" cy="0"/>
          <a:chOff x="0" y="0"/>
          <a:chExt cx="0" cy="0"/>
        </a:xfrm>
      </p:grpSpPr>
      <p:pic>
        <p:nvPicPr>
          <p:cNvPr id="8" name="Picture 7" descr="Shape, arrow&#10;&#10;Description automatically generated">
            <a:extLst>
              <a:ext uri="{FF2B5EF4-FFF2-40B4-BE49-F238E27FC236}">
                <a16:creationId xmlns:a16="http://schemas.microsoft.com/office/drawing/2014/main" id="{F2FFC308-E1AF-490A-BC7A-864C2E29DE6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74655"/>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770967"/>
            <a:ext cx="10574144" cy="881196"/>
          </a:xfrm>
        </p:spPr>
        <p:txBody>
          <a:bodyPr anchor="t" anchorCtr="0">
            <a:noAutofit/>
          </a:bodyPr>
          <a:lstStyle>
            <a:lvl1pPr algn="l">
              <a:lnSpc>
                <a:spcPct val="90000"/>
              </a:lnSpc>
              <a:defRPr sz="6400">
                <a:solidFill>
                  <a:schemeClr val="bg1"/>
                </a:solidFill>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669635"/>
            <a:ext cx="9446860" cy="772877"/>
          </a:xfrm>
        </p:spPr>
        <p:txBody>
          <a:bodyPr/>
          <a:lstStyle>
            <a:lvl1pPr marL="0" indent="0" algn="l">
              <a:lnSpc>
                <a:spcPct val="90000"/>
              </a:lnSpc>
              <a:buNone/>
              <a:defRPr sz="5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endParaRPr lang="en-GB" dirty="0"/>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78790525-F04E-4F95-9B74-38A9C197FA4F}" type="datetime1">
              <a:rPr lang="en-GB" smtClean="0"/>
              <a:t>27/10/2022</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727693"/>
            <a:ext cx="4849812" cy="698347"/>
          </a:xfrm>
        </p:spPr>
        <p:txBody>
          <a:bodyPr/>
          <a:lstStyle>
            <a:lvl1pPr>
              <a:buNone/>
              <a:defRPr sz="1600">
                <a:solidFill>
                  <a:schemeClr val="bg1"/>
                </a:solidFill>
              </a:defRPr>
            </a:lvl1pPr>
          </a:lstStyle>
          <a:p>
            <a:pPr lvl="0"/>
            <a:r>
              <a:rPr lang="en-US"/>
              <a:t>Click to edit Master text styles</a:t>
            </a:r>
          </a:p>
        </p:txBody>
      </p:sp>
      <p:sp>
        <p:nvSpPr>
          <p:cNvPr id="11" name="Text Placeholder 7">
            <a:extLst>
              <a:ext uri="{FF2B5EF4-FFF2-40B4-BE49-F238E27FC236}">
                <a16:creationId xmlns:a16="http://schemas.microsoft.com/office/drawing/2014/main" id="{3137D607-7FA0-4694-98B8-9BE3BA49941C}"/>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bg1"/>
                </a:solidFill>
              </a:defRPr>
            </a:lvl1pPr>
          </a:lstStyle>
          <a:p>
            <a:pPr lvl="0"/>
            <a:r>
              <a:rPr lang="en-GB" dirty="0"/>
              <a:t>INSERT SECURITY CLASSIFICATION / DRAFT STATUS</a:t>
            </a:r>
          </a:p>
        </p:txBody>
      </p:sp>
      <p:pic>
        <p:nvPicPr>
          <p:cNvPr id="12" name="Picture 11">
            <a:extLst>
              <a:ext uri="{FF2B5EF4-FFF2-40B4-BE49-F238E27FC236}">
                <a16:creationId xmlns:a16="http://schemas.microsoft.com/office/drawing/2014/main" id="{B78AB64D-EFCF-4602-8B62-1D05A4835AB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94206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_3">
    <p:bg>
      <p:bgPr>
        <a:solidFill>
          <a:schemeClr val="accent2"/>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6FDB70B-4EF2-4B05-94C2-8D00CB534A2B}"/>
              </a:ext>
            </a:extLst>
          </p:cNvPr>
          <p:cNvSpPr>
            <a:spLocks noGrp="1"/>
          </p:cNvSpPr>
          <p:nvPr>
            <p:ph type="pic" sz="quarter" idx="15"/>
          </p:nvPr>
        </p:nvSpPr>
        <p:spPr>
          <a:xfrm>
            <a:off x="3190875" y="0"/>
            <a:ext cx="9001125" cy="6858000"/>
          </a:xfrm>
          <a:solidFill>
            <a:schemeClr val="accent2"/>
          </a:solidFill>
        </p:spPr>
        <p:txBody>
          <a:bodyPr/>
          <a:lstStyle>
            <a:lvl1pPr>
              <a:buNone/>
              <a:defRPr/>
            </a:lvl1pPr>
          </a:lstStyle>
          <a:p>
            <a:r>
              <a:rPr lang="en-US"/>
              <a:t>Click icon to add picture</a:t>
            </a:r>
            <a:endParaRPr lang="en-GB" dirty="0"/>
          </a:p>
        </p:txBody>
      </p:sp>
      <p:pic>
        <p:nvPicPr>
          <p:cNvPr id="11" name="Picture 10" descr="A picture containing icon&#10;&#10;Description automatically generated">
            <a:extLst>
              <a:ext uri="{FF2B5EF4-FFF2-40B4-BE49-F238E27FC236}">
                <a16:creationId xmlns:a16="http://schemas.microsoft.com/office/drawing/2014/main" id="{B0E8E6B3-C742-4CE1-87A8-038754EB252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203740" cy="6858001"/>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617421" y="2905213"/>
            <a:ext cx="4694806" cy="1332715"/>
          </a:xfrm>
        </p:spPr>
        <p:txBody>
          <a:bodyPr anchor="t" anchorCtr="0">
            <a:noAutofit/>
          </a:bodyPr>
          <a:lstStyle>
            <a:lvl1pPr algn="l">
              <a:lnSpc>
                <a:spcPct val="90000"/>
              </a:lnSpc>
              <a:defRPr sz="4800">
                <a:solidFill>
                  <a:schemeClr val="bg1"/>
                </a:solidFill>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588797" y="4237928"/>
            <a:ext cx="4723430" cy="772877"/>
          </a:xfrm>
        </p:spPr>
        <p:txBody>
          <a:bodyPr/>
          <a:lstStyle>
            <a:lvl1pPr marL="0" indent="0" algn="l">
              <a:lnSpc>
                <a:spcPct val="90000"/>
              </a:lnSpc>
              <a:buNone/>
              <a:defRPr sz="4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endParaRPr lang="en-GB" dirty="0"/>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135D831C-86A4-46D2-9C13-6ED54E21AE83}" type="datetime1">
              <a:rPr lang="en-GB" smtClean="0"/>
              <a:t>27/10/2022</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588797" y="5143653"/>
            <a:ext cx="4723430" cy="698347"/>
          </a:xfrm>
        </p:spPr>
        <p:txBody>
          <a:bodyPr/>
          <a:lstStyle>
            <a:lvl1pPr>
              <a:buNone/>
              <a:defRPr sz="1600">
                <a:solidFill>
                  <a:schemeClr val="bg1"/>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A8440923-ECE0-4C9A-A034-12616DFC86FD}"/>
              </a:ext>
            </a:extLst>
          </p:cNvPr>
          <p:cNvSpPr>
            <a:spLocks noGrp="1"/>
          </p:cNvSpPr>
          <p:nvPr>
            <p:ph type="body" sz="quarter" idx="14" hasCustomPrompt="1"/>
          </p:nvPr>
        </p:nvSpPr>
        <p:spPr>
          <a:xfrm>
            <a:off x="588798" y="6302066"/>
            <a:ext cx="4723430" cy="298760"/>
          </a:xfrm>
        </p:spPr>
        <p:txBody>
          <a:bodyPr anchor="ctr" anchorCtr="0"/>
          <a:lstStyle>
            <a:lvl1pPr>
              <a:buNone/>
              <a:defRPr sz="1200">
                <a:solidFill>
                  <a:schemeClr val="tx1"/>
                </a:solidFill>
              </a:defRPr>
            </a:lvl1pPr>
          </a:lstStyle>
          <a:p>
            <a:pPr lvl="0"/>
            <a:r>
              <a:rPr lang="en-GB" dirty="0"/>
              <a:t>INSERT SECURITY CLASSIFICATION / DRAFT STATUS</a:t>
            </a:r>
          </a:p>
        </p:txBody>
      </p:sp>
      <p:pic>
        <p:nvPicPr>
          <p:cNvPr id="12" name="Picture 11">
            <a:extLst>
              <a:ext uri="{FF2B5EF4-FFF2-40B4-BE49-F238E27FC236}">
                <a16:creationId xmlns:a16="http://schemas.microsoft.com/office/drawing/2014/main" id="{C4E57993-70E0-41B0-BB34-6C3CD22F2AB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3277895106"/>
      </p:ext>
    </p:extLst>
  </p:cSld>
  <p:clrMapOvr>
    <a:masterClrMapping/>
  </p:clrMapOvr>
  <p:extLst>
    <p:ext uri="{DCECCB84-F9BA-43D5-87BE-67443E8EF086}">
      <p15:sldGuideLst xmlns:p15="http://schemas.microsoft.com/office/powerpoint/2012/main">
        <p15:guide id="1" pos="252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p:txBody>
          <a:body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42C68362-1722-4697-9B08-C77123387697}" type="datetime1">
              <a:rPr lang="en-GB" smtClean="0"/>
              <a:t>27/10/2022</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location data</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556745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and graphic">
    <p:spTree>
      <p:nvGrpSpPr>
        <p:cNvPr id="1" name=""/>
        <p:cNvGrpSpPr/>
        <p:nvPr/>
      </p:nvGrpSpPr>
      <p:grpSpPr>
        <a:xfrm>
          <a:off x="0" y="0"/>
          <a:ext cx="0" cy="0"/>
          <a:chOff x="0" y="0"/>
          <a:chExt cx="0" cy="0"/>
        </a:xfrm>
      </p:grpSpPr>
      <p:pic>
        <p:nvPicPr>
          <p:cNvPr id="12" name="Picture 11" descr="Shape, arrow&#10;&#10;Description automatically generated">
            <a:extLst>
              <a:ext uri="{FF2B5EF4-FFF2-40B4-BE49-F238E27FC236}">
                <a16:creationId xmlns:a16="http://schemas.microsoft.com/office/drawing/2014/main" id="{44783AAB-0890-47C8-9B93-700F4C97A9F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2000" cy="6879771"/>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55921340-1A50-4EB3-9A26-7B36092BC2AB}" type="datetime1">
              <a:rPr lang="en-GB" smtClean="0"/>
              <a:t>27/10/2022</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location data</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3876077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and pictur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2E7152A-3151-4B38-B050-E34299548DB7}"/>
              </a:ext>
            </a:extLst>
          </p:cNvPr>
          <p:cNvSpPr>
            <a:spLocks noGrp="1"/>
          </p:cNvSpPr>
          <p:nvPr>
            <p:ph type="pic" sz="quarter" idx="13"/>
          </p:nvPr>
        </p:nvSpPr>
        <p:spPr>
          <a:xfrm>
            <a:off x="5865813" y="0"/>
            <a:ext cx="6326187" cy="6858000"/>
          </a:xfrm>
          <a:solidFill>
            <a:schemeClr val="accent2"/>
          </a:solidFill>
        </p:spPr>
        <p:txBody>
          <a:bodyPr/>
          <a:lstStyle>
            <a:lvl1pPr>
              <a:buNone/>
              <a:defRPr/>
            </a:lvl1pPr>
          </a:lstStyle>
          <a:p>
            <a:r>
              <a:rPr lang="en-US"/>
              <a:t>Click icon to add picture</a:t>
            </a:r>
            <a:endParaRPr lang="en-GB" dirty="0"/>
          </a:p>
        </p:txBody>
      </p:sp>
      <p:pic>
        <p:nvPicPr>
          <p:cNvPr id="8" name="Picture 7" descr="Shape&#10;&#10;Description automatically generated">
            <a:extLst>
              <a:ext uri="{FF2B5EF4-FFF2-40B4-BE49-F238E27FC236}">
                <a16:creationId xmlns:a16="http://schemas.microsoft.com/office/drawing/2014/main" id="{42B53CC2-CB0F-4FB0-9D77-A2D8AEE5E26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58000"/>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4E84F597-7C7F-4938-B32C-702674534396}" type="datetime1">
              <a:rPr lang="en-GB" smtClean="0"/>
              <a:t>27/10/2022</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location data</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555F85DA-DF18-4085-8332-66FA0CF5CDD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3639576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and picture_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6BC7C05-E1FE-4037-AA20-F9569B1C6292}"/>
              </a:ext>
            </a:extLst>
          </p:cNvPr>
          <p:cNvSpPr>
            <a:spLocks noGrp="1"/>
          </p:cNvSpPr>
          <p:nvPr>
            <p:ph type="pic" sz="quarter" idx="13"/>
          </p:nvPr>
        </p:nvSpPr>
        <p:spPr>
          <a:xfrm>
            <a:off x="5495925" y="0"/>
            <a:ext cx="6696075" cy="6883400"/>
          </a:xfrm>
          <a:solidFill>
            <a:schemeClr val="accent2"/>
          </a:solidFill>
        </p:spPr>
        <p:txBody>
          <a:bodyPr/>
          <a:lstStyle/>
          <a:p>
            <a:r>
              <a:rPr lang="en-US"/>
              <a:t>Click icon to add picture</a:t>
            </a:r>
            <a:endParaRPr lang="en-GB" dirty="0"/>
          </a:p>
        </p:txBody>
      </p:sp>
      <p:pic>
        <p:nvPicPr>
          <p:cNvPr id="9" name="Picture 8" descr="Shape, arrow&#10;&#10;Description automatically generated">
            <a:extLst>
              <a:ext uri="{FF2B5EF4-FFF2-40B4-BE49-F238E27FC236}">
                <a16:creationId xmlns:a16="http://schemas.microsoft.com/office/drawing/2014/main" id="{5404C8EA-A77B-4F00-A7B1-5D25002A230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83776"/>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75613B31-A772-48F7-9776-3E96CB92B345}" type="datetime1">
              <a:rPr lang="en-GB" smtClean="0"/>
              <a:t>27/10/2022</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location data</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44DE3238-799A-4D47-945B-B19892DAE56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1081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5" y="440267"/>
            <a:ext cx="9354097" cy="1250421"/>
          </a:xfrm>
        </p:spPr>
        <p:txBody>
          <a:bodyPr/>
          <a:lstStyle/>
          <a:p>
            <a:r>
              <a:rPr lang="en-US" dirty="0"/>
              <a:t>Click to edit title</a:t>
            </a:r>
            <a:endParaRPr lang="en-GB" dirty="0"/>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9354097"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03A8EB4D-D76B-4519-AD3A-DD58BE055830}" type="datetime1">
              <a:rPr lang="en-GB" smtClean="0"/>
              <a:t>27/10/2022</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location data</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9" name="Picture 8">
            <a:extLst>
              <a:ext uri="{FF2B5EF4-FFF2-40B4-BE49-F238E27FC236}">
                <a16:creationId xmlns:a16="http://schemas.microsoft.com/office/drawing/2014/main" id="{B64F2716-E3FF-4D83-B640-444E8721EF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734728227"/>
      </p:ext>
    </p:extLst>
  </p:cSld>
  <p:clrMapOvr>
    <a:masterClrMapping/>
  </p:clrMapOvr>
  <p:extLst>
    <p:ext uri="{DCECCB84-F9BA-43D5-87BE-67443E8EF086}">
      <p15:sldGuideLst xmlns:p15="http://schemas.microsoft.com/office/powerpoint/2012/main">
        <p15:guide id="1" pos="6123"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6D5C50-436E-4229-BA72-2D200375BB51}"/>
              </a:ext>
            </a:extLst>
          </p:cNvPr>
          <p:cNvSpPr>
            <a:spLocks noGrp="1"/>
          </p:cNvSpPr>
          <p:nvPr>
            <p:ph type="title"/>
          </p:nvPr>
        </p:nvSpPr>
        <p:spPr>
          <a:xfrm>
            <a:off x="371475" y="440267"/>
            <a:ext cx="11449049" cy="1250421"/>
          </a:xfrm>
          <a:prstGeom prst="rect">
            <a:avLst/>
          </a:prstGeom>
        </p:spPr>
        <p:txBody>
          <a:bodyPr vert="horz" lIns="0" tIns="0" rIns="0" bIns="0" rtlCol="0" anchor="t" anchorCtr="0">
            <a:noAutofit/>
          </a:bodyPr>
          <a:lstStyle/>
          <a:p>
            <a:r>
              <a:rPr lang="en-US" dirty="0"/>
              <a:t>Click to edit title</a:t>
            </a:r>
            <a:endParaRPr lang="en-GB" dirty="0"/>
          </a:p>
        </p:txBody>
      </p:sp>
      <p:sp>
        <p:nvSpPr>
          <p:cNvPr id="3" name="Text Placeholder 2">
            <a:extLst>
              <a:ext uri="{FF2B5EF4-FFF2-40B4-BE49-F238E27FC236}">
                <a16:creationId xmlns:a16="http://schemas.microsoft.com/office/drawing/2014/main" id="{563FA3E5-0B93-495B-AE27-AE619B1C7957}"/>
              </a:ext>
            </a:extLst>
          </p:cNvPr>
          <p:cNvSpPr>
            <a:spLocks noGrp="1"/>
          </p:cNvSpPr>
          <p:nvPr>
            <p:ph type="body" idx="1"/>
          </p:nvPr>
        </p:nvSpPr>
        <p:spPr>
          <a:xfrm>
            <a:off x="371475" y="1940311"/>
            <a:ext cx="11449050" cy="3888695"/>
          </a:xfrm>
          <a:prstGeom prst="rect">
            <a:avLst/>
          </a:prstGeom>
        </p:spPr>
        <p:txBody>
          <a:bodyPr vert="horz" lIns="0" tIns="0" rIns="0" bIns="0" rtlCol="0">
            <a:noAutofit/>
          </a:body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174DBB6F-9A36-441D-9BB9-1F32FE541879}"/>
              </a:ext>
            </a:extLst>
          </p:cNvPr>
          <p:cNvSpPr>
            <a:spLocks noGrp="1"/>
          </p:cNvSpPr>
          <p:nvPr>
            <p:ph type="dt" sz="half" idx="2"/>
          </p:nvPr>
        </p:nvSpPr>
        <p:spPr>
          <a:xfrm>
            <a:off x="371475" y="722226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D81CDB-843E-4538-9CD7-F28FEF0E4BB8}" type="datetime1">
              <a:rPr lang="en-GB" smtClean="0"/>
              <a:t>27/10/2022</a:t>
            </a:fld>
            <a:endParaRPr lang="en-GB"/>
          </a:p>
        </p:txBody>
      </p:sp>
      <p:sp>
        <p:nvSpPr>
          <p:cNvPr id="5" name="Footer Placeholder 4">
            <a:extLst>
              <a:ext uri="{FF2B5EF4-FFF2-40B4-BE49-F238E27FC236}">
                <a16:creationId xmlns:a16="http://schemas.microsoft.com/office/drawing/2014/main" id="{630F3454-7D82-42C0-8A0F-3B535FCED205}"/>
              </a:ext>
            </a:extLst>
          </p:cNvPr>
          <p:cNvSpPr>
            <a:spLocks noGrp="1"/>
          </p:cNvSpPr>
          <p:nvPr>
            <p:ph type="ftr" sz="quarter" idx="3"/>
          </p:nvPr>
        </p:nvSpPr>
        <p:spPr>
          <a:xfrm>
            <a:off x="2959758" y="6365061"/>
            <a:ext cx="6276474" cy="180908"/>
          </a:xfrm>
          <a:prstGeom prst="rect">
            <a:avLst/>
          </a:prstGeom>
        </p:spPr>
        <p:txBody>
          <a:bodyPr vert="horz" lIns="0" tIns="0" rIns="0" bIns="0" rtlCol="0" anchor="ctr"/>
          <a:lstStyle>
            <a:lvl1pPr algn="ctr">
              <a:defRPr sz="1000">
                <a:solidFill>
                  <a:schemeClr val="tx1"/>
                </a:solidFill>
              </a:defRPr>
            </a:lvl1pPr>
          </a:lstStyle>
          <a:p>
            <a:r>
              <a:rPr lang="en-GB"/>
              <a:t>DSSAD location data</a:t>
            </a:r>
            <a:endParaRPr lang="en-GB" sz="1000" dirty="0"/>
          </a:p>
        </p:txBody>
      </p:sp>
      <p:sp>
        <p:nvSpPr>
          <p:cNvPr id="6" name="Slide Number Placeholder 5">
            <a:extLst>
              <a:ext uri="{FF2B5EF4-FFF2-40B4-BE49-F238E27FC236}">
                <a16:creationId xmlns:a16="http://schemas.microsoft.com/office/drawing/2014/main" id="{A7999B28-17A1-4609-80B9-FC51E4DD889D}"/>
              </a:ext>
            </a:extLst>
          </p:cNvPr>
          <p:cNvSpPr>
            <a:spLocks noGrp="1"/>
          </p:cNvSpPr>
          <p:nvPr>
            <p:ph type="sldNum" sz="quarter" idx="4"/>
          </p:nvPr>
        </p:nvSpPr>
        <p:spPr>
          <a:xfrm>
            <a:off x="9077323" y="719003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0DF9F179-383E-42D2-9EE1-1819EAC710BA}"/>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3715503000"/>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64" r:id="rId3"/>
    <p:sldLayoutId id="2147483665" r:id="rId4"/>
    <p:sldLayoutId id="2147483650" r:id="rId5"/>
    <p:sldLayoutId id="2147483666" r:id="rId6"/>
    <p:sldLayoutId id="2147483667" r:id="rId7"/>
    <p:sldLayoutId id="2147483668" r:id="rId8"/>
    <p:sldLayoutId id="2147483659" r:id="rId9"/>
    <p:sldLayoutId id="2147483660" r:id="rId10"/>
    <p:sldLayoutId id="2147483652" r:id="rId11"/>
    <p:sldLayoutId id="2147483661" r:id="rId12"/>
    <p:sldLayoutId id="2147483651" r:id="rId13"/>
    <p:sldLayoutId id="2147483669" r:id="rId14"/>
    <p:sldLayoutId id="2147483670" r:id="rId15"/>
    <p:sldLayoutId id="2147483654" r:id="rId16"/>
    <p:sldLayoutId id="2147483655" r:id="rId17"/>
  </p:sldLayoutIdLst>
  <p:hf sldNum="0" hdr="0" dt="0"/>
  <p:txStyles>
    <p:titleStyle>
      <a:lvl1pPr algn="l" defTabSz="914400" rtl="0" eaLnBrk="1" latinLnBrk="0" hangingPunct="1">
        <a:lnSpc>
          <a:spcPct val="90000"/>
        </a:lnSpc>
        <a:spcBef>
          <a:spcPct val="0"/>
        </a:spcBef>
        <a:buNone/>
        <a:defRPr sz="4400" b="1" kern="1200">
          <a:solidFill>
            <a:srgbClr val="0E115F"/>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400"/>
        </a:spcAft>
        <a:buSzPct val="110000"/>
        <a:buFont typeface="Arial" panose="020B0604020202020204" pitchFamily="34" charset="0"/>
        <a:buChar char="•"/>
        <a:defRPr sz="2400" b="1" kern="1200">
          <a:solidFill>
            <a:srgbClr val="006AB0"/>
          </a:solidFill>
          <a:latin typeface="+mn-lt"/>
          <a:ea typeface="+mn-ea"/>
          <a:cs typeface="+mn-cs"/>
        </a:defRPr>
      </a:lvl1pPr>
      <a:lvl2pPr marL="230400" indent="-230400" algn="l" defTabSz="914400" rtl="0" eaLnBrk="1" latinLnBrk="0" hangingPunct="1">
        <a:lnSpc>
          <a:spcPct val="90000"/>
        </a:lnSpc>
        <a:spcBef>
          <a:spcPts val="500"/>
        </a:spcBef>
        <a:buSzPct val="110000"/>
        <a:buFont typeface="Arial" panose="020B0604020202020204" pitchFamily="34" charset="0"/>
        <a:buChar char="•"/>
        <a:defRPr sz="1800" kern="1200">
          <a:solidFill>
            <a:schemeClr val="tx1"/>
          </a:solidFill>
          <a:latin typeface="+mn-lt"/>
          <a:ea typeface="+mn-ea"/>
          <a:cs typeface="+mn-cs"/>
        </a:defRPr>
      </a:lvl2pPr>
      <a:lvl3pPr marL="627063" indent="-3810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862013" indent="-234950" algn="l" defTabSz="914400" rtl="0" eaLnBrk="1" latinLnBrk="0" hangingPunct="1">
        <a:lnSpc>
          <a:spcPct val="90000"/>
        </a:lnSpc>
        <a:spcBef>
          <a:spcPts val="500"/>
        </a:spcBef>
        <a:buSzPct val="110000"/>
        <a:buFont typeface="Arial" panose="020B0604020202020204" pitchFamily="34" charset="0"/>
        <a:buChar char="•"/>
        <a:defRPr sz="1800" kern="1200">
          <a:solidFill>
            <a:schemeClr val="tx1"/>
          </a:solidFill>
          <a:latin typeface="+mn-lt"/>
          <a:ea typeface="+mn-ea"/>
          <a:cs typeface="+mn-cs"/>
        </a:defRPr>
      </a:lvl4pPr>
      <a:lvl5pPr marL="1260475" indent="-398463"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34" userDrawn="1">
          <p15:clr>
            <a:srgbClr val="F26B43"/>
          </p15:clr>
        </p15:guide>
        <p15:guide id="2" pos="7446" userDrawn="1">
          <p15:clr>
            <a:srgbClr val="F26B43"/>
          </p15:clr>
        </p15:guide>
        <p15:guide id="3" pos="3840" userDrawn="1">
          <p15:clr>
            <a:srgbClr val="F26B43"/>
          </p15:clr>
        </p15:guide>
        <p15:guide id="4" orient="horz" pos="4104" userDrawn="1">
          <p15:clr>
            <a:srgbClr val="F26B43"/>
          </p15:clr>
        </p15:guide>
        <p15:guide id="5" orient="horz" pos="1220" userDrawn="1">
          <p15:clr>
            <a:srgbClr val="F26B43"/>
          </p15:clr>
        </p15:guide>
        <p15:guide id="6" orient="horz" pos="36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FEE24-EEF7-47BE-8FB3-F0A46B00E6AD}"/>
              </a:ext>
            </a:extLst>
          </p:cNvPr>
          <p:cNvSpPr>
            <a:spLocks noGrp="1"/>
          </p:cNvSpPr>
          <p:nvPr>
            <p:ph type="ctrTitle"/>
            <p:custDataLst>
              <p:tags r:id="rId1"/>
            </p:custDataLst>
          </p:nvPr>
        </p:nvSpPr>
        <p:spPr/>
        <p:txBody>
          <a:bodyPr/>
          <a:lstStyle/>
          <a:p>
            <a:r>
              <a:rPr lang="en-GB" dirty="0"/>
              <a:t>DSSAD location data</a:t>
            </a:r>
          </a:p>
        </p:txBody>
      </p:sp>
      <p:sp>
        <p:nvSpPr>
          <p:cNvPr id="3" name="Subtitle 2">
            <a:extLst>
              <a:ext uri="{FF2B5EF4-FFF2-40B4-BE49-F238E27FC236}">
                <a16:creationId xmlns:a16="http://schemas.microsoft.com/office/drawing/2014/main" id="{B8374C0B-143D-47D9-9BFB-21C0546C24FF}"/>
              </a:ext>
            </a:extLst>
          </p:cNvPr>
          <p:cNvSpPr>
            <a:spLocks noGrp="1"/>
          </p:cNvSpPr>
          <p:nvPr>
            <p:ph type="subTitle" idx="1"/>
            <p:custDataLst>
              <p:tags r:id="rId2"/>
            </p:custDataLst>
          </p:nvPr>
        </p:nvSpPr>
        <p:spPr/>
        <p:txBody>
          <a:bodyPr/>
          <a:lstStyle/>
          <a:p>
            <a:r>
              <a:rPr lang="en-GB" dirty="0"/>
              <a:t>UK viewpoint</a:t>
            </a:r>
          </a:p>
        </p:txBody>
      </p:sp>
      <p:sp>
        <p:nvSpPr>
          <p:cNvPr id="4" name="Text Placeholder 3">
            <a:extLst>
              <a:ext uri="{FF2B5EF4-FFF2-40B4-BE49-F238E27FC236}">
                <a16:creationId xmlns:a16="http://schemas.microsoft.com/office/drawing/2014/main" id="{5C815641-CEE3-4F49-8EA4-4CBF9A74A136}"/>
              </a:ext>
            </a:extLst>
          </p:cNvPr>
          <p:cNvSpPr>
            <a:spLocks noGrp="1"/>
          </p:cNvSpPr>
          <p:nvPr>
            <p:ph type="body" sz="quarter" idx="13"/>
            <p:custDataLst>
              <p:tags r:id="rId3"/>
            </p:custDataLst>
          </p:nvPr>
        </p:nvSpPr>
        <p:spPr/>
        <p:txBody>
          <a:bodyPr/>
          <a:lstStyle/>
          <a:p>
            <a:r>
              <a:rPr lang="en-GB" dirty="0"/>
              <a:t>Pete Edwards</a:t>
            </a:r>
          </a:p>
        </p:txBody>
      </p:sp>
    </p:spTree>
    <p:extLst>
      <p:ext uri="{BB962C8B-B14F-4D97-AF65-F5344CB8AC3E}">
        <p14:creationId xmlns:p14="http://schemas.microsoft.com/office/powerpoint/2010/main" val="3619528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FD9C746-2BED-46B1-BC3D-E97A701A5B51}"/>
              </a:ext>
            </a:extLst>
          </p:cNvPr>
          <p:cNvSpPr>
            <a:spLocks noGrp="1"/>
          </p:cNvSpPr>
          <p:nvPr>
            <p:ph type="title"/>
          </p:nvPr>
        </p:nvSpPr>
        <p:spPr>
          <a:xfrm>
            <a:off x="4572000" y="861766"/>
            <a:ext cx="8004954" cy="2849174"/>
          </a:xfrm>
        </p:spPr>
        <p:txBody>
          <a:bodyPr/>
          <a:lstStyle/>
          <a:p>
            <a:r>
              <a:rPr lang="en-GB" sz="4800" dirty="0"/>
              <a:t>“Data recorded to evaluate/monitor overall safety performance and </a:t>
            </a:r>
            <a:r>
              <a:rPr lang="en-GB" sz="4800" dirty="0">
                <a:solidFill>
                  <a:srgbClr val="FFC000"/>
                </a:solidFill>
              </a:rPr>
              <a:t>identify when ADS is in control of vehicles</a:t>
            </a:r>
            <a:r>
              <a:rPr lang="en-GB" sz="4800" dirty="0"/>
              <a:t>”</a:t>
            </a:r>
            <a:endParaRPr lang="en-GB" sz="5400" dirty="0"/>
          </a:p>
        </p:txBody>
      </p:sp>
      <p:sp>
        <p:nvSpPr>
          <p:cNvPr id="2" name="Footer Placeholder 1">
            <a:extLst>
              <a:ext uri="{FF2B5EF4-FFF2-40B4-BE49-F238E27FC236}">
                <a16:creationId xmlns:a16="http://schemas.microsoft.com/office/drawing/2014/main" id="{EDA16ECF-F39A-4F6D-97A3-A2A75F13A10C}"/>
              </a:ext>
            </a:extLst>
          </p:cNvPr>
          <p:cNvSpPr>
            <a:spLocks noGrp="1"/>
          </p:cNvSpPr>
          <p:nvPr>
            <p:ph type="ftr" sz="quarter" idx="11"/>
          </p:nvPr>
        </p:nvSpPr>
        <p:spPr/>
        <p:txBody>
          <a:bodyPr/>
          <a:lstStyle/>
          <a:p>
            <a:r>
              <a:rPr lang="en-GB"/>
              <a:t>DSSAD location data</a:t>
            </a:r>
            <a:endParaRPr lang="en-GB" dirty="0"/>
          </a:p>
        </p:txBody>
      </p:sp>
    </p:spTree>
    <p:extLst>
      <p:ext uri="{BB962C8B-B14F-4D97-AF65-F5344CB8AC3E}">
        <p14:creationId xmlns:p14="http://schemas.microsoft.com/office/powerpoint/2010/main" val="2832375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8752A-7280-45D3-ABDF-00165AC4D992}"/>
              </a:ext>
            </a:extLst>
          </p:cNvPr>
          <p:cNvSpPr>
            <a:spLocks noGrp="1"/>
          </p:cNvSpPr>
          <p:nvPr>
            <p:ph type="title"/>
          </p:nvPr>
        </p:nvSpPr>
        <p:spPr>
          <a:xfrm>
            <a:off x="5093209" y="567734"/>
            <a:ext cx="6530574" cy="2861266"/>
          </a:xfrm>
        </p:spPr>
        <p:txBody>
          <a:bodyPr/>
          <a:lstStyle/>
          <a:p>
            <a:r>
              <a:rPr lang="en-GB" sz="4800" dirty="0"/>
              <a:t>We believe location data is necessary to determine whether the ADS had control of the vehicle</a:t>
            </a:r>
          </a:p>
        </p:txBody>
      </p:sp>
      <p:sp>
        <p:nvSpPr>
          <p:cNvPr id="3" name="Footer Placeholder 2">
            <a:extLst>
              <a:ext uri="{FF2B5EF4-FFF2-40B4-BE49-F238E27FC236}">
                <a16:creationId xmlns:a16="http://schemas.microsoft.com/office/drawing/2014/main" id="{74793CE4-CAAC-4C2D-8C18-AD13D2491F94}"/>
              </a:ext>
            </a:extLst>
          </p:cNvPr>
          <p:cNvSpPr>
            <a:spLocks noGrp="1"/>
          </p:cNvSpPr>
          <p:nvPr>
            <p:ph type="ftr" sz="quarter" idx="11"/>
          </p:nvPr>
        </p:nvSpPr>
        <p:spPr/>
        <p:txBody>
          <a:bodyPr/>
          <a:lstStyle/>
          <a:p>
            <a:r>
              <a:rPr lang="en-GB"/>
              <a:t>DSSAD location data</a:t>
            </a:r>
            <a:endParaRPr lang="en-GB" dirty="0"/>
          </a:p>
        </p:txBody>
      </p:sp>
    </p:spTree>
    <p:extLst>
      <p:ext uri="{BB962C8B-B14F-4D97-AF65-F5344CB8AC3E}">
        <p14:creationId xmlns:p14="http://schemas.microsoft.com/office/powerpoint/2010/main" val="2885476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5BB1FC-D258-41F4-9423-8A75E04EA39E}"/>
              </a:ext>
            </a:extLst>
          </p:cNvPr>
          <p:cNvSpPr>
            <a:spLocks noGrp="1"/>
          </p:cNvSpPr>
          <p:nvPr>
            <p:ph type="title"/>
          </p:nvPr>
        </p:nvSpPr>
        <p:spPr/>
        <p:txBody>
          <a:bodyPr/>
          <a:lstStyle/>
          <a:p>
            <a:r>
              <a:rPr lang="en-GB" dirty="0"/>
              <a:t>Example 1</a:t>
            </a:r>
          </a:p>
        </p:txBody>
      </p:sp>
      <p:sp>
        <p:nvSpPr>
          <p:cNvPr id="6" name="Content Placeholder 5">
            <a:extLst>
              <a:ext uri="{FF2B5EF4-FFF2-40B4-BE49-F238E27FC236}">
                <a16:creationId xmlns:a16="http://schemas.microsoft.com/office/drawing/2014/main" id="{3292AC19-A7F3-440A-BB7B-2EBB88188ABF}"/>
              </a:ext>
            </a:extLst>
          </p:cNvPr>
          <p:cNvSpPr>
            <a:spLocks noGrp="1"/>
          </p:cNvSpPr>
          <p:nvPr>
            <p:ph idx="1"/>
          </p:nvPr>
        </p:nvSpPr>
        <p:spPr>
          <a:xfrm>
            <a:off x="371475" y="1940311"/>
            <a:ext cx="11530965" cy="4094729"/>
          </a:xfrm>
        </p:spPr>
        <p:txBody>
          <a:bodyPr/>
          <a:lstStyle/>
          <a:p>
            <a:pPr marL="0" indent="0">
              <a:buNone/>
            </a:pPr>
            <a:r>
              <a:rPr lang="en-GB" sz="4000" b="0" dirty="0"/>
              <a:t>A dual control vehicle with self-driving capability is on a motorway when it gives a glancing blow to a motorcyclist. The motorcyclist is knocked from their bike and seriously injured. The vehicle then proceeds on its way, failing to stop</a:t>
            </a:r>
          </a:p>
        </p:txBody>
      </p:sp>
      <p:sp>
        <p:nvSpPr>
          <p:cNvPr id="2" name="Footer Placeholder 1">
            <a:extLst>
              <a:ext uri="{FF2B5EF4-FFF2-40B4-BE49-F238E27FC236}">
                <a16:creationId xmlns:a16="http://schemas.microsoft.com/office/drawing/2014/main" id="{BE6AC8FF-B675-4B40-9E08-C8ABBD1F8722}"/>
              </a:ext>
            </a:extLst>
          </p:cNvPr>
          <p:cNvSpPr>
            <a:spLocks noGrp="1"/>
          </p:cNvSpPr>
          <p:nvPr>
            <p:ph type="ftr" sz="quarter" idx="11"/>
          </p:nvPr>
        </p:nvSpPr>
        <p:spPr/>
        <p:txBody>
          <a:bodyPr/>
          <a:lstStyle/>
          <a:p>
            <a:r>
              <a:rPr lang="en-GB"/>
              <a:t>DSSAD location data</a:t>
            </a:r>
            <a:endParaRPr lang="en-GB" dirty="0"/>
          </a:p>
        </p:txBody>
      </p:sp>
    </p:spTree>
    <p:extLst>
      <p:ext uri="{BB962C8B-B14F-4D97-AF65-F5344CB8AC3E}">
        <p14:creationId xmlns:p14="http://schemas.microsoft.com/office/powerpoint/2010/main" val="2393330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5BB1FC-D258-41F4-9423-8A75E04EA39E}"/>
              </a:ext>
            </a:extLst>
          </p:cNvPr>
          <p:cNvSpPr>
            <a:spLocks noGrp="1"/>
          </p:cNvSpPr>
          <p:nvPr>
            <p:ph type="title"/>
          </p:nvPr>
        </p:nvSpPr>
        <p:spPr>
          <a:xfrm>
            <a:off x="8862060" y="440267"/>
            <a:ext cx="3217818" cy="1250421"/>
          </a:xfrm>
        </p:spPr>
        <p:txBody>
          <a:bodyPr/>
          <a:lstStyle/>
          <a:p>
            <a:r>
              <a:rPr lang="en-GB" dirty="0"/>
              <a:t>Example 2</a:t>
            </a:r>
          </a:p>
        </p:txBody>
      </p:sp>
      <p:sp>
        <p:nvSpPr>
          <p:cNvPr id="6" name="Content Placeholder 5">
            <a:extLst>
              <a:ext uri="{FF2B5EF4-FFF2-40B4-BE49-F238E27FC236}">
                <a16:creationId xmlns:a16="http://schemas.microsoft.com/office/drawing/2014/main" id="{3292AC19-A7F3-440A-BB7B-2EBB88188ABF}"/>
              </a:ext>
            </a:extLst>
          </p:cNvPr>
          <p:cNvSpPr>
            <a:spLocks noGrp="1"/>
          </p:cNvSpPr>
          <p:nvPr>
            <p:ph idx="1"/>
          </p:nvPr>
        </p:nvSpPr>
        <p:spPr>
          <a:xfrm>
            <a:off x="371475" y="1940311"/>
            <a:ext cx="11980545" cy="3828029"/>
          </a:xfrm>
        </p:spPr>
        <p:txBody>
          <a:bodyPr/>
          <a:lstStyle/>
          <a:p>
            <a:pPr marL="0" indent="0">
              <a:buNone/>
            </a:pPr>
            <a:r>
              <a:rPr lang="en-GB" sz="3600" b="0" dirty="0"/>
              <a:t>An insurer receives a claim alleging that a self-driving vehicle stopped for no reason. The vehicle behind was shunted by a third vehicle behind it, causing six people to suffer whiplash injuries. The claim was made after considerable delay and the owner cannot recall that the vehicle was ever at the scene.</a:t>
            </a:r>
          </a:p>
        </p:txBody>
      </p:sp>
      <p:sp>
        <p:nvSpPr>
          <p:cNvPr id="2" name="Footer Placeholder 1">
            <a:extLst>
              <a:ext uri="{FF2B5EF4-FFF2-40B4-BE49-F238E27FC236}">
                <a16:creationId xmlns:a16="http://schemas.microsoft.com/office/drawing/2014/main" id="{BE6AC8FF-B675-4B40-9E08-C8ABBD1F8722}"/>
              </a:ext>
            </a:extLst>
          </p:cNvPr>
          <p:cNvSpPr>
            <a:spLocks noGrp="1"/>
          </p:cNvSpPr>
          <p:nvPr>
            <p:ph type="ftr" sz="quarter" idx="11"/>
          </p:nvPr>
        </p:nvSpPr>
        <p:spPr/>
        <p:txBody>
          <a:bodyPr/>
          <a:lstStyle/>
          <a:p>
            <a:r>
              <a:rPr lang="en-GB"/>
              <a:t>DSSAD location data</a:t>
            </a:r>
            <a:endParaRPr lang="en-GB" dirty="0"/>
          </a:p>
        </p:txBody>
      </p:sp>
    </p:spTree>
    <p:extLst>
      <p:ext uri="{BB962C8B-B14F-4D97-AF65-F5344CB8AC3E}">
        <p14:creationId xmlns:p14="http://schemas.microsoft.com/office/powerpoint/2010/main" val="3786669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5F37EB-3F45-48D8-9ECF-ED1E2D362536}"/>
              </a:ext>
            </a:extLst>
          </p:cNvPr>
          <p:cNvSpPr>
            <a:spLocks noGrp="1"/>
          </p:cNvSpPr>
          <p:nvPr>
            <p:ph type="title"/>
          </p:nvPr>
        </p:nvSpPr>
        <p:spPr>
          <a:xfrm>
            <a:off x="653386" y="682082"/>
            <a:ext cx="5869334" cy="2861266"/>
          </a:xfrm>
        </p:spPr>
        <p:txBody>
          <a:bodyPr/>
          <a:lstStyle/>
          <a:p>
            <a:r>
              <a:rPr lang="en-GB" dirty="0"/>
              <a:t>Privacy concerns</a:t>
            </a:r>
          </a:p>
        </p:txBody>
      </p:sp>
      <p:sp>
        <p:nvSpPr>
          <p:cNvPr id="4" name="Title 2">
            <a:extLst>
              <a:ext uri="{FF2B5EF4-FFF2-40B4-BE49-F238E27FC236}">
                <a16:creationId xmlns:a16="http://schemas.microsoft.com/office/drawing/2014/main" id="{8A596AFD-D81C-4815-90CB-F50303A423B4}"/>
              </a:ext>
            </a:extLst>
          </p:cNvPr>
          <p:cNvSpPr txBox="1">
            <a:spLocks/>
          </p:cNvSpPr>
          <p:nvPr/>
        </p:nvSpPr>
        <p:spPr>
          <a:xfrm>
            <a:off x="4737706" y="4278722"/>
            <a:ext cx="7179974" cy="2861266"/>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6000" b="1" kern="1200">
                <a:solidFill>
                  <a:schemeClr val="bg1"/>
                </a:solidFill>
                <a:latin typeface="+mj-lt"/>
                <a:ea typeface="+mj-ea"/>
                <a:cs typeface="+mj-cs"/>
              </a:defRPr>
            </a:lvl1pPr>
          </a:lstStyle>
          <a:p>
            <a:r>
              <a:rPr lang="en-GB" sz="3200" dirty="0"/>
              <a:t>Whilst national privacy law is outside the DSSAD group’s scope, we believe automated vehicle location data is compliant with GDPR</a:t>
            </a:r>
          </a:p>
        </p:txBody>
      </p:sp>
      <p:pic>
        <p:nvPicPr>
          <p:cNvPr id="2" name="Picture 1">
            <a:extLst>
              <a:ext uri="{FF2B5EF4-FFF2-40B4-BE49-F238E27FC236}">
                <a16:creationId xmlns:a16="http://schemas.microsoft.com/office/drawing/2014/main" id="{05A45CE6-D7F3-4B67-A51C-EECD1A8625B5}"/>
              </a:ext>
            </a:extLst>
          </p:cNvPr>
          <p:cNvPicPr>
            <a:picLocks noChangeAspect="1"/>
          </p:cNvPicPr>
          <p:nvPr/>
        </p:nvPicPr>
        <p:blipFill rotWithShape="1">
          <a:blip r:embed="rId3"/>
          <a:srcRect l="70761" t="53390" r="19429" b="33778"/>
          <a:stretch/>
        </p:blipFill>
        <p:spPr>
          <a:xfrm>
            <a:off x="8694419" y="-525780"/>
            <a:ext cx="3506759" cy="4709160"/>
          </a:xfrm>
          <a:prstGeom prst="rect">
            <a:avLst/>
          </a:prstGeom>
        </p:spPr>
      </p:pic>
    </p:spTree>
    <p:extLst>
      <p:ext uri="{BB962C8B-B14F-4D97-AF65-F5344CB8AC3E}">
        <p14:creationId xmlns:p14="http://schemas.microsoft.com/office/powerpoint/2010/main" val="39743638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ONE_MU_TITLE 1" val="Top=273.7835|Left=98.14008|Width=832.6097|Height=69.38551"/>
</p:tagLst>
</file>

<file path=ppt/tags/tag2.xml><?xml version="1.0" encoding="utf-8"?>
<p:tagLst xmlns:a="http://schemas.openxmlformats.org/drawingml/2006/main" xmlns:r="http://schemas.openxmlformats.org/officeDocument/2006/relationships" xmlns:p="http://schemas.openxmlformats.org/presentationml/2006/main">
  <p:tag name="MONE_MU_SUBTITLE 2" val="Top=344.5448|Left=98.14008|Width=743.8472|Height=60.85646"/>
</p:tagLst>
</file>

<file path=ppt/tags/tag3.xml><?xml version="1.0" encoding="utf-8"?>
<p:tagLst xmlns:a="http://schemas.openxmlformats.org/drawingml/2006/main" xmlns:r="http://schemas.openxmlformats.org/officeDocument/2006/relationships" xmlns:p="http://schemas.openxmlformats.org/presentationml/2006/main">
  <p:tag name="MONE_MU_TEXT PLACEHOLDER 3" val="Top=426.9993|Left=98.12504|Width=381.875|Height=54.98795"/>
</p:tagLst>
</file>

<file path=ppt/theme/theme1.xml><?xml version="1.0" encoding="utf-8"?>
<a:theme xmlns:a="http://schemas.openxmlformats.org/drawingml/2006/main" name="Office Theme">
  <a:themeElements>
    <a:clrScheme name="DfT_Set 1">
      <a:dk1>
        <a:srgbClr val="161616"/>
      </a:dk1>
      <a:lt1>
        <a:sysClr val="window" lastClr="FFFFFF"/>
      </a:lt1>
      <a:dk2>
        <a:srgbClr val="161616"/>
      </a:dk2>
      <a:lt2>
        <a:srgbClr val="EEF1F2"/>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fontScheme name="Df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fT_set1">
        <a:dk1>
          <a:sysClr val="windowText" lastClr="000000"/>
        </a:dk1>
        <a:lt1>
          <a:sysClr val="window" lastClr="FFFFFF"/>
        </a:lt1>
        <a:dk2>
          <a:srgbClr val="44546A"/>
        </a:dk2>
        <a:lt2>
          <a:srgbClr val="E7E6E6"/>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extraClrScheme>
    <a:extraClrScheme>
      <a:clrScheme name="DfT_Set2">
        <a:dk1>
          <a:srgbClr val="161616"/>
        </a:dk1>
        <a:lt1>
          <a:sysClr val="window" lastClr="FFFFFF"/>
        </a:lt1>
        <a:dk2>
          <a:srgbClr val="161616"/>
        </a:dk2>
        <a:lt2>
          <a:srgbClr val="EEF1F2"/>
        </a:lt2>
        <a:accent1>
          <a:srgbClr val="15B542"/>
        </a:accent1>
        <a:accent2>
          <a:srgbClr val="88EF1B"/>
        </a:accent2>
        <a:accent3>
          <a:srgbClr val="9D98C9"/>
        </a:accent3>
        <a:accent4>
          <a:srgbClr val="0E115F"/>
        </a:accent4>
        <a:accent5>
          <a:srgbClr val="EEF1F2"/>
        </a:accent5>
        <a:accent6>
          <a:srgbClr val="626262"/>
        </a:accent6>
        <a:hlink>
          <a:srgbClr val="0082CA"/>
        </a:hlink>
        <a:folHlink>
          <a:srgbClr val="006AB0"/>
        </a:folHlink>
      </a:clrScheme>
    </a:extraClrScheme>
    <a:extraClrScheme>
      <a:clrScheme name="DfT_Set3">
        <a:dk1>
          <a:srgbClr val="161616"/>
        </a:dk1>
        <a:lt1>
          <a:sysClr val="window" lastClr="FFFFFF"/>
        </a:lt1>
        <a:dk2>
          <a:srgbClr val="161616"/>
        </a:dk2>
        <a:lt2>
          <a:srgbClr val="EEF1F2"/>
        </a:lt2>
        <a:accent1>
          <a:srgbClr val="FF5500"/>
        </a:accent1>
        <a:accent2>
          <a:srgbClr val="161616"/>
        </a:accent2>
        <a:accent3>
          <a:srgbClr val="EEF1F2"/>
        </a:accent3>
        <a:accent4>
          <a:srgbClr val="FDBB8B"/>
        </a:accent4>
        <a:accent5>
          <a:srgbClr val="626262"/>
        </a:accent5>
        <a:accent6>
          <a:srgbClr val="161616"/>
        </a:accent6>
        <a:hlink>
          <a:srgbClr val="0082CA"/>
        </a:hlink>
        <a:folHlink>
          <a:srgbClr val="006AB0"/>
        </a:folHlink>
      </a:clrScheme>
    </a:extraClrScheme>
    <a:extraClrScheme>
      <a:clrScheme name="DfT_Set 4">
        <a:dk1>
          <a:srgbClr val="161616"/>
        </a:dk1>
        <a:lt1>
          <a:sysClr val="window" lastClr="FFFFFF"/>
        </a:lt1>
        <a:dk2>
          <a:srgbClr val="161616"/>
        </a:dk2>
        <a:lt2>
          <a:srgbClr val="EEF1F2"/>
        </a:lt2>
        <a:accent1>
          <a:srgbClr val="FFD833"/>
        </a:accent1>
        <a:accent2>
          <a:srgbClr val="0E115F"/>
        </a:accent2>
        <a:accent3>
          <a:srgbClr val="F8FB9E"/>
        </a:accent3>
        <a:accent4>
          <a:srgbClr val="0E115F"/>
        </a:accent4>
        <a:accent5>
          <a:srgbClr val="EEF1F2"/>
        </a:accent5>
        <a:accent6>
          <a:srgbClr val="626262"/>
        </a:accent6>
        <a:hlink>
          <a:srgbClr val="0082CA"/>
        </a:hlink>
        <a:folHlink>
          <a:srgbClr val="006AB0"/>
        </a:folHlink>
      </a:clrScheme>
    </a:extraClrScheme>
  </a:extraClrSchemeLst>
  <a:extLst>
    <a:ext uri="{05A4C25C-085E-4340-85A3-A5531E510DB2}">
      <thm15:themeFamily xmlns:thm15="http://schemas.microsoft.com/office/thememl/2012/main" name="DfT Wide screen_Plain comp_OLD" id="{E247C650-169F-4905-B4BE-4027D275A526}" vid="{3EC51F70-330A-472A-B2EC-370E9E56B8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0F2F1CFEC9AF84380787CDB9135F4CD" ma:contentTypeVersion="12" ma:contentTypeDescription="Create a new document." ma:contentTypeScope="" ma:versionID="5aa9cf521b0dc8c6fa86e9d28af99b06">
  <xsd:schema xmlns:xsd="http://www.w3.org/2001/XMLSchema" xmlns:xs="http://www.w3.org/2001/XMLSchema" xmlns:p="http://schemas.microsoft.com/office/2006/metadata/properties" xmlns:ns2="4fea251c-3bdd-4d50-962b-ffa2ae250ba0" xmlns:ns3="15ff3d39-6e7b-4d70-9b7c-8d9fe85d0f29" xmlns:ns4="7bcd41af-3e52-4378-bf12-165ae375de30" targetNamespace="http://schemas.microsoft.com/office/2006/metadata/properties" ma:root="true" ma:fieldsID="89a390344dc9a70eb215d3d493e7ad87" ns2:_="" ns3:_="" ns4:_="">
    <xsd:import namespace="4fea251c-3bdd-4d50-962b-ffa2ae250ba0"/>
    <xsd:import namespace="15ff3d39-6e7b-4d70-9b7c-8d9fe85d0f29"/>
    <xsd:import namespace="7bcd41af-3e52-4378-bf12-165ae375de30"/>
    <xsd:element name="properties">
      <xsd:complexType>
        <xsd:sequence>
          <xsd:element name="documentManagement">
            <xsd:complexType>
              <xsd:all>
                <xsd:element ref="ns2:n30081d4a6394f3798cc88be69ab51c8" minOccurs="0"/>
                <xsd:element ref="ns3:TaxCatchAll" minOccurs="0"/>
                <xsd:element ref="ns3:TaxCatchAllLabel" minOccurs="0"/>
                <xsd:element ref="ns2:d28f1dd39ca44d93a9ba0d339cd2cfbc" minOccurs="0"/>
                <xsd:element ref="ns3:Historical_x0020_Importance" minOccurs="0"/>
                <xsd:element ref="ns3:Security_x0020_Classification" minOccurs="0"/>
                <xsd:element ref="ns3:dlc_EmailBCC" minOccurs="0"/>
                <xsd:element ref="ns3:dlc_EmailCC" minOccurs="0"/>
                <xsd:element ref="ns3:dlc_EmailReceivedUTC" minOccurs="0"/>
                <xsd:element ref="ns3:dlc_EmailSentUTC" minOccurs="0"/>
                <xsd:element ref="ns3:dlc_EmailFrom" minOccurs="0"/>
                <xsd:element ref="ns3:dlc_EmailSubject" minOccurs="0"/>
                <xsd:element ref="ns3:dlc_EmailTo"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element ref="ns4:MediaServiceAutoKeyPoints" minOccurs="0"/>
                <xsd:element ref="ns4:MediaServiceKeyPoints"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ea251c-3bdd-4d50-962b-ffa2ae250ba0" elementFormDefault="qualified">
    <xsd:import namespace="http://schemas.microsoft.com/office/2006/documentManagement/types"/>
    <xsd:import namespace="http://schemas.microsoft.com/office/infopath/2007/PartnerControls"/>
    <xsd:element name="n30081d4a6394f3798cc88be69ab51c8" ma:index="8" nillable="true" ma:taxonomy="true" ma:internalName="n30081d4a6394f3798cc88be69ab51c8" ma:taxonomyFieldName="CustomTag" ma:displayName="Custom Tag" ma:default="" ma:fieldId="{730081d4-a639-4f37-98cc-88be69ab51c8}" ma:sspId="5de26ec3-896b-4bef-bed1-ad194f885b2b" ma:termSetId="1fda0bda-7382-4997-83fd-c032905b4fa4" ma:anchorId="00000000-0000-0000-0000-000000000000" ma:open="true" ma:isKeyword="false">
      <xsd:complexType>
        <xsd:sequence>
          <xsd:element ref="pc:Terms" minOccurs="0" maxOccurs="1"/>
        </xsd:sequence>
      </xsd:complexType>
    </xsd:element>
    <xsd:element name="d28f1dd39ca44d93a9ba0d339cd2cfbc" ma:index="12" nillable="true" ma:taxonomy="true" ma:internalName="d28f1dd39ca44d93a9ba0d339cd2cfbc" ma:taxonomyFieldName="FinancialYear" ma:displayName="Financial Year" ma:fieldId="{d28f1dd3-9ca4-4d93-a9ba-0d339cd2cfbc}" ma:sspId="5de26ec3-896b-4bef-bed1-ad194f885b2b" ma:termSetId="ad0d7153-16bc-4f62-8559-37863dc2e057" ma:anchorId="00000000-0000-0000-0000-000000000000" ma:open="false" ma:isKeyword="false">
      <xsd:complexType>
        <xsd:sequence>
          <xsd:element ref="pc:Terms" minOccurs="0" maxOccurs="1"/>
        </xsd:sequence>
      </xsd:complexType>
    </xsd:element>
    <xsd:element name="SharedWithUsers" ma:index="3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55e0d90b-24ab-4bde-ad7e-6e63d4e76866}" ma:internalName="TaxCatchAll" ma:showField="CatchAllData"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e0d90b-24ab-4bde-ad7e-6e63d4e76866}" ma:internalName="TaxCatchAllLabel" ma:readOnly="true" ma:showField="CatchAllDataLabel" ma:web="4fea251c-3bdd-4d50-962b-ffa2ae250ba0">
      <xsd:complexType>
        <xsd:complexContent>
          <xsd:extension base="dms:MultiChoiceLookup">
            <xsd:sequence>
              <xsd:element name="Value" type="dms:Lookup" maxOccurs="unbounded" minOccurs="0" nillable="true"/>
            </xsd:sequence>
          </xsd:extension>
        </xsd:complexContent>
      </xsd:complexType>
    </xsd:element>
    <xsd:element name="Historical_x0020_Importance" ma:index="14" nillable="true" ma:displayName="Historical Importance" ma:default="0" ma:internalName="Historical_x0020_Importance">
      <xsd:simpleType>
        <xsd:restriction base="dms:Boolean"/>
      </xsd:simpleType>
    </xsd:element>
    <xsd:element name="Security_x0020_Classification" ma:index="15" nillable="true" ma:displayName="Security Classification" ma:default="Official" ma:format="Dropdown" ma:internalName="Security_x0020_Classification">
      <xsd:simpleType>
        <xsd:restriction base="dms:Choice">
          <xsd:enumeration value="Official Sensitive"/>
          <xsd:enumeration value="Official"/>
        </xsd:restriction>
      </xsd:simpleType>
    </xsd:element>
    <xsd:element name="dlc_EmailBCC" ma:index="16" nillable="true" ma:displayName="BCC" ma:description="" ma:internalName="dlc_EmailBCC">
      <xsd:simpleType>
        <xsd:restriction base="dms:Note">
          <xsd:maxLength value="1024"/>
        </xsd:restriction>
      </xsd:simpleType>
    </xsd:element>
    <xsd:element name="dlc_EmailCC" ma:index="17" nillable="true" ma:displayName="CC" ma:description="" ma:internalName="dlc_EmailCC">
      <xsd:simpleType>
        <xsd:restriction base="dms:Note">
          <xsd:maxLength value="1024"/>
        </xsd:restriction>
      </xsd:simpleType>
    </xsd:element>
    <xsd:element name="dlc_EmailReceivedUTC" ma:index="18" nillable="true" ma:displayName="Date Received" ma:description="" ma:internalName="dlc_EmailReceivedUTC">
      <xsd:simpleType>
        <xsd:restriction base="dms:DateTime"/>
      </xsd:simpleType>
    </xsd:element>
    <xsd:element name="dlc_EmailSentUTC" ma:index="19" nillable="true" ma:displayName="Date Sent" ma:description="" ma:internalName="dlc_EmailSentUTC">
      <xsd:simpleType>
        <xsd:restriction base="dms:DateTime"/>
      </xsd:simpleType>
    </xsd:element>
    <xsd:element name="dlc_EmailFrom" ma:index="20" nillable="true" ma:displayName="From" ma:description="" ma:internalName="dlc_EmailFrom">
      <xsd:simpleType>
        <xsd:restriction base="dms:Text">
          <xsd:maxLength value="255"/>
        </xsd:restriction>
      </xsd:simpleType>
    </xsd:element>
    <xsd:element name="dlc_EmailSubject" ma:index="21" nillable="true" ma:displayName="Email Subject" ma:description="" ma:internalName="dlc_EmailSubject">
      <xsd:simpleType>
        <xsd:restriction base="dms:Note"/>
      </xsd:simpleType>
    </xsd:element>
    <xsd:element name="dlc_EmailTo" ma:index="22" nillable="true" ma:displayName="To" ma:description="" ma:internalName="dlc_EmailTo">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bcd41af-3e52-4378-bf12-165ae375de30" elementFormDefault="qualified">
    <xsd:import namespace="http://schemas.microsoft.com/office/2006/documentManagement/types"/>
    <xsd:import namespace="http://schemas.microsoft.com/office/infopath/2007/PartnerControls"/>
    <xsd:element name="MediaServiceMetadata" ma:index="23" nillable="true" ma:displayName="MediaServiceMetadata" ma:hidden="true" ma:internalName="MediaServiceMetadata" ma:readOnly="true">
      <xsd:simpleType>
        <xsd:restriction base="dms:Note"/>
      </xsd:simpleType>
    </xsd:element>
    <xsd:element name="MediaServiceFastMetadata" ma:index="24" nillable="true" ma:displayName="MediaServiceFastMetadata" ma:hidden="true" ma:internalName="MediaServiceFastMetadata" ma:readOnly="true">
      <xsd:simpleType>
        <xsd:restriction base="dms:Note"/>
      </xsd:simpleType>
    </xsd:element>
    <xsd:element name="MediaServiceAutoTags" ma:index="25" nillable="true" ma:displayName="Tags" ma:internalName="MediaServiceAutoTags" ma:readOnly="true">
      <xsd:simpleType>
        <xsd:restriction base="dms:Text"/>
      </xsd:simpleType>
    </xsd:element>
    <xsd:element name="MediaServiceGenerationTime" ma:index="26" nillable="true" ma:displayName="MediaServiceGenerationTime" ma:hidden="true" ma:internalName="MediaServiceGenerationTime" ma:readOnly="true">
      <xsd:simpleType>
        <xsd:restriction base="dms:Text"/>
      </xsd:simpleType>
    </xsd:element>
    <xsd:element name="MediaServiceEventHashCode" ma:index="27" nillable="true" ma:displayName="MediaServiceEventHashCode" ma:hidden="true" ma:internalName="MediaServiceEventHashCode" ma:readOnly="true">
      <xsd:simpleType>
        <xsd:restriction base="dms:Text"/>
      </xsd:simpleType>
    </xsd:element>
    <xsd:element name="MediaServiceOCR" ma:index="28" nillable="true" ma:displayName="Extracted Text" ma:internalName="MediaServiceOCR" ma:readOnly="true">
      <xsd:simpleType>
        <xsd:restriction base="dms:Note">
          <xsd:maxLength value="255"/>
        </xsd:restriction>
      </xsd:simpleType>
    </xsd:element>
    <xsd:element name="MediaServiceDateTaken" ma:index="29" nillable="true" ma:displayName="MediaServiceDateTaken" ma:hidden="true" ma:internalName="MediaServiceDateTaken" ma:readOnly="true">
      <xsd:simpleType>
        <xsd:restriction base="dms:Text"/>
      </xsd:simpleType>
    </xsd:element>
    <xsd:element name="MediaServiceLocation" ma:index="30" nillable="true" ma:displayName="Location" ma:internalName="MediaServiceLocation" ma:readOnly="true">
      <xsd:simpleType>
        <xsd:restriction base="dms:Text"/>
      </xsd:simpleType>
    </xsd:element>
    <xsd:element name="MediaServiceAutoKeyPoints" ma:index="31" nillable="true" ma:displayName="MediaServiceAutoKeyPoints" ma:hidden="true" ma:internalName="MediaServiceAutoKeyPoints" ma:readOnly="true">
      <xsd:simpleType>
        <xsd:restriction base="dms:Note"/>
      </xsd:simpleType>
    </xsd:element>
    <xsd:element name="MediaServiceKeyPoints" ma:index="3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ecurity_x0020_Classification xmlns="15ff3d39-6e7b-4d70-9b7c-8d9fe85d0f29">Official</Security_x0020_Classification>
    <Historical_x0020_Importance xmlns="15ff3d39-6e7b-4d70-9b7c-8d9fe85d0f29">false</Historical_x0020_Importance>
    <dlc_EmailTo xmlns="15ff3d39-6e7b-4d70-9b7c-8d9fe85d0f29" xsi:nil="true"/>
    <TaxCatchAll xmlns="15ff3d39-6e7b-4d70-9b7c-8d9fe85d0f29" xsi:nil="true"/>
    <dlc_EmailSubject xmlns="15ff3d39-6e7b-4d70-9b7c-8d9fe85d0f29" xsi:nil="true"/>
    <dlc_EmailCC xmlns="15ff3d39-6e7b-4d70-9b7c-8d9fe85d0f29" xsi:nil="true"/>
    <dlc_EmailBCC xmlns="15ff3d39-6e7b-4d70-9b7c-8d9fe85d0f29" xsi:nil="true"/>
    <dlc_EmailFrom xmlns="15ff3d39-6e7b-4d70-9b7c-8d9fe85d0f29" xsi:nil="true"/>
    <dlc_EmailReceivedUTC xmlns="15ff3d39-6e7b-4d70-9b7c-8d9fe85d0f29" xsi:nil="true"/>
    <dlc_EmailSentUTC xmlns="15ff3d39-6e7b-4d70-9b7c-8d9fe85d0f29" xsi:nil="true"/>
    <d28f1dd39ca44d93a9ba0d339cd2cfbc xmlns="4fea251c-3bdd-4d50-962b-ffa2ae250ba0">
      <Terms xmlns="http://schemas.microsoft.com/office/infopath/2007/PartnerControls"/>
    </d28f1dd39ca44d93a9ba0d339cd2cfbc>
    <n30081d4a6394f3798cc88be69ab51c8 xmlns="4fea251c-3bdd-4d50-962b-ffa2ae250ba0">
      <Terms xmlns="http://schemas.microsoft.com/office/infopath/2007/PartnerControls"/>
    </n30081d4a6394f3798cc88be69ab51c8>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6F0EB2-D358-499B-ABB8-9A58ECACAA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ea251c-3bdd-4d50-962b-ffa2ae250ba0"/>
    <ds:schemaRef ds:uri="15ff3d39-6e7b-4d70-9b7c-8d9fe85d0f29"/>
    <ds:schemaRef ds:uri="7bcd41af-3e52-4378-bf12-165ae375de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B04A443-D1A7-4D61-8BE7-273502FFCD0C}">
  <ds:schemaRefs>
    <ds:schemaRef ds:uri="http://purl.org/dc/dcmitype/"/>
    <ds:schemaRef ds:uri="http://purl.org/dc/elements/1.1/"/>
    <ds:schemaRef ds:uri="http://schemas.microsoft.com/office/2006/metadata/properties"/>
    <ds:schemaRef ds:uri="7bcd41af-3e52-4378-bf12-165ae375de30"/>
    <ds:schemaRef ds:uri="http://schemas.microsoft.com/office/infopath/2007/PartnerControls"/>
    <ds:schemaRef ds:uri="15ff3d39-6e7b-4d70-9b7c-8d9fe85d0f29"/>
    <ds:schemaRef ds:uri="http://purl.org/dc/terms/"/>
    <ds:schemaRef ds:uri="http://schemas.microsoft.com/office/2006/documentManagement/types"/>
    <ds:schemaRef ds:uri="http://schemas.openxmlformats.org/package/2006/metadata/core-properties"/>
    <ds:schemaRef ds:uri="4fea251c-3bdd-4d50-962b-ffa2ae250ba0"/>
    <ds:schemaRef ds:uri="http://www.w3.org/XML/1998/namespace"/>
  </ds:schemaRefs>
</ds:datastoreItem>
</file>

<file path=customXml/itemProps3.xml><?xml version="1.0" encoding="utf-8"?>
<ds:datastoreItem xmlns:ds="http://schemas.openxmlformats.org/officeDocument/2006/customXml" ds:itemID="{CF6DFC95-C8D0-4697-A08D-1FE9ADCDD3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DfT Wide screen_Plain comp</Template>
  <TotalTime>16739</TotalTime>
  <Words>185</Words>
  <Application>Microsoft Office PowerPoint</Application>
  <PresentationFormat>Widescreen</PresentationFormat>
  <Paragraphs>21</Paragraphs>
  <Slides>6</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DSSAD location data</vt:lpstr>
      <vt:lpstr>“Data recorded to evaluate/monitor overall safety performance and identify when ADS is in control of vehicles”</vt:lpstr>
      <vt:lpstr>We believe location data is necessary to determine whether the ADS had control of the vehicle</vt:lpstr>
      <vt:lpstr>Example 1</vt:lpstr>
      <vt:lpstr>Example 2</vt:lpstr>
      <vt:lpstr>Privacy concerns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DSSAD location data</dc:title>
  <dc:creator>Peter Edwards</dc:creator>
  <cp:lastModifiedBy>Scott Schmidt</cp:lastModifiedBy>
  <cp:revision>6</cp:revision>
  <dcterms:created xsi:type="dcterms:W3CDTF">2022-10-06T07:10:50Z</dcterms:created>
  <dcterms:modified xsi:type="dcterms:W3CDTF">2022-10-27T19:05:06Z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0x010100E0F2F1CFEC9AF84380787CDB9135F4CD</vt:lpwstr>
  </property>
  <property fmtid="{D5CDD505-2E9C-101B-9397-08002B2CF9AE}" pid="3" name="CustomTag">
    <vt:lpwstr/>
  </property>
  <property fmtid="{D5CDD505-2E9C-101B-9397-08002B2CF9AE}" pid="4" name="FinancialYear">
    <vt:lpwstr/>
  </property>
</Properties>
</file>