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7"/>
  </p:notesMasterIdLst>
  <p:sldIdLst>
    <p:sldId id="256" r:id="rId5"/>
    <p:sldId id="301" r:id="rId6"/>
    <p:sldId id="257" r:id="rId7"/>
    <p:sldId id="529" r:id="rId8"/>
    <p:sldId id="532" r:id="rId9"/>
    <p:sldId id="533" r:id="rId10"/>
    <p:sldId id="534" r:id="rId11"/>
    <p:sldId id="535" r:id="rId12"/>
    <p:sldId id="536" r:id="rId13"/>
    <p:sldId id="531" r:id="rId14"/>
    <p:sldId id="530" r:id="rId15"/>
    <p:sldId id="300" r:id="rId16"/>
  </p:sldIdLst>
  <p:sldSz cx="12192000" cy="6858000"/>
  <p:notesSz cx="6761163" cy="99425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CCF0"/>
    <a:srgbClr val="D5B8EA"/>
    <a:srgbClr val="FFC9C9"/>
    <a:srgbClr val="FFFFAB"/>
    <a:srgbClr val="FF9999"/>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202B0CA-FC54-4496-8BCA-5EF66A818D29}" styleName="Темный стиль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38" autoAdjust="0"/>
    <p:restoredTop sz="94660"/>
  </p:normalViewPr>
  <p:slideViewPr>
    <p:cSldViewPr snapToGrid="0">
      <p:cViewPr varScale="1">
        <p:scale>
          <a:sx n="110" d="100"/>
          <a:sy n="110" d="100"/>
        </p:scale>
        <p:origin x="7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b3001@yandex.ru" userId="6f95847624ae7258" providerId="LiveId" clId="{25F96681-3A25-46AE-AFEF-FD35C4F96C27}"/>
    <pc:docChg chg="undo custSel addSld delSld modSld sldOrd">
      <pc:chgData name="ab3001@yandex.ru" userId="6f95847624ae7258" providerId="LiveId" clId="{25F96681-3A25-46AE-AFEF-FD35C4F96C27}" dt="2022-08-26T16:42:16.623" v="4697" actId="20577"/>
      <pc:docMkLst>
        <pc:docMk/>
      </pc:docMkLst>
      <pc:sldChg chg="modSp mod">
        <pc:chgData name="ab3001@yandex.ru" userId="6f95847624ae7258" providerId="LiveId" clId="{25F96681-3A25-46AE-AFEF-FD35C4F96C27}" dt="2022-08-26T10:49:50.955" v="936" actId="20577"/>
        <pc:sldMkLst>
          <pc:docMk/>
          <pc:sldMk cId="1587566103" sldId="256"/>
        </pc:sldMkLst>
        <pc:spChg chg="mod">
          <ac:chgData name="ab3001@yandex.ru" userId="6f95847624ae7258" providerId="LiveId" clId="{25F96681-3A25-46AE-AFEF-FD35C4F96C27}" dt="2022-08-26T10:49:50.955" v="936" actId="20577"/>
          <ac:spMkLst>
            <pc:docMk/>
            <pc:sldMk cId="1587566103" sldId="256"/>
            <ac:spMk id="2" creationId="{18A9825E-8719-4E24-8AAD-E999BE1B6BB5}"/>
          </ac:spMkLst>
        </pc:spChg>
      </pc:sldChg>
      <pc:sldChg chg="addSp delSp modSp mod">
        <pc:chgData name="ab3001@yandex.ru" userId="6f95847624ae7258" providerId="LiveId" clId="{25F96681-3A25-46AE-AFEF-FD35C4F96C27}" dt="2022-08-26T16:39:50.525" v="4691" actId="20577"/>
        <pc:sldMkLst>
          <pc:docMk/>
          <pc:sldMk cId="2155847900" sldId="257"/>
        </pc:sldMkLst>
        <pc:spChg chg="add mod">
          <ac:chgData name="ab3001@yandex.ru" userId="6f95847624ae7258" providerId="LiveId" clId="{25F96681-3A25-46AE-AFEF-FD35C4F96C27}" dt="2022-08-26T16:38:44.716" v="4595" actId="1076"/>
          <ac:spMkLst>
            <pc:docMk/>
            <pc:sldMk cId="2155847900" sldId="257"/>
            <ac:spMk id="3" creationId="{87D5799C-1F4D-AB8A-68ED-0A15CF5A3ED0}"/>
          </ac:spMkLst>
        </pc:spChg>
        <pc:spChg chg="mod">
          <ac:chgData name="ab3001@yandex.ru" userId="6f95847624ae7258" providerId="LiveId" clId="{25F96681-3A25-46AE-AFEF-FD35C4F96C27}" dt="2022-08-26T09:58:31.817" v="49" actId="27636"/>
          <ac:spMkLst>
            <pc:docMk/>
            <pc:sldMk cId="2155847900" sldId="257"/>
            <ac:spMk id="5" creationId="{3EB4A7AC-1A93-4BB9-B070-1620543B9BD2}"/>
          </ac:spMkLst>
        </pc:spChg>
        <pc:spChg chg="del">
          <ac:chgData name="ab3001@yandex.ru" userId="6f95847624ae7258" providerId="LiveId" clId="{25F96681-3A25-46AE-AFEF-FD35C4F96C27}" dt="2022-08-26T09:58:40.033" v="50" actId="478"/>
          <ac:spMkLst>
            <pc:docMk/>
            <pc:sldMk cId="2155847900" sldId="257"/>
            <ac:spMk id="6" creationId="{18665711-EA47-403D-8B4E-7332882DC769}"/>
          </ac:spMkLst>
        </pc:spChg>
        <pc:spChg chg="add mod">
          <ac:chgData name="ab3001@yandex.ru" userId="6f95847624ae7258" providerId="LiveId" clId="{25F96681-3A25-46AE-AFEF-FD35C4F96C27}" dt="2022-08-26T16:32:07.619" v="4491" actId="207"/>
          <ac:spMkLst>
            <pc:docMk/>
            <pc:sldMk cId="2155847900" sldId="257"/>
            <ac:spMk id="20" creationId="{F7A1E06A-2150-DD90-CBDA-4B5ACA362C5C}"/>
          </ac:spMkLst>
        </pc:spChg>
        <pc:spChg chg="add mod">
          <ac:chgData name="ab3001@yandex.ru" userId="6f95847624ae7258" providerId="LiveId" clId="{25F96681-3A25-46AE-AFEF-FD35C4F96C27}" dt="2022-08-26T16:32:09.936" v="4492" actId="207"/>
          <ac:spMkLst>
            <pc:docMk/>
            <pc:sldMk cId="2155847900" sldId="257"/>
            <ac:spMk id="21" creationId="{38CA9DED-8AB2-7858-BD0A-77BC22A2F653}"/>
          </ac:spMkLst>
        </pc:spChg>
        <pc:spChg chg="add mod">
          <ac:chgData name="ab3001@yandex.ru" userId="6f95847624ae7258" providerId="LiveId" clId="{25F96681-3A25-46AE-AFEF-FD35C4F96C27}" dt="2022-08-26T16:32:13.594" v="4493" actId="207"/>
          <ac:spMkLst>
            <pc:docMk/>
            <pc:sldMk cId="2155847900" sldId="257"/>
            <ac:spMk id="22" creationId="{A727453E-53B9-AE6C-5226-8E6178E36B3D}"/>
          </ac:spMkLst>
        </pc:spChg>
        <pc:spChg chg="add mod">
          <ac:chgData name="ab3001@yandex.ru" userId="6f95847624ae7258" providerId="LiveId" clId="{25F96681-3A25-46AE-AFEF-FD35C4F96C27}" dt="2022-08-26T16:32:16.445" v="4494" actId="207"/>
          <ac:spMkLst>
            <pc:docMk/>
            <pc:sldMk cId="2155847900" sldId="257"/>
            <ac:spMk id="23" creationId="{6A13250E-149A-E2F9-04F9-E6FB29C3A7BA}"/>
          </ac:spMkLst>
        </pc:spChg>
        <pc:spChg chg="add mod">
          <ac:chgData name="ab3001@yandex.ru" userId="6f95847624ae7258" providerId="LiveId" clId="{25F96681-3A25-46AE-AFEF-FD35C4F96C27}" dt="2022-08-26T16:32:19.810" v="4495" actId="207"/>
          <ac:spMkLst>
            <pc:docMk/>
            <pc:sldMk cId="2155847900" sldId="257"/>
            <ac:spMk id="24" creationId="{71970FA9-032A-5CB6-8582-3D69CEE38894}"/>
          </ac:spMkLst>
        </pc:spChg>
        <pc:spChg chg="add mod">
          <ac:chgData name="ab3001@yandex.ru" userId="6f95847624ae7258" providerId="LiveId" clId="{25F96681-3A25-46AE-AFEF-FD35C4F96C27}" dt="2022-08-26T16:39:50.525" v="4691" actId="20577"/>
          <ac:spMkLst>
            <pc:docMk/>
            <pc:sldMk cId="2155847900" sldId="257"/>
            <ac:spMk id="25" creationId="{B46F5C26-ECDB-CB02-FAD1-5C240E97861C}"/>
          </ac:spMkLst>
        </pc:spChg>
        <pc:graphicFrameChg chg="add mod modGraphic">
          <ac:chgData name="ab3001@yandex.ru" userId="6f95847624ae7258" providerId="LiveId" clId="{25F96681-3A25-46AE-AFEF-FD35C4F96C27}" dt="2022-08-26T16:37:01.280" v="4592" actId="20577"/>
          <ac:graphicFrameMkLst>
            <pc:docMk/>
            <pc:sldMk cId="2155847900" sldId="257"/>
            <ac:graphicFrameMk id="2" creationId="{D3E1ED09-46E0-BFE0-CE89-A9747930D163}"/>
          </ac:graphicFrameMkLst>
        </pc:graphicFrameChg>
        <pc:graphicFrameChg chg="add del mod">
          <ac:chgData name="ab3001@yandex.ru" userId="6f95847624ae7258" providerId="LiveId" clId="{25F96681-3A25-46AE-AFEF-FD35C4F96C27}" dt="2022-08-26T16:11:58.366" v="4384" actId="478"/>
          <ac:graphicFrameMkLst>
            <pc:docMk/>
            <pc:sldMk cId="2155847900" sldId="257"/>
            <ac:graphicFrameMk id="7" creationId="{336FD0F9-9C26-3837-6567-54D803F9D7AD}"/>
          </ac:graphicFrameMkLst>
        </pc:graphicFrameChg>
        <pc:graphicFrameChg chg="add del mod">
          <ac:chgData name="ab3001@yandex.ru" userId="6f95847624ae7258" providerId="LiveId" clId="{25F96681-3A25-46AE-AFEF-FD35C4F96C27}" dt="2022-08-26T16:18:23.226" v="4423" actId="478"/>
          <ac:graphicFrameMkLst>
            <pc:docMk/>
            <pc:sldMk cId="2155847900" sldId="257"/>
            <ac:graphicFrameMk id="8" creationId="{44D058F8-6C3E-0D91-E19E-7E3ADC89F1EA}"/>
          </ac:graphicFrameMkLst>
        </pc:graphicFrameChg>
        <pc:graphicFrameChg chg="add del mod">
          <ac:chgData name="ab3001@yandex.ru" userId="6f95847624ae7258" providerId="LiveId" clId="{25F96681-3A25-46AE-AFEF-FD35C4F96C27}" dt="2022-08-26T16:19:04.894" v="4434" actId="478"/>
          <ac:graphicFrameMkLst>
            <pc:docMk/>
            <pc:sldMk cId="2155847900" sldId="257"/>
            <ac:graphicFrameMk id="9" creationId="{7615EBDA-A5DC-F2BB-9414-37C951EB3166}"/>
          </ac:graphicFrameMkLst>
        </pc:graphicFrameChg>
        <pc:cxnChg chg="add del">
          <ac:chgData name="ab3001@yandex.ru" userId="6f95847624ae7258" providerId="LiveId" clId="{25F96681-3A25-46AE-AFEF-FD35C4F96C27}" dt="2022-08-26T16:20:21.165" v="4439" actId="11529"/>
          <ac:cxnSpMkLst>
            <pc:docMk/>
            <pc:sldMk cId="2155847900" sldId="257"/>
            <ac:cxnSpMk id="11" creationId="{76F742A1-6D61-59BB-3306-22CB01D4E523}"/>
          </ac:cxnSpMkLst>
        </pc:cxnChg>
        <pc:cxnChg chg="add mod">
          <ac:chgData name="ab3001@yandex.ru" userId="6f95847624ae7258" providerId="LiveId" clId="{25F96681-3A25-46AE-AFEF-FD35C4F96C27}" dt="2022-08-26T16:21:34.916" v="4445" actId="1582"/>
          <ac:cxnSpMkLst>
            <pc:docMk/>
            <pc:sldMk cId="2155847900" sldId="257"/>
            <ac:cxnSpMk id="13" creationId="{CC38414F-5380-F2BB-07FA-D7EBB2046A21}"/>
          </ac:cxnSpMkLst>
        </pc:cxnChg>
        <pc:cxnChg chg="add mod">
          <ac:chgData name="ab3001@yandex.ru" userId="6f95847624ae7258" providerId="LiveId" clId="{25F96681-3A25-46AE-AFEF-FD35C4F96C27}" dt="2022-08-26T16:21:57.524" v="4448" actId="196"/>
          <ac:cxnSpMkLst>
            <pc:docMk/>
            <pc:sldMk cId="2155847900" sldId="257"/>
            <ac:cxnSpMk id="14" creationId="{38D8A2F9-4856-C6FB-A968-8EF12AF544FD}"/>
          </ac:cxnSpMkLst>
        </pc:cxnChg>
        <pc:cxnChg chg="add mod">
          <ac:chgData name="ab3001@yandex.ru" userId="6f95847624ae7258" providerId="LiveId" clId="{25F96681-3A25-46AE-AFEF-FD35C4F96C27}" dt="2022-08-26T16:23:36.195" v="4453" actId="14100"/>
          <ac:cxnSpMkLst>
            <pc:docMk/>
            <pc:sldMk cId="2155847900" sldId="257"/>
            <ac:cxnSpMk id="15" creationId="{8E3891D2-E1C5-C129-5738-B75611C90B05}"/>
          </ac:cxnSpMkLst>
        </pc:cxnChg>
        <pc:cxnChg chg="add mod">
          <ac:chgData name="ab3001@yandex.ru" userId="6f95847624ae7258" providerId="LiveId" clId="{25F96681-3A25-46AE-AFEF-FD35C4F96C27}" dt="2022-08-26T16:23:51.245" v="4456" actId="196"/>
          <ac:cxnSpMkLst>
            <pc:docMk/>
            <pc:sldMk cId="2155847900" sldId="257"/>
            <ac:cxnSpMk id="19" creationId="{0A5FD969-D1C1-A261-A656-BCFE9A5A702E}"/>
          </ac:cxnSpMkLst>
        </pc:cxnChg>
      </pc:sldChg>
      <pc:sldChg chg="del">
        <pc:chgData name="ab3001@yandex.ru" userId="6f95847624ae7258" providerId="LiveId" clId="{25F96681-3A25-46AE-AFEF-FD35C4F96C27}" dt="2022-08-26T10:33:32.650" v="670" actId="47"/>
        <pc:sldMkLst>
          <pc:docMk/>
          <pc:sldMk cId="3006817044" sldId="258"/>
        </pc:sldMkLst>
      </pc:sldChg>
      <pc:sldChg chg="del">
        <pc:chgData name="ab3001@yandex.ru" userId="6f95847624ae7258" providerId="LiveId" clId="{25F96681-3A25-46AE-AFEF-FD35C4F96C27}" dt="2022-08-26T10:00:24.829" v="57" actId="47"/>
        <pc:sldMkLst>
          <pc:docMk/>
          <pc:sldMk cId="4140836373" sldId="259"/>
        </pc:sldMkLst>
      </pc:sldChg>
      <pc:sldChg chg="del">
        <pc:chgData name="ab3001@yandex.ru" userId="6f95847624ae7258" providerId="LiveId" clId="{25F96681-3A25-46AE-AFEF-FD35C4F96C27}" dt="2022-08-26T10:33:32.650" v="670" actId="47"/>
        <pc:sldMkLst>
          <pc:docMk/>
          <pc:sldMk cId="881957224" sldId="294"/>
        </pc:sldMkLst>
      </pc:sldChg>
      <pc:sldChg chg="del">
        <pc:chgData name="ab3001@yandex.ru" userId="6f95847624ae7258" providerId="LiveId" clId="{25F96681-3A25-46AE-AFEF-FD35C4F96C27}" dt="2022-08-26T10:33:32.650" v="670" actId="47"/>
        <pc:sldMkLst>
          <pc:docMk/>
          <pc:sldMk cId="3884198007" sldId="299"/>
        </pc:sldMkLst>
      </pc:sldChg>
      <pc:sldChg chg="modSp mod ord">
        <pc:chgData name="ab3001@yandex.ru" userId="6f95847624ae7258" providerId="LiveId" clId="{25F96681-3A25-46AE-AFEF-FD35C4F96C27}" dt="2022-08-26T10:20:05.114" v="669" actId="1076"/>
        <pc:sldMkLst>
          <pc:docMk/>
          <pc:sldMk cId="1334303468" sldId="301"/>
        </pc:sldMkLst>
        <pc:spChg chg="mod">
          <ac:chgData name="ab3001@yandex.ru" userId="6f95847624ae7258" providerId="LiveId" clId="{25F96681-3A25-46AE-AFEF-FD35C4F96C27}" dt="2022-08-26T10:02:03.064" v="71" actId="14100"/>
          <ac:spMkLst>
            <pc:docMk/>
            <pc:sldMk cId="1334303468" sldId="301"/>
            <ac:spMk id="2" creationId="{18EF1D37-4896-44B9-895F-CB4E5066587F}"/>
          </ac:spMkLst>
        </pc:spChg>
        <pc:spChg chg="mod">
          <ac:chgData name="ab3001@yandex.ru" userId="6f95847624ae7258" providerId="LiveId" clId="{25F96681-3A25-46AE-AFEF-FD35C4F96C27}" dt="2022-08-26T10:20:05.114" v="669" actId="1076"/>
          <ac:spMkLst>
            <pc:docMk/>
            <pc:sldMk cId="1334303468" sldId="301"/>
            <ac:spMk id="3" creationId="{E5C6C6B6-09A4-4ED5-8779-28479A77BF8B}"/>
          </ac:spMkLst>
        </pc:spChg>
      </pc:sldChg>
      <pc:sldChg chg="del">
        <pc:chgData name="ab3001@yandex.ru" userId="6f95847624ae7258" providerId="LiveId" clId="{25F96681-3A25-46AE-AFEF-FD35C4F96C27}" dt="2022-08-26T10:33:32.650" v="670" actId="47"/>
        <pc:sldMkLst>
          <pc:docMk/>
          <pc:sldMk cId="112177509" sldId="303"/>
        </pc:sldMkLst>
      </pc:sldChg>
      <pc:sldChg chg="del">
        <pc:chgData name="ab3001@yandex.ru" userId="6f95847624ae7258" providerId="LiveId" clId="{25F96681-3A25-46AE-AFEF-FD35C4F96C27}" dt="2022-08-26T10:33:32.650" v="670" actId="47"/>
        <pc:sldMkLst>
          <pc:docMk/>
          <pc:sldMk cId="1683322354" sldId="304"/>
        </pc:sldMkLst>
      </pc:sldChg>
      <pc:sldChg chg="del">
        <pc:chgData name="ab3001@yandex.ru" userId="6f95847624ae7258" providerId="LiveId" clId="{25F96681-3A25-46AE-AFEF-FD35C4F96C27}" dt="2022-08-26T10:33:32.650" v="670" actId="47"/>
        <pc:sldMkLst>
          <pc:docMk/>
          <pc:sldMk cId="3081914768" sldId="307"/>
        </pc:sldMkLst>
      </pc:sldChg>
      <pc:sldChg chg="del">
        <pc:chgData name="ab3001@yandex.ru" userId="6f95847624ae7258" providerId="LiveId" clId="{25F96681-3A25-46AE-AFEF-FD35C4F96C27}" dt="2022-08-26T10:33:45.005" v="671" actId="47"/>
        <pc:sldMkLst>
          <pc:docMk/>
          <pc:sldMk cId="1879350429" sldId="525"/>
        </pc:sldMkLst>
      </pc:sldChg>
      <pc:sldChg chg="del">
        <pc:chgData name="ab3001@yandex.ru" userId="6f95847624ae7258" providerId="LiveId" clId="{25F96681-3A25-46AE-AFEF-FD35C4F96C27}" dt="2022-08-26T10:33:45.005" v="671" actId="47"/>
        <pc:sldMkLst>
          <pc:docMk/>
          <pc:sldMk cId="2341890287" sldId="528"/>
        </pc:sldMkLst>
      </pc:sldChg>
      <pc:sldChg chg="modSp add mod">
        <pc:chgData name="ab3001@yandex.ru" userId="6f95847624ae7258" providerId="LiveId" clId="{25F96681-3A25-46AE-AFEF-FD35C4F96C27}" dt="2022-08-26T16:40:47.995" v="4696" actId="20577"/>
        <pc:sldMkLst>
          <pc:docMk/>
          <pc:sldMk cId="3272492240" sldId="529"/>
        </pc:sldMkLst>
        <pc:spChg chg="mod">
          <ac:chgData name="ab3001@yandex.ru" userId="6f95847624ae7258" providerId="LiveId" clId="{25F96681-3A25-46AE-AFEF-FD35C4F96C27}" dt="2022-08-26T10:09:05.411" v="314" actId="20577"/>
          <ac:spMkLst>
            <pc:docMk/>
            <pc:sldMk cId="3272492240" sldId="529"/>
            <ac:spMk id="2" creationId="{18EF1D37-4896-44B9-895F-CB4E5066587F}"/>
          </ac:spMkLst>
        </pc:spChg>
        <pc:spChg chg="mod">
          <ac:chgData name="ab3001@yandex.ru" userId="6f95847624ae7258" providerId="LiveId" clId="{25F96681-3A25-46AE-AFEF-FD35C4F96C27}" dt="2022-08-26T16:40:47.995" v="4696" actId="20577"/>
          <ac:spMkLst>
            <pc:docMk/>
            <pc:sldMk cId="3272492240" sldId="529"/>
            <ac:spMk id="3" creationId="{E5C6C6B6-09A4-4ED5-8779-28479A77BF8B}"/>
          </ac:spMkLst>
        </pc:spChg>
      </pc:sldChg>
      <pc:sldChg chg="add del">
        <pc:chgData name="ab3001@yandex.ru" userId="6f95847624ae7258" providerId="LiveId" clId="{25F96681-3A25-46AE-AFEF-FD35C4F96C27}" dt="2022-08-26T10:09:38.079" v="316" actId="2890"/>
        <pc:sldMkLst>
          <pc:docMk/>
          <pc:sldMk cId="595031960" sldId="530"/>
        </pc:sldMkLst>
      </pc:sldChg>
      <pc:sldChg chg="modSp add mod">
        <pc:chgData name="ab3001@yandex.ru" userId="6f95847624ae7258" providerId="LiveId" clId="{25F96681-3A25-46AE-AFEF-FD35C4F96C27}" dt="2022-08-26T10:37:46.385" v="892" actId="313"/>
        <pc:sldMkLst>
          <pc:docMk/>
          <pc:sldMk cId="3466631125" sldId="530"/>
        </pc:sldMkLst>
        <pc:spChg chg="mod">
          <ac:chgData name="ab3001@yandex.ru" userId="6f95847624ae7258" providerId="LiveId" clId="{25F96681-3A25-46AE-AFEF-FD35C4F96C27}" dt="2022-08-26T10:34:44.451" v="695" actId="20577"/>
          <ac:spMkLst>
            <pc:docMk/>
            <pc:sldMk cId="3466631125" sldId="530"/>
            <ac:spMk id="2" creationId="{18EF1D37-4896-44B9-895F-CB4E5066587F}"/>
          </ac:spMkLst>
        </pc:spChg>
        <pc:spChg chg="mod">
          <ac:chgData name="ab3001@yandex.ru" userId="6f95847624ae7258" providerId="LiveId" clId="{25F96681-3A25-46AE-AFEF-FD35C4F96C27}" dt="2022-08-26T10:37:46.385" v="892" actId="313"/>
          <ac:spMkLst>
            <pc:docMk/>
            <pc:sldMk cId="3466631125" sldId="530"/>
            <ac:spMk id="3" creationId="{E5C6C6B6-09A4-4ED5-8779-28479A77BF8B}"/>
          </ac:spMkLst>
        </pc:spChg>
      </pc:sldChg>
      <pc:sldChg chg="modSp add mod">
        <pc:chgData name="ab3001@yandex.ru" userId="6f95847624ae7258" providerId="LiveId" clId="{25F96681-3A25-46AE-AFEF-FD35C4F96C27}" dt="2022-08-26T10:52:40.015" v="1038" actId="20577"/>
        <pc:sldMkLst>
          <pc:docMk/>
          <pc:sldMk cId="3460981186" sldId="531"/>
        </pc:sldMkLst>
        <pc:spChg chg="mod">
          <ac:chgData name="ab3001@yandex.ru" userId="6f95847624ae7258" providerId="LiveId" clId="{25F96681-3A25-46AE-AFEF-FD35C4F96C27}" dt="2022-08-26T10:39:32.695" v="905" actId="20577"/>
          <ac:spMkLst>
            <pc:docMk/>
            <pc:sldMk cId="3460981186" sldId="531"/>
            <ac:spMk id="2" creationId="{18EF1D37-4896-44B9-895F-CB4E5066587F}"/>
          </ac:spMkLst>
        </pc:spChg>
        <pc:spChg chg="mod">
          <ac:chgData name="ab3001@yandex.ru" userId="6f95847624ae7258" providerId="LiveId" clId="{25F96681-3A25-46AE-AFEF-FD35C4F96C27}" dt="2022-08-26T10:52:40.015" v="1038" actId="20577"/>
          <ac:spMkLst>
            <pc:docMk/>
            <pc:sldMk cId="3460981186" sldId="531"/>
            <ac:spMk id="3" creationId="{E5C6C6B6-09A4-4ED5-8779-28479A77BF8B}"/>
          </ac:spMkLst>
        </pc:spChg>
      </pc:sldChg>
      <pc:sldChg chg="modSp add mod">
        <pc:chgData name="ab3001@yandex.ru" userId="6f95847624ae7258" providerId="LiveId" clId="{25F96681-3A25-46AE-AFEF-FD35C4F96C27}" dt="2022-08-26T13:41:26.185" v="2154" actId="6549"/>
        <pc:sldMkLst>
          <pc:docMk/>
          <pc:sldMk cId="239172129" sldId="532"/>
        </pc:sldMkLst>
        <pc:spChg chg="mod">
          <ac:chgData name="ab3001@yandex.ru" userId="6f95847624ae7258" providerId="LiveId" clId="{25F96681-3A25-46AE-AFEF-FD35C4F96C27}" dt="2022-08-26T11:04:57.513" v="1355" actId="20577"/>
          <ac:spMkLst>
            <pc:docMk/>
            <pc:sldMk cId="239172129" sldId="532"/>
            <ac:spMk id="2" creationId="{18EF1D37-4896-44B9-895F-CB4E5066587F}"/>
          </ac:spMkLst>
        </pc:spChg>
        <pc:spChg chg="mod">
          <ac:chgData name="ab3001@yandex.ru" userId="6f95847624ae7258" providerId="LiveId" clId="{25F96681-3A25-46AE-AFEF-FD35C4F96C27}" dt="2022-08-26T13:41:26.185" v="2154" actId="6549"/>
          <ac:spMkLst>
            <pc:docMk/>
            <pc:sldMk cId="239172129" sldId="532"/>
            <ac:spMk id="3" creationId="{E5C6C6B6-09A4-4ED5-8779-28479A77BF8B}"/>
          </ac:spMkLst>
        </pc:spChg>
      </pc:sldChg>
      <pc:sldChg chg="modSp add mod">
        <pc:chgData name="ab3001@yandex.ru" userId="6f95847624ae7258" providerId="LiveId" clId="{25F96681-3A25-46AE-AFEF-FD35C4F96C27}" dt="2022-08-26T13:42:02.643" v="2165" actId="20577"/>
        <pc:sldMkLst>
          <pc:docMk/>
          <pc:sldMk cId="534227156" sldId="533"/>
        </pc:sldMkLst>
        <pc:spChg chg="mod">
          <ac:chgData name="ab3001@yandex.ru" userId="6f95847624ae7258" providerId="LiveId" clId="{25F96681-3A25-46AE-AFEF-FD35C4F96C27}" dt="2022-08-26T12:55:32.177" v="1592" actId="20577"/>
          <ac:spMkLst>
            <pc:docMk/>
            <pc:sldMk cId="534227156" sldId="533"/>
            <ac:spMk id="2" creationId="{18EF1D37-4896-44B9-895F-CB4E5066587F}"/>
          </ac:spMkLst>
        </pc:spChg>
        <pc:spChg chg="mod">
          <ac:chgData name="ab3001@yandex.ru" userId="6f95847624ae7258" providerId="LiveId" clId="{25F96681-3A25-46AE-AFEF-FD35C4F96C27}" dt="2022-08-26T13:42:02.643" v="2165" actId="20577"/>
          <ac:spMkLst>
            <pc:docMk/>
            <pc:sldMk cId="534227156" sldId="533"/>
            <ac:spMk id="3" creationId="{E5C6C6B6-09A4-4ED5-8779-28479A77BF8B}"/>
          </ac:spMkLst>
        </pc:spChg>
      </pc:sldChg>
      <pc:sldChg chg="modSp add mod">
        <pc:chgData name="ab3001@yandex.ru" userId="6f95847624ae7258" providerId="LiveId" clId="{25F96681-3A25-46AE-AFEF-FD35C4F96C27}" dt="2022-08-26T16:42:16.623" v="4697" actId="20577"/>
        <pc:sldMkLst>
          <pc:docMk/>
          <pc:sldMk cId="3798932963" sldId="534"/>
        </pc:sldMkLst>
        <pc:spChg chg="mod">
          <ac:chgData name="ab3001@yandex.ru" userId="6f95847624ae7258" providerId="LiveId" clId="{25F96681-3A25-46AE-AFEF-FD35C4F96C27}" dt="2022-08-26T13:25:21.896" v="2103" actId="20577"/>
          <ac:spMkLst>
            <pc:docMk/>
            <pc:sldMk cId="3798932963" sldId="534"/>
            <ac:spMk id="2" creationId="{18EF1D37-4896-44B9-895F-CB4E5066587F}"/>
          </ac:spMkLst>
        </pc:spChg>
        <pc:spChg chg="mod">
          <ac:chgData name="ab3001@yandex.ru" userId="6f95847624ae7258" providerId="LiveId" clId="{25F96681-3A25-46AE-AFEF-FD35C4F96C27}" dt="2022-08-26T16:42:16.623" v="4697" actId="20577"/>
          <ac:spMkLst>
            <pc:docMk/>
            <pc:sldMk cId="3798932963" sldId="534"/>
            <ac:spMk id="3" creationId="{E5C6C6B6-09A4-4ED5-8779-28479A77BF8B}"/>
          </ac:spMkLst>
        </pc:spChg>
      </pc:sldChg>
      <pc:sldChg chg="modSp add mod">
        <pc:chgData name="ab3001@yandex.ru" userId="6f95847624ae7258" providerId="LiveId" clId="{25F96681-3A25-46AE-AFEF-FD35C4F96C27}" dt="2022-08-26T15:01:44.948" v="3984" actId="20577"/>
        <pc:sldMkLst>
          <pc:docMk/>
          <pc:sldMk cId="3998742038" sldId="535"/>
        </pc:sldMkLst>
        <pc:spChg chg="mod">
          <ac:chgData name="ab3001@yandex.ru" userId="6f95847624ae7258" providerId="LiveId" clId="{25F96681-3A25-46AE-AFEF-FD35C4F96C27}" dt="2022-08-26T14:01:35.706" v="2607" actId="20577"/>
          <ac:spMkLst>
            <pc:docMk/>
            <pc:sldMk cId="3998742038" sldId="535"/>
            <ac:spMk id="2" creationId="{18EF1D37-4896-44B9-895F-CB4E5066587F}"/>
          </ac:spMkLst>
        </pc:spChg>
        <pc:spChg chg="mod">
          <ac:chgData name="ab3001@yandex.ru" userId="6f95847624ae7258" providerId="LiveId" clId="{25F96681-3A25-46AE-AFEF-FD35C4F96C27}" dt="2022-08-26T15:01:44.948" v="3984" actId="20577"/>
          <ac:spMkLst>
            <pc:docMk/>
            <pc:sldMk cId="3998742038" sldId="535"/>
            <ac:spMk id="3" creationId="{E5C6C6B6-09A4-4ED5-8779-28479A77BF8B}"/>
          </ac:spMkLst>
        </pc:spChg>
      </pc:sldChg>
      <pc:sldChg chg="modSp add mod">
        <pc:chgData name="ab3001@yandex.ru" userId="6f95847624ae7258" providerId="LiveId" clId="{25F96681-3A25-46AE-AFEF-FD35C4F96C27}" dt="2022-08-26T15:01:36.181" v="3983" actId="27636"/>
        <pc:sldMkLst>
          <pc:docMk/>
          <pc:sldMk cId="3742958002" sldId="536"/>
        </pc:sldMkLst>
        <pc:spChg chg="mod">
          <ac:chgData name="ab3001@yandex.ru" userId="6f95847624ae7258" providerId="LiveId" clId="{25F96681-3A25-46AE-AFEF-FD35C4F96C27}" dt="2022-08-26T14:18:39.645" v="3231" actId="20577"/>
          <ac:spMkLst>
            <pc:docMk/>
            <pc:sldMk cId="3742958002" sldId="536"/>
            <ac:spMk id="2" creationId="{18EF1D37-4896-44B9-895F-CB4E5066587F}"/>
          </ac:spMkLst>
        </pc:spChg>
        <pc:spChg chg="mod">
          <ac:chgData name="ab3001@yandex.ru" userId="6f95847624ae7258" providerId="LiveId" clId="{25F96681-3A25-46AE-AFEF-FD35C4F96C27}" dt="2022-08-26T15:01:36.181" v="3983" actId="27636"/>
          <ac:spMkLst>
            <pc:docMk/>
            <pc:sldMk cId="3742958002" sldId="536"/>
            <ac:spMk id="3" creationId="{E5C6C6B6-09A4-4ED5-8779-28479A77BF8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29761" y="0"/>
            <a:ext cx="2929837" cy="498852"/>
          </a:xfrm>
          <a:prstGeom prst="rect">
            <a:avLst/>
          </a:prstGeom>
        </p:spPr>
        <p:txBody>
          <a:bodyPr vert="horz" lIns="91440" tIns="45720" rIns="91440" bIns="45720" rtlCol="0"/>
          <a:lstStyle>
            <a:lvl1pPr algn="r">
              <a:defRPr sz="1200"/>
            </a:lvl1pPr>
          </a:lstStyle>
          <a:p>
            <a:fld id="{0D1FE964-6B91-40FA-8E53-10AE385D5DBF}" type="datetimeFigureOut">
              <a:rPr lang="ru-RU" smtClean="0"/>
              <a:t>26.08.2022</a:t>
            </a:fld>
            <a:endParaRPr lang="ru-RU"/>
          </a:p>
        </p:txBody>
      </p:sp>
      <p:sp>
        <p:nvSpPr>
          <p:cNvPr id="4" name="Образ слайда 3"/>
          <p:cNvSpPr>
            <a:spLocks noGrp="1" noRot="1" noChangeAspect="1"/>
          </p:cNvSpPr>
          <p:nvPr>
            <p:ph type="sldImg" idx="2"/>
          </p:nvPr>
        </p:nvSpPr>
        <p:spPr>
          <a:xfrm>
            <a:off x="398463" y="1243013"/>
            <a:ext cx="5964237" cy="335597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6117" y="4784835"/>
            <a:ext cx="5408930" cy="3914864"/>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443662"/>
            <a:ext cx="2929837" cy="498851"/>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29761" y="9443662"/>
            <a:ext cx="2929837" cy="498851"/>
          </a:xfrm>
          <a:prstGeom prst="rect">
            <a:avLst/>
          </a:prstGeom>
        </p:spPr>
        <p:txBody>
          <a:bodyPr vert="horz" lIns="91440" tIns="45720" rIns="91440" bIns="45720" rtlCol="0" anchor="b"/>
          <a:lstStyle>
            <a:lvl1pPr algn="r">
              <a:defRPr sz="1200"/>
            </a:lvl1pPr>
          </a:lstStyle>
          <a:p>
            <a:fld id="{58E51DD2-9AD4-4606-ACF7-DBCDDFEC8A78}" type="slidenum">
              <a:rPr lang="ru-RU" smtClean="0"/>
              <a:t>‹#›</a:t>
            </a:fld>
            <a:endParaRPr lang="ru-RU"/>
          </a:p>
        </p:txBody>
      </p:sp>
    </p:spTree>
    <p:extLst>
      <p:ext uri="{BB962C8B-B14F-4D97-AF65-F5344CB8AC3E}">
        <p14:creationId xmlns:p14="http://schemas.microsoft.com/office/powerpoint/2010/main" val="39144007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B748E63-0425-4C96-BA50-49E1EF60D97E}"/>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1776F294-5106-49E3-8855-5FA3910C702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5BEE4CEC-9262-45F0-ACD8-7542A08F8846}"/>
              </a:ext>
            </a:extLst>
          </p:cNvPr>
          <p:cNvSpPr>
            <a:spLocks noGrp="1"/>
          </p:cNvSpPr>
          <p:nvPr>
            <p:ph type="dt" sz="half" idx="10"/>
          </p:nvPr>
        </p:nvSpPr>
        <p:spPr/>
        <p:txBody>
          <a:bodyPr/>
          <a:lstStyle/>
          <a:p>
            <a:fld id="{9F42531C-468E-46B8-8A4F-21989835232B}" type="datetime1">
              <a:rPr lang="ru-RU" smtClean="0"/>
              <a:t>26.08.2022</a:t>
            </a:fld>
            <a:endParaRPr lang="ru-RU"/>
          </a:p>
        </p:txBody>
      </p:sp>
      <p:sp>
        <p:nvSpPr>
          <p:cNvPr id="5" name="Нижний колонтитул 4">
            <a:extLst>
              <a:ext uri="{FF2B5EF4-FFF2-40B4-BE49-F238E27FC236}">
                <a16:creationId xmlns:a16="http://schemas.microsoft.com/office/drawing/2014/main" id="{EE836CC9-858B-4471-8CAD-6248BCF3F71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AA26AB0-7124-4D91-A4BB-EA6F4FD466F9}"/>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26781308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57B8C54-4F18-4331-90B7-F73744D3A7B9}"/>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CA9C0CDF-C6D7-44D9-92EA-A727E5EF8A50}"/>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EFA6C1F-9DC8-44A7-978B-5C9A96BDBAA4}"/>
              </a:ext>
            </a:extLst>
          </p:cNvPr>
          <p:cNvSpPr>
            <a:spLocks noGrp="1"/>
          </p:cNvSpPr>
          <p:nvPr>
            <p:ph type="dt" sz="half" idx="10"/>
          </p:nvPr>
        </p:nvSpPr>
        <p:spPr/>
        <p:txBody>
          <a:bodyPr/>
          <a:lstStyle/>
          <a:p>
            <a:fld id="{3523FDEE-2402-48FE-B139-E4F90C3E9FEE}" type="datetime1">
              <a:rPr lang="ru-RU" smtClean="0"/>
              <a:t>26.08.2022</a:t>
            </a:fld>
            <a:endParaRPr lang="ru-RU"/>
          </a:p>
        </p:txBody>
      </p:sp>
      <p:sp>
        <p:nvSpPr>
          <p:cNvPr id="5" name="Нижний колонтитул 4">
            <a:extLst>
              <a:ext uri="{FF2B5EF4-FFF2-40B4-BE49-F238E27FC236}">
                <a16:creationId xmlns:a16="http://schemas.microsoft.com/office/drawing/2014/main" id="{D5303399-3048-4ABE-8D69-909384564DF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456FB391-475A-4AA0-BA71-BB1DA05962BA}"/>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2048934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F7C3C3FE-4549-49BD-B93E-7B3DB69A8A49}"/>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C23B4EAD-07A0-440F-BE06-0854590D7F10}"/>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2D9941D-8B2F-434A-BC65-DAADDF8EECD1}"/>
              </a:ext>
            </a:extLst>
          </p:cNvPr>
          <p:cNvSpPr>
            <a:spLocks noGrp="1"/>
          </p:cNvSpPr>
          <p:nvPr>
            <p:ph type="dt" sz="half" idx="10"/>
          </p:nvPr>
        </p:nvSpPr>
        <p:spPr/>
        <p:txBody>
          <a:bodyPr/>
          <a:lstStyle/>
          <a:p>
            <a:fld id="{B9B7E014-71B7-463A-8115-78E3DA31D96A}" type="datetime1">
              <a:rPr lang="ru-RU" smtClean="0"/>
              <a:t>26.08.2022</a:t>
            </a:fld>
            <a:endParaRPr lang="ru-RU"/>
          </a:p>
        </p:txBody>
      </p:sp>
      <p:sp>
        <p:nvSpPr>
          <p:cNvPr id="5" name="Нижний колонтитул 4">
            <a:extLst>
              <a:ext uri="{FF2B5EF4-FFF2-40B4-BE49-F238E27FC236}">
                <a16:creationId xmlns:a16="http://schemas.microsoft.com/office/drawing/2014/main" id="{1EEC65A8-2647-4E18-A6AC-9DE683949D8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682408E-B40D-4A3E-A55A-C331B430BE41}"/>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3956630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B757DF6-C5AB-4B52-8F7F-90E94EA40159}"/>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2320B60C-8F1B-4DB8-9059-067ABB8E14EE}"/>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0942272-7D95-45C1-888E-F6C545DEACF0}"/>
              </a:ext>
            </a:extLst>
          </p:cNvPr>
          <p:cNvSpPr>
            <a:spLocks noGrp="1"/>
          </p:cNvSpPr>
          <p:nvPr>
            <p:ph type="dt" sz="half" idx="10"/>
          </p:nvPr>
        </p:nvSpPr>
        <p:spPr/>
        <p:txBody>
          <a:bodyPr/>
          <a:lstStyle/>
          <a:p>
            <a:fld id="{B8ECE46B-5F14-4833-A6BF-E3B6B5384B08}" type="datetime1">
              <a:rPr lang="ru-RU" smtClean="0"/>
              <a:t>26.08.2022</a:t>
            </a:fld>
            <a:endParaRPr lang="ru-RU"/>
          </a:p>
        </p:txBody>
      </p:sp>
      <p:sp>
        <p:nvSpPr>
          <p:cNvPr id="5" name="Нижний колонтитул 4">
            <a:extLst>
              <a:ext uri="{FF2B5EF4-FFF2-40B4-BE49-F238E27FC236}">
                <a16:creationId xmlns:a16="http://schemas.microsoft.com/office/drawing/2014/main" id="{09EC5B24-B5A2-4098-BDFC-F5E3D34F0AD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C156270-5EFB-4C59-A916-A84C62D61D52}"/>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24040746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8C76772-2FD2-457C-9402-58DB1AC6AE63}"/>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B2E8858C-524B-4FDF-91AC-F523B10DE1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821BAB6C-46FB-419C-A843-34C152B3BD56}"/>
              </a:ext>
            </a:extLst>
          </p:cNvPr>
          <p:cNvSpPr>
            <a:spLocks noGrp="1"/>
          </p:cNvSpPr>
          <p:nvPr>
            <p:ph type="dt" sz="half" idx="10"/>
          </p:nvPr>
        </p:nvSpPr>
        <p:spPr/>
        <p:txBody>
          <a:bodyPr/>
          <a:lstStyle/>
          <a:p>
            <a:fld id="{522506EA-00AD-48C2-B5D9-0ED45B7FF5FD}" type="datetime1">
              <a:rPr lang="ru-RU" smtClean="0"/>
              <a:t>26.08.2022</a:t>
            </a:fld>
            <a:endParaRPr lang="ru-RU"/>
          </a:p>
        </p:txBody>
      </p:sp>
      <p:sp>
        <p:nvSpPr>
          <p:cNvPr id="5" name="Нижний колонтитул 4">
            <a:extLst>
              <a:ext uri="{FF2B5EF4-FFF2-40B4-BE49-F238E27FC236}">
                <a16:creationId xmlns:a16="http://schemas.microsoft.com/office/drawing/2014/main" id="{C9471AE4-5CBA-442D-BDB8-A4CF9C2E2E8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B04165C-F85D-49CC-A03B-C0C4F5D99B04}"/>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8560748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81B5C1F-B243-418F-91FE-6D1E83DC8B4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6226951-C4AF-40E6-8D14-446A286519F9}"/>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CAF4A99B-9D7C-4227-BFF6-B7A5E92C3DD4}"/>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8D78C397-E456-4507-AF31-11D62C484A07}"/>
              </a:ext>
            </a:extLst>
          </p:cNvPr>
          <p:cNvSpPr>
            <a:spLocks noGrp="1"/>
          </p:cNvSpPr>
          <p:nvPr>
            <p:ph type="dt" sz="half" idx="10"/>
          </p:nvPr>
        </p:nvSpPr>
        <p:spPr/>
        <p:txBody>
          <a:bodyPr/>
          <a:lstStyle/>
          <a:p>
            <a:fld id="{0437BAFE-9AA4-4073-9703-2E83D70580DD}" type="datetime1">
              <a:rPr lang="ru-RU" smtClean="0"/>
              <a:t>26.08.2022</a:t>
            </a:fld>
            <a:endParaRPr lang="ru-RU"/>
          </a:p>
        </p:txBody>
      </p:sp>
      <p:sp>
        <p:nvSpPr>
          <p:cNvPr id="6" name="Нижний колонтитул 5">
            <a:extLst>
              <a:ext uri="{FF2B5EF4-FFF2-40B4-BE49-F238E27FC236}">
                <a16:creationId xmlns:a16="http://schemas.microsoft.com/office/drawing/2014/main" id="{AD511CB9-146F-4605-81CA-F417ED435EA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3566B9B-5E3C-4359-A68D-0BC88F2D47E8}"/>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3823391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DDC6F1-7CEF-4EEB-B121-936A83099878}"/>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07E899A8-F5E3-456B-90A1-CC852A4A75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4517F95F-77A9-40DB-AE2F-94A13200C976}"/>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9C0137B7-398A-4FA4-8F71-8FAAD230DD3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60B47A53-E221-4356-9F47-0B2673BD3061}"/>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588827EF-D715-434F-A6F8-EDE14F9A5F1A}"/>
              </a:ext>
            </a:extLst>
          </p:cNvPr>
          <p:cNvSpPr>
            <a:spLocks noGrp="1"/>
          </p:cNvSpPr>
          <p:nvPr>
            <p:ph type="dt" sz="half" idx="10"/>
          </p:nvPr>
        </p:nvSpPr>
        <p:spPr/>
        <p:txBody>
          <a:bodyPr/>
          <a:lstStyle/>
          <a:p>
            <a:fld id="{DB440567-39D9-4E0E-8FF4-B738CC5849B2}" type="datetime1">
              <a:rPr lang="ru-RU" smtClean="0"/>
              <a:t>26.08.2022</a:t>
            </a:fld>
            <a:endParaRPr lang="ru-RU"/>
          </a:p>
        </p:txBody>
      </p:sp>
      <p:sp>
        <p:nvSpPr>
          <p:cNvPr id="8" name="Нижний колонтитул 7">
            <a:extLst>
              <a:ext uri="{FF2B5EF4-FFF2-40B4-BE49-F238E27FC236}">
                <a16:creationId xmlns:a16="http://schemas.microsoft.com/office/drawing/2014/main" id="{EBFA5F4D-32EB-420C-948D-A8E719A0CE85}"/>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B7BA598D-E217-4D18-98A7-CDF958668CAC}"/>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28193756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615DCA5-64B1-4113-A6C6-EE435D018F06}"/>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E0D76B05-68C0-442D-9CC6-7D19E38F0C83}"/>
              </a:ext>
            </a:extLst>
          </p:cNvPr>
          <p:cNvSpPr>
            <a:spLocks noGrp="1"/>
          </p:cNvSpPr>
          <p:nvPr>
            <p:ph type="dt" sz="half" idx="10"/>
          </p:nvPr>
        </p:nvSpPr>
        <p:spPr/>
        <p:txBody>
          <a:bodyPr/>
          <a:lstStyle/>
          <a:p>
            <a:fld id="{5D45A507-4F8D-4E6D-BB64-6727BD814558}" type="datetime1">
              <a:rPr lang="ru-RU" smtClean="0"/>
              <a:t>26.08.2022</a:t>
            </a:fld>
            <a:endParaRPr lang="ru-RU"/>
          </a:p>
        </p:txBody>
      </p:sp>
      <p:sp>
        <p:nvSpPr>
          <p:cNvPr id="4" name="Нижний колонтитул 3">
            <a:extLst>
              <a:ext uri="{FF2B5EF4-FFF2-40B4-BE49-F238E27FC236}">
                <a16:creationId xmlns:a16="http://schemas.microsoft.com/office/drawing/2014/main" id="{4B74F4AD-EF3C-45F4-BAAF-567D33170A82}"/>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42BF2F27-0D2D-4925-82B7-A7F5EDDDBA70}"/>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9441846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87A66CFF-A553-4A95-AF2B-B1BFEA721F94}"/>
              </a:ext>
            </a:extLst>
          </p:cNvPr>
          <p:cNvSpPr>
            <a:spLocks noGrp="1"/>
          </p:cNvSpPr>
          <p:nvPr>
            <p:ph type="dt" sz="half" idx="10"/>
          </p:nvPr>
        </p:nvSpPr>
        <p:spPr/>
        <p:txBody>
          <a:bodyPr/>
          <a:lstStyle/>
          <a:p>
            <a:fld id="{7CC35759-3DDF-4E63-A6CD-1D5ABC16C5E4}" type="datetime1">
              <a:rPr lang="ru-RU" smtClean="0"/>
              <a:t>26.08.2022</a:t>
            </a:fld>
            <a:endParaRPr lang="ru-RU"/>
          </a:p>
        </p:txBody>
      </p:sp>
      <p:sp>
        <p:nvSpPr>
          <p:cNvPr id="3" name="Нижний колонтитул 2">
            <a:extLst>
              <a:ext uri="{FF2B5EF4-FFF2-40B4-BE49-F238E27FC236}">
                <a16:creationId xmlns:a16="http://schemas.microsoft.com/office/drawing/2014/main" id="{972E724D-3439-4A96-9003-6AECF6248EC8}"/>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A3A040A2-5A29-4570-A5BE-3EBB244EEF88}"/>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23913486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3E512B-906D-4D04-A848-A0FF9E18D585}"/>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98458F4D-3E46-4C05-8621-32AB3E5696E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474A4B53-E573-4086-8597-ABBB7C9E99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81F3CB6-F48B-4949-BC33-2AB3B0D70B54}"/>
              </a:ext>
            </a:extLst>
          </p:cNvPr>
          <p:cNvSpPr>
            <a:spLocks noGrp="1"/>
          </p:cNvSpPr>
          <p:nvPr>
            <p:ph type="dt" sz="half" idx="10"/>
          </p:nvPr>
        </p:nvSpPr>
        <p:spPr/>
        <p:txBody>
          <a:bodyPr/>
          <a:lstStyle/>
          <a:p>
            <a:fld id="{36F87D29-E5E4-477C-89A7-07849CC6155F}" type="datetime1">
              <a:rPr lang="ru-RU" smtClean="0"/>
              <a:t>26.08.2022</a:t>
            </a:fld>
            <a:endParaRPr lang="ru-RU"/>
          </a:p>
        </p:txBody>
      </p:sp>
      <p:sp>
        <p:nvSpPr>
          <p:cNvPr id="6" name="Нижний колонтитул 5">
            <a:extLst>
              <a:ext uri="{FF2B5EF4-FFF2-40B4-BE49-F238E27FC236}">
                <a16:creationId xmlns:a16="http://schemas.microsoft.com/office/drawing/2014/main" id="{9B6378E3-55D4-498B-AEA3-266C7DCB28E5}"/>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74BBE4AA-EBD8-4716-AEEC-3D93A2F6F795}"/>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618908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9A0E5E-4E3B-402F-9190-C416D4DF986B}"/>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05137D8A-7B5F-4113-A77B-ED2512620DB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4EA13E4F-B840-4CC7-A44D-B1C1853CCD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E1878CFF-1A5D-45A5-87DF-FEAE13FF0980}"/>
              </a:ext>
            </a:extLst>
          </p:cNvPr>
          <p:cNvSpPr>
            <a:spLocks noGrp="1"/>
          </p:cNvSpPr>
          <p:nvPr>
            <p:ph type="dt" sz="half" idx="10"/>
          </p:nvPr>
        </p:nvSpPr>
        <p:spPr/>
        <p:txBody>
          <a:bodyPr/>
          <a:lstStyle/>
          <a:p>
            <a:fld id="{9D3472BB-4F1D-42D4-BC18-57E2DCECD422}" type="datetime1">
              <a:rPr lang="ru-RU" smtClean="0"/>
              <a:t>26.08.2022</a:t>
            </a:fld>
            <a:endParaRPr lang="ru-RU"/>
          </a:p>
        </p:txBody>
      </p:sp>
      <p:sp>
        <p:nvSpPr>
          <p:cNvPr id="6" name="Нижний колонтитул 5">
            <a:extLst>
              <a:ext uri="{FF2B5EF4-FFF2-40B4-BE49-F238E27FC236}">
                <a16:creationId xmlns:a16="http://schemas.microsoft.com/office/drawing/2014/main" id="{60B49797-E6CD-4CC7-B35A-547302F5F9F8}"/>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432F076E-4D4E-4568-9D93-E787A28D3FEA}"/>
              </a:ext>
            </a:extLst>
          </p:cNvPr>
          <p:cNvSpPr>
            <a:spLocks noGrp="1"/>
          </p:cNvSpPr>
          <p:nvPr>
            <p:ph type="sldNum" sz="quarter" idx="12"/>
          </p:nvPr>
        </p:nvSpPr>
        <p:spPr/>
        <p:txBody>
          <a:bodyPr/>
          <a:lstStyle/>
          <a:p>
            <a:fld id="{2705717C-9100-4B67-BBBE-0E8CFF0344F7}" type="slidenum">
              <a:rPr lang="ru-RU" smtClean="0"/>
              <a:t>‹#›</a:t>
            </a:fld>
            <a:endParaRPr lang="ru-RU"/>
          </a:p>
        </p:txBody>
      </p:sp>
    </p:spTree>
    <p:extLst>
      <p:ext uri="{BB962C8B-B14F-4D97-AF65-F5344CB8AC3E}">
        <p14:creationId xmlns:p14="http://schemas.microsoft.com/office/powerpoint/2010/main" val="912176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63A40CF-16DE-472B-9074-B0C2DB85801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3B3A8328-F745-4567-89F4-9245A6B8F05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4846D7AF-A2E3-4471-829D-26D1738CA1F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151CAC-9AFB-4EAD-92F9-65F632FBE22A}" type="datetime1">
              <a:rPr lang="ru-RU" smtClean="0"/>
              <a:t>26.08.2022</a:t>
            </a:fld>
            <a:endParaRPr lang="ru-RU"/>
          </a:p>
        </p:txBody>
      </p:sp>
      <p:sp>
        <p:nvSpPr>
          <p:cNvPr id="5" name="Нижний колонтитул 4">
            <a:extLst>
              <a:ext uri="{FF2B5EF4-FFF2-40B4-BE49-F238E27FC236}">
                <a16:creationId xmlns:a16="http://schemas.microsoft.com/office/drawing/2014/main" id="{660B8F2A-450C-4544-B93C-8B361C50B58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B3891192-20E4-4F21-B114-7682A97582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05717C-9100-4B67-BBBE-0E8CFF0344F7}" type="slidenum">
              <a:rPr lang="ru-RU" smtClean="0"/>
              <a:t>‹#›</a:t>
            </a:fld>
            <a:endParaRPr lang="ru-RU"/>
          </a:p>
        </p:txBody>
      </p:sp>
    </p:spTree>
    <p:extLst>
      <p:ext uri="{BB962C8B-B14F-4D97-AF65-F5344CB8AC3E}">
        <p14:creationId xmlns:p14="http://schemas.microsoft.com/office/powerpoint/2010/main" val="11297554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A9825E-8719-4E24-8AAD-E999BE1B6BB5}"/>
              </a:ext>
            </a:extLst>
          </p:cNvPr>
          <p:cNvSpPr>
            <a:spLocks noGrp="1"/>
          </p:cNvSpPr>
          <p:nvPr>
            <p:ph type="ctrTitle"/>
          </p:nvPr>
        </p:nvSpPr>
        <p:spPr>
          <a:xfrm>
            <a:off x="1003176" y="2501531"/>
            <a:ext cx="9869009" cy="2387600"/>
          </a:xfrm>
        </p:spPr>
        <p:txBody>
          <a:bodyPr>
            <a:normAutofit fontScale="90000"/>
          </a:bodyPr>
          <a:lstStyle/>
          <a:p>
            <a:r>
              <a:rPr lang="en-US" dirty="0"/>
              <a:t>An Approach to DCAS Validation: Implementation of the NATM Techniques </a:t>
            </a:r>
            <a:endParaRPr lang="ru-RU" dirty="0"/>
          </a:p>
        </p:txBody>
      </p:sp>
      <p:sp>
        <p:nvSpPr>
          <p:cNvPr id="7" name="Подзаголовок 2">
            <a:extLst>
              <a:ext uri="{FF2B5EF4-FFF2-40B4-BE49-F238E27FC236}">
                <a16:creationId xmlns:a16="http://schemas.microsoft.com/office/drawing/2014/main" id="{D1426C7B-B3D4-418D-B47D-E83E6606F680}"/>
              </a:ext>
            </a:extLst>
          </p:cNvPr>
          <p:cNvSpPr txBox="1">
            <a:spLocks/>
          </p:cNvSpPr>
          <p:nvPr/>
        </p:nvSpPr>
        <p:spPr>
          <a:xfrm>
            <a:off x="218983" y="269402"/>
            <a:ext cx="4572001" cy="593326"/>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US" sz="1800" dirty="0"/>
              <a:t>Submitted by the </a:t>
            </a:r>
            <a:br>
              <a:rPr lang="en-US" sz="1800" dirty="0"/>
            </a:br>
            <a:r>
              <a:rPr lang="en-US" sz="1800" dirty="0"/>
              <a:t>TF on ADAS Co-Chair</a:t>
            </a:r>
            <a:endParaRPr lang="ru-RU" sz="1800" dirty="0"/>
          </a:p>
        </p:txBody>
      </p:sp>
      <p:sp>
        <p:nvSpPr>
          <p:cNvPr id="8" name="Подзаголовок 2">
            <a:extLst>
              <a:ext uri="{FF2B5EF4-FFF2-40B4-BE49-F238E27FC236}">
                <a16:creationId xmlns:a16="http://schemas.microsoft.com/office/drawing/2014/main" id="{D379EFF7-8752-4EF6-8D35-2C659295259B}"/>
              </a:ext>
            </a:extLst>
          </p:cNvPr>
          <p:cNvSpPr txBox="1">
            <a:spLocks/>
          </p:cNvSpPr>
          <p:nvPr/>
        </p:nvSpPr>
        <p:spPr>
          <a:xfrm>
            <a:off x="6282431" y="278281"/>
            <a:ext cx="5816355" cy="58444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spcBef>
                <a:spcPts val="0"/>
              </a:spcBef>
            </a:pPr>
            <a:r>
              <a:rPr lang="en-US" sz="1800"/>
              <a:t>ADAS 14-08</a:t>
            </a:r>
            <a:endParaRPr lang="en-US" sz="1800" dirty="0"/>
          </a:p>
          <a:p>
            <a:pPr algn="r">
              <a:spcBef>
                <a:spcPts val="0"/>
              </a:spcBef>
            </a:pPr>
            <a:endParaRPr lang="en-US" sz="2000" u="sng" dirty="0"/>
          </a:p>
        </p:txBody>
      </p:sp>
    </p:spTree>
    <p:extLst>
      <p:ext uri="{BB962C8B-B14F-4D97-AF65-F5344CB8AC3E}">
        <p14:creationId xmlns:p14="http://schemas.microsoft.com/office/powerpoint/2010/main" val="15875661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F1D37-4896-44B9-895F-CB4E5066587F}"/>
              </a:ext>
            </a:extLst>
          </p:cNvPr>
          <p:cNvSpPr>
            <a:spLocks noGrp="1"/>
          </p:cNvSpPr>
          <p:nvPr>
            <p:ph type="title"/>
          </p:nvPr>
        </p:nvSpPr>
        <p:spPr>
          <a:xfrm>
            <a:off x="838200" y="267470"/>
            <a:ext cx="10515600" cy="1325563"/>
          </a:xfrm>
        </p:spPr>
        <p:txBody>
          <a:bodyPr/>
          <a:lstStyle/>
          <a:p>
            <a:r>
              <a:rPr lang="en-US" dirty="0"/>
              <a:t>Conclusion</a:t>
            </a:r>
            <a:endParaRPr lang="ru-RU" dirty="0"/>
          </a:p>
        </p:txBody>
      </p:sp>
      <p:sp>
        <p:nvSpPr>
          <p:cNvPr id="3" name="Объект 2">
            <a:extLst>
              <a:ext uri="{FF2B5EF4-FFF2-40B4-BE49-F238E27FC236}">
                <a16:creationId xmlns:a16="http://schemas.microsoft.com/office/drawing/2014/main" id="{E5C6C6B6-09A4-4ED5-8779-28479A77BF8B}"/>
              </a:ext>
            </a:extLst>
          </p:cNvPr>
          <p:cNvSpPr>
            <a:spLocks noGrp="1"/>
          </p:cNvSpPr>
          <p:nvPr>
            <p:ph idx="1"/>
          </p:nvPr>
        </p:nvSpPr>
        <p:spPr>
          <a:xfrm>
            <a:off x="838200" y="2370137"/>
            <a:ext cx="10515600" cy="3622290"/>
          </a:xfrm>
        </p:spPr>
        <p:txBody>
          <a:bodyPr>
            <a:normAutofit/>
          </a:bodyPr>
          <a:lstStyle/>
          <a:p>
            <a:r>
              <a:rPr lang="en-US" dirty="0"/>
              <a:t>The validation of DCAS similarly to the validation of ADS should comprise the pillars and techniques introduced in the NATM.</a:t>
            </a:r>
          </a:p>
        </p:txBody>
      </p:sp>
      <p:sp>
        <p:nvSpPr>
          <p:cNvPr id="4" name="Номер слайда 3">
            <a:extLst>
              <a:ext uri="{FF2B5EF4-FFF2-40B4-BE49-F238E27FC236}">
                <a16:creationId xmlns:a16="http://schemas.microsoft.com/office/drawing/2014/main" id="{EC038C56-D106-41F8-BF0C-6F64A69E2E67}"/>
              </a:ext>
            </a:extLst>
          </p:cNvPr>
          <p:cNvSpPr>
            <a:spLocks noGrp="1"/>
          </p:cNvSpPr>
          <p:nvPr>
            <p:ph type="sldNum" sz="quarter" idx="12"/>
          </p:nvPr>
        </p:nvSpPr>
        <p:spPr/>
        <p:txBody>
          <a:bodyPr/>
          <a:lstStyle/>
          <a:p>
            <a:fld id="{2705717C-9100-4B67-BBBE-0E8CFF0344F7}" type="slidenum">
              <a:rPr lang="ru-RU" smtClean="0"/>
              <a:t>10</a:t>
            </a:fld>
            <a:endParaRPr lang="ru-RU"/>
          </a:p>
        </p:txBody>
      </p:sp>
    </p:spTree>
    <p:extLst>
      <p:ext uri="{BB962C8B-B14F-4D97-AF65-F5344CB8AC3E}">
        <p14:creationId xmlns:p14="http://schemas.microsoft.com/office/powerpoint/2010/main" val="3460981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F1D37-4896-44B9-895F-CB4E5066587F}"/>
              </a:ext>
            </a:extLst>
          </p:cNvPr>
          <p:cNvSpPr>
            <a:spLocks noGrp="1"/>
          </p:cNvSpPr>
          <p:nvPr>
            <p:ph type="title"/>
          </p:nvPr>
        </p:nvSpPr>
        <p:spPr>
          <a:xfrm>
            <a:off x="838200" y="267470"/>
            <a:ext cx="10515600" cy="1325563"/>
          </a:xfrm>
        </p:spPr>
        <p:txBody>
          <a:bodyPr/>
          <a:lstStyle/>
          <a:p>
            <a:r>
              <a:rPr lang="en-US" dirty="0"/>
              <a:t>Question to the ADAS TF</a:t>
            </a:r>
            <a:endParaRPr lang="ru-RU" dirty="0"/>
          </a:p>
        </p:txBody>
      </p:sp>
      <p:sp>
        <p:nvSpPr>
          <p:cNvPr id="3" name="Объект 2">
            <a:extLst>
              <a:ext uri="{FF2B5EF4-FFF2-40B4-BE49-F238E27FC236}">
                <a16:creationId xmlns:a16="http://schemas.microsoft.com/office/drawing/2014/main" id="{E5C6C6B6-09A4-4ED5-8779-28479A77BF8B}"/>
              </a:ext>
            </a:extLst>
          </p:cNvPr>
          <p:cNvSpPr>
            <a:spLocks noGrp="1"/>
          </p:cNvSpPr>
          <p:nvPr>
            <p:ph idx="1"/>
          </p:nvPr>
        </p:nvSpPr>
        <p:spPr>
          <a:xfrm>
            <a:off x="838200" y="2370137"/>
            <a:ext cx="9806126" cy="3622290"/>
          </a:xfrm>
        </p:spPr>
        <p:txBody>
          <a:bodyPr>
            <a:normAutofit/>
          </a:bodyPr>
          <a:lstStyle/>
          <a:p>
            <a:r>
              <a:rPr lang="en-US" dirty="0"/>
              <a:t>Would the ADAS TF support the approach to the compliance assessment of DCAS by implementing the techniques introduced by the NATM? </a:t>
            </a:r>
            <a:endParaRPr lang="ru-RU" dirty="0"/>
          </a:p>
        </p:txBody>
      </p:sp>
      <p:sp>
        <p:nvSpPr>
          <p:cNvPr id="4" name="Номер слайда 3">
            <a:extLst>
              <a:ext uri="{FF2B5EF4-FFF2-40B4-BE49-F238E27FC236}">
                <a16:creationId xmlns:a16="http://schemas.microsoft.com/office/drawing/2014/main" id="{EC038C56-D106-41F8-BF0C-6F64A69E2E67}"/>
              </a:ext>
            </a:extLst>
          </p:cNvPr>
          <p:cNvSpPr>
            <a:spLocks noGrp="1"/>
          </p:cNvSpPr>
          <p:nvPr>
            <p:ph type="sldNum" sz="quarter" idx="12"/>
          </p:nvPr>
        </p:nvSpPr>
        <p:spPr/>
        <p:txBody>
          <a:bodyPr/>
          <a:lstStyle/>
          <a:p>
            <a:fld id="{2705717C-9100-4B67-BBBE-0E8CFF0344F7}" type="slidenum">
              <a:rPr lang="ru-RU" smtClean="0"/>
              <a:t>11</a:t>
            </a:fld>
            <a:endParaRPr lang="ru-RU"/>
          </a:p>
        </p:txBody>
      </p:sp>
    </p:spTree>
    <p:extLst>
      <p:ext uri="{BB962C8B-B14F-4D97-AF65-F5344CB8AC3E}">
        <p14:creationId xmlns:p14="http://schemas.microsoft.com/office/powerpoint/2010/main" val="3466631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DD95FFE-A831-49D2-B196-26DABB09CDE9}"/>
              </a:ext>
            </a:extLst>
          </p:cNvPr>
          <p:cNvSpPr>
            <a:spLocks noGrp="1"/>
          </p:cNvSpPr>
          <p:nvPr>
            <p:ph type="title"/>
          </p:nvPr>
        </p:nvSpPr>
        <p:spPr>
          <a:xfrm>
            <a:off x="838200" y="2766218"/>
            <a:ext cx="10515600" cy="1325563"/>
          </a:xfrm>
        </p:spPr>
        <p:txBody>
          <a:bodyPr>
            <a:normAutofit/>
          </a:bodyPr>
          <a:lstStyle/>
          <a:p>
            <a:pPr algn="ctr"/>
            <a:r>
              <a:rPr lang="en-US" sz="4800" i="1" dirty="0"/>
              <a:t>Thank you for your attention!</a:t>
            </a:r>
            <a:endParaRPr lang="ru-RU" sz="4800" i="1" dirty="0"/>
          </a:p>
        </p:txBody>
      </p:sp>
      <p:sp>
        <p:nvSpPr>
          <p:cNvPr id="3" name="Номер слайда 2">
            <a:extLst>
              <a:ext uri="{FF2B5EF4-FFF2-40B4-BE49-F238E27FC236}">
                <a16:creationId xmlns:a16="http://schemas.microsoft.com/office/drawing/2014/main" id="{99A84332-60B7-443B-9314-C3015BEBCDCA}"/>
              </a:ext>
            </a:extLst>
          </p:cNvPr>
          <p:cNvSpPr>
            <a:spLocks noGrp="1"/>
          </p:cNvSpPr>
          <p:nvPr>
            <p:ph type="sldNum" sz="quarter" idx="12"/>
          </p:nvPr>
        </p:nvSpPr>
        <p:spPr/>
        <p:txBody>
          <a:bodyPr/>
          <a:lstStyle/>
          <a:p>
            <a:fld id="{2705717C-9100-4B67-BBBE-0E8CFF0344F7}" type="slidenum">
              <a:rPr lang="ru-RU" smtClean="0"/>
              <a:t>12</a:t>
            </a:fld>
            <a:endParaRPr lang="ru-RU"/>
          </a:p>
        </p:txBody>
      </p:sp>
    </p:spTree>
    <p:extLst>
      <p:ext uri="{BB962C8B-B14F-4D97-AF65-F5344CB8AC3E}">
        <p14:creationId xmlns:p14="http://schemas.microsoft.com/office/powerpoint/2010/main" val="1123995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F1D37-4896-44B9-895F-CB4E5066587F}"/>
              </a:ext>
            </a:extLst>
          </p:cNvPr>
          <p:cNvSpPr>
            <a:spLocks noGrp="1"/>
          </p:cNvSpPr>
          <p:nvPr>
            <p:ph type="title"/>
          </p:nvPr>
        </p:nvSpPr>
        <p:spPr>
          <a:xfrm>
            <a:off x="838200" y="267471"/>
            <a:ext cx="10515600" cy="815606"/>
          </a:xfrm>
        </p:spPr>
        <p:txBody>
          <a:bodyPr/>
          <a:lstStyle/>
          <a:p>
            <a:r>
              <a:rPr lang="en-US" dirty="0"/>
              <a:t>Background</a:t>
            </a:r>
            <a:endParaRPr lang="ru-RU" dirty="0"/>
          </a:p>
        </p:txBody>
      </p:sp>
      <p:sp>
        <p:nvSpPr>
          <p:cNvPr id="3" name="Объект 2">
            <a:extLst>
              <a:ext uri="{FF2B5EF4-FFF2-40B4-BE49-F238E27FC236}">
                <a16:creationId xmlns:a16="http://schemas.microsoft.com/office/drawing/2014/main" id="{E5C6C6B6-09A4-4ED5-8779-28479A77BF8B}"/>
              </a:ext>
            </a:extLst>
          </p:cNvPr>
          <p:cNvSpPr>
            <a:spLocks noGrp="1"/>
          </p:cNvSpPr>
          <p:nvPr>
            <p:ph idx="1"/>
          </p:nvPr>
        </p:nvSpPr>
        <p:spPr>
          <a:xfrm>
            <a:off x="838200" y="1695538"/>
            <a:ext cx="10321032" cy="4048350"/>
          </a:xfrm>
        </p:spPr>
        <p:txBody>
          <a:bodyPr>
            <a:normAutofit/>
          </a:bodyPr>
          <a:lstStyle/>
          <a:p>
            <a:r>
              <a:rPr lang="en-US" dirty="0"/>
              <a:t>Documentation:</a:t>
            </a:r>
          </a:p>
          <a:p>
            <a:pPr lvl="1"/>
            <a:r>
              <a:rPr lang="en-US" dirty="0"/>
              <a:t>Draft DCAS UN Regulation (Master Document) (ADAS-14-02)</a:t>
            </a:r>
          </a:p>
          <a:p>
            <a:pPr lvl="1"/>
            <a:r>
              <a:rPr lang="en-US" dirty="0"/>
              <a:t>ADAS use case compilation document (ADAS-08-04)</a:t>
            </a:r>
          </a:p>
          <a:p>
            <a:pPr lvl="1"/>
            <a:r>
              <a:rPr lang="en-US" dirty="0"/>
              <a:t>NATM Second Iteration &amp; Guidelines (</a:t>
            </a:r>
            <a:r>
              <a:rPr lang="en-GB" dirty="0"/>
              <a:t>ECE/TRANS/WP.29/2022/57 &amp; …/58)</a:t>
            </a:r>
          </a:p>
          <a:p>
            <a:r>
              <a:rPr lang="en-GB" dirty="0"/>
              <a:t>Reasons:</a:t>
            </a:r>
          </a:p>
          <a:p>
            <a:pPr lvl="1"/>
            <a:r>
              <a:rPr lang="en-GB" dirty="0"/>
              <a:t>Although DCAS is intended to assist the driver, DCAS is a (set of</a:t>
            </a:r>
            <a:r>
              <a:rPr lang="en-GB"/>
              <a:t>) partial </a:t>
            </a:r>
            <a:r>
              <a:rPr lang="en-GB" dirty="0"/>
              <a:t>automation system(s)</a:t>
            </a:r>
          </a:p>
          <a:p>
            <a:pPr lvl="1"/>
            <a:r>
              <a:rPr lang="en-GB" dirty="0"/>
              <a:t>Similarly to validating of ADS, validating of DCAS looks more complex rather than validating of single ACSF per UN R 79. At least, a comprehensive audit of manufacturer’s documentation is needed</a:t>
            </a:r>
            <a:endParaRPr lang="ru-RU" dirty="0"/>
          </a:p>
        </p:txBody>
      </p:sp>
      <p:sp>
        <p:nvSpPr>
          <p:cNvPr id="4" name="Номер слайда 3">
            <a:extLst>
              <a:ext uri="{FF2B5EF4-FFF2-40B4-BE49-F238E27FC236}">
                <a16:creationId xmlns:a16="http://schemas.microsoft.com/office/drawing/2014/main" id="{EC038C56-D106-41F8-BF0C-6F64A69E2E67}"/>
              </a:ext>
            </a:extLst>
          </p:cNvPr>
          <p:cNvSpPr>
            <a:spLocks noGrp="1"/>
          </p:cNvSpPr>
          <p:nvPr>
            <p:ph type="sldNum" sz="quarter" idx="12"/>
          </p:nvPr>
        </p:nvSpPr>
        <p:spPr/>
        <p:txBody>
          <a:bodyPr/>
          <a:lstStyle/>
          <a:p>
            <a:fld id="{2705717C-9100-4B67-BBBE-0E8CFF0344F7}" type="slidenum">
              <a:rPr lang="ru-RU" smtClean="0"/>
              <a:t>2</a:t>
            </a:fld>
            <a:endParaRPr lang="ru-RU"/>
          </a:p>
        </p:txBody>
      </p:sp>
    </p:spTree>
    <p:extLst>
      <p:ext uri="{BB962C8B-B14F-4D97-AF65-F5344CB8AC3E}">
        <p14:creationId xmlns:p14="http://schemas.microsoft.com/office/powerpoint/2010/main" val="13343034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a16="http://schemas.microsoft.com/office/drawing/2014/main" id="{641D4E5A-5410-4D73-8B79-67877ADD45EB}"/>
              </a:ext>
            </a:extLst>
          </p:cNvPr>
          <p:cNvSpPr>
            <a:spLocks noGrp="1"/>
          </p:cNvSpPr>
          <p:nvPr>
            <p:ph type="sldNum" sz="quarter" idx="12"/>
          </p:nvPr>
        </p:nvSpPr>
        <p:spPr/>
        <p:txBody>
          <a:bodyPr/>
          <a:lstStyle/>
          <a:p>
            <a:fld id="{2705717C-9100-4B67-BBBE-0E8CFF0344F7}" type="slidenum">
              <a:rPr lang="ru-RU" smtClean="0"/>
              <a:t>3</a:t>
            </a:fld>
            <a:endParaRPr lang="ru-RU"/>
          </a:p>
        </p:txBody>
      </p:sp>
      <p:sp>
        <p:nvSpPr>
          <p:cNvPr id="5" name="Заголовок 1">
            <a:extLst>
              <a:ext uri="{FF2B5EF4-FFF2-40B4-BE49-F238E27FC236}">
                <a16:creationId xmlns:a16="http://schemas.microsoft.com/office/drawing/2014/main" id="{3EB4A7AC-1A93-4BB9-B070-1620543B9BD2}"/>
              </a:ext>
            </a:extLst>
          </p:cNvPr>
          <p:cNvSpPr txBox="1">
            <a:spLocks/>
          </p:cNvSpPr>
          <p:nvPr/>
        </p:nvSpPr>
        <p:spPr>
          <a:xfrm>
            <a:off x="517864" y="319088"/>
            <a:ext cx="10835936" cy="8261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1958 Agreement Compliance Assessment Chart</a:t>
            </a:r>
            <a:endParaRPr lang="ru-RU" dirty="0"/>
          </a:p>
        </p:txBody>
      </p:sp>
      <p:graphicFrame>
        <p:nvGraphicFramePr>
          <p:cNvPr id="2" name="Таблица 2">
            <a:extLst>
              <a:ext uri="{FF2B5EF4-FFF2-40B4-BE49-F238E27FC236}">
                <a16:creationId xmlns:a16="http://schemas.microsoft.com/office/drawing/2014/main" id="{D3E1ED09-46E0-BFE0-CE89-A9747930D163}"/>
              </a:ext>
            </a:extLst>
          </p:cNvPr>
          <p:cNvGraphicFramePr>
            <a:graphicFrameLocks noGrp="1"/>
          </p:cNvGraphicFramePr>
          <p:nvPr>
            <p:extLst>
              <p:ext uri="{D42A27DB-BD31-4B8C-83A1-F6EECF244321}">
                <p14:modId xmlns:p14="http://schemas.microsoft.com/office/powerpoint/2010/main" val="3170220985"/>
              </p:ext>
            </p:extLst>
          </p:nvPr>
        </p:nvGraphicFramePr>
        <p:xfrm>
          <a:off x="517864" y="1882641"/>
          <a:ext cx="11094130" cy="2931160"/>
        </p:xfrm>
        <a:graphic>
          <a:graphicData uri="http://schemas.openxmlformats.org/drawingml/2006/table">
            <a:tbl>
              <a:tblPr firstRow="1" bandRow="1">
                <a:tableStyleId>{5940675A-B579-460E-94D1-54222C63F5DA}</a:tableStyleId>
              </a:tblPr>
              <a:tblGrid>
                <a:gridCol w="1248792">
                  <a:extLst>
                    <a:ext uri="{9D8B030D-6E8A-4147-A177-3AD203B41FA5}">
                      <a16:colId xmlns:a16="http://schemas.microsoft.com/office/drawing/2014/main" val="445243964"/>
                    </a:ext>
                  </a:extLst>
                </a:gridCol>
                <a:gridCol w="1482571">
                  <a:extLst>
                    <a:ext uri="{9D8B030D-6E8A-4147-A177-3AD203B41FA5}">
                      <a16:colId xmlns:a16="http://schemas.microsoft.com/office/drawing/2014/main" val="2836813196"/>
                    </a:ext>
                  </a:extLst>
                </a:gridCol>
                <a:gridCol w="1349406">
                  <a:extLst>
                    <a:ext uri="{9D8B030D-6E8A-4147-A177-3AD203B41FA5}">
                      <a16:colId xmlns:a16="http://schemas.microsoft.com/office/drawing/2014/main" val="3179535572"/>
                    </a:ext>
                  </a:extLst>
                </a:gridCol>
                <a:gridCol w="870012">
                  <a:extLst>
                    <a:ext uri="{9D8B030D-6E8A-4147-A177-3AD203B41FA5}">
                      <a16:colId xmlns:a16="http://schemas.microsoft.com/office/drawing/2014/main" val="364735222"/>
                    </a:ext>
                  </a:extLst>
                </a:gridCol>
                <a:gridCol w="870012">
                  <a:extLst>
                    <a:ext uri="{9D8B030D-6E8A-4147-A177-3AD203B41FA5}">
                      <a16:colId xmlns:a16="http://schemas.microsoft.com/office/drawing/2014/main" val="3320451775"/>
                    </a:ext>
                  </a:extLst>
                </a:gridCol>
                <a:gridCol w="870012">
                  <a:extLst>
                    <a:ext uri="{9D8B030D-6E8A-4147-A177-3AD203B41FA5}">
                      <a16:colId xmlns:a16="http://schemas.microsoft.com/office/drawing/2014/main" val="3560379306"/>
                    </a:ext>
                  </a:extLst>
                </a:gridCol>
                <a:gridCol w="1349405">
                  <a:extLst>
                    <a:ext uri="{9D8B030D-6E8A-4147-A177-3AD203B41FA5}">
                      <a16:colId xmlns:a16="http://schemas.microsoft.com/office/drawing/2014/main" val="3203561399"/>
                    </a:ext>
                  </a:extLst>
                </a:gridCol>
                <a:gridCol w="736846">
                  <a:extLst>
                    <a:ext uri="{9D8B030D-6E8A-4147-A177-3AD203B41FA5}">
                      <a16:colId xmlns:a16="http://schemas.microsoft.com/office/drawing/2014/main" val="178615513"/>
                    </a:ext>
                  </a:extLst>
                </a:gridCol>
                <a:gridCol w="1109709">
                  <a:extLst>
                    <a:ext uri="{9D8B030D-6E8A-4147-A177-3AD203B41FA5}">
                      <a16:colId xmlns:a16="http://schemas.microsoft.com/office/drawing/2014/main" val="2855468772"/>
                    </a:ext>
                  </a:extLst>
                </a:gridCol>
                <a:gridCol w="1207365">
                  <a:extLst>
                    <a:ext uri="{9D8B030D-6E8A-4147-A177-3AD203B41FA5}">
                      <a16:colId xmlns:a16="http://schemas.microsoft.com/office/drawing/2014/main" val="2263818513"/>
                    </a:ext>
                  </a:extLst>
                </a:gridCol>
              </a:tblGrid>
              <a:tr h="370840">
                <a:tc>
                  <a:txBody>
                    <a:bodyPr/>
                    <a:lstStyle/>
                    <a:p>
                      <a:pPr algn="ctr"/>
                      <a:endParaRPr lang="en-US" sz="1600" dirty="0"/>
                    </a:p>
                  </a:txBody>
                  <a:tcPr anchor="ctr">
                    <a:lnL w="12700" cmpd="sng">
                      <a:noFill/>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pPr algn="ctr"/>
                      <a:r>
                        <a:rPr lang="en-US" sz="1600" dirty="0"/>
                        <a:t>Approval</a:t>
                      </a:r>
                      <a:endParaRPr lang="ru-RU" sz="1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ru-RU" sz="1000" dirty="0"/>
                    </a:p>
                  </a:txBody>
                  <a:tcPr/>
                </a:tc>
                <a:tc hMerge="1">
                  <a:txBody>
                    <a:bodyPr/>
                    <a:lstStyle/>
                    <a:p>
                      <a:endParaRPr lang="ru-RU" sz="1000" dirty="0"/>
                    </a:p>
                  </a:txBody>
                  <a:tcPr/>
                </a:tc>
                <a:tc hMerge="1">
                  <a:txBody>
                    <a:bodyPr/>
                    <a:lstStyle/>
                    <a:p>
                      <a:endParaRPr lang="ru-RU"/>
                    </a:p>
                  </a:txBody>
                  <a:tcPr/>
                </a:tc>
                <a:tc hMerge="1">
                  <a:txBody>
                    <a:bodyPr/>
                    <a:lstStyle/>
                    <a:p>
                      <a:endParaRPr lang="ru-RU"/>
                    </a:p>
                  </a:txBody>
                  <a:tcPr/>
                </a:tc>
                <a:tc hMerge="1">
                  <a:txBody>
                    <a:bodyPr/>
                    <a:lstStyle/>
                    <a:p>
                      <a:endParaRPr lang="ru-RU" sz="1600" dirty="0"/>
                    </a:p>
                  </a:txBody>
                  <a:tcPr/>
                </a:tc>
                <a:tc>
                  <a:txBody>
                    <a:bodyPr/>
                    <a:lstStyle/>
                    <a:p>
                      <a:pPr algn="ctr"/>
                      <a:endParaRPr lang="ru-RU"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600" dirty="0"/>
                        <a:t>Post- Approval</a:t>
                      </a:r>
                      <a:endParaRPr lang="ru-RU"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ru-RU" sz="1000" dirty="0"/>
                    </a:p>
                  </a:txBody>
                  <a:tcPr/>
                </a:tc>
                <a:extLst>
                  <a:ext uri="{0D108BD9-81ED-4DB2-BD59-A6C34878D82A}">
                    <a16:rowId xmlns:a16="http://schemas.microsoft.com/office/drawing/2014/main" val="162370242"/>
                  </a:ext>
                </a:extLst>
              </a:tr>
              <a:tr h="370840">
                <a:tc>
                  <a:txBody>
                    <a:bodyPr/>
                    <a:lstStyle/>
                    <a:p>
                      <a:pPr algn="ctr"/>
                      <a:r>
                        <a:rPr lang="en-US" sz="1600" dirty="0"/>
                        <a:t>Traditional compliance assessment</a:t>
                      </a:r>
                      <a:endParaRPr lang="ru-RU" sz="16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600" dirty="0"/>
                        <a:t>Analysis of the manufacturer’s documentation</a:t>
                      </a:r>
                      <a:endParaRPr lang="ru-RU"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en-US" sz="1600" dirty="0"/>
                        <a:t>Product identification</a:t>
                      </a:r>
                      <a:endParaRPr lang="ru-RU" sz="16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1CCF0"/>
                    </a:solidFill>
                  </a:tcPr>
                </a:tc>
                <a:tc gridSpan="3">
                  <a:txBody>
                    <a:bodyPr/>
                    <a:lstStyle/>
                    <a:p>
                      <a:pPr algn="ctr"/>
                      <a:r>
                        <a:rPr lang="en-US" sz="1600" dirty="0"/>
                        <a:t>Physical tests/checks </a:t>
                      </a:r>
                      <a:br>
                        <a:rPr lang="en-US" sz="1600" dirty="0"/>
                      </a:br>
                      <a:r>
                        <a:rPr lang="en-US" sz="1600" dirty="0"/>
                        <a:t>(may be substituted </a:t>
                      </a:r>
                      <a:br>
                        <a:rPr lang="en-US" sz="1600" dirty="0"/>
                      </a:br>
                      <a:r>
                        <a:rPr lang="en-US" sz="1600" dirty="0"/>
                        <a:t>by simulation)</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hMerge="1">
                  <a:txBody>
                    <a:bodyPr/>
                    <a:lstStyle/>
                    <a:p>
                      <a:endParaRPr lang="ru-RU"/>
                    </a:p>
                  </a:txBody>
                  <a:tcPr/>
                </a:tc>
                <a:tc hMerge="1">
                  <a:txBody>
                    <a:bodyPr/>
                    <a:lstStyle/>
                    <a:p>
                      <a:endParaRPr lang="ru-RU"/>
                    </a:p>
                  </a:txBody>
                  <a:tcPr/>
                </a:tc>
                <a:tc>
                  <a:txBody>
                    <a:bodyPr/>
                    <a:lstStyle/>
                    <a:p>
                      <a:pPr algn="ctr"/>
                      <a:r>
                        <a:rPr lang="en-US" sz="1600" dirty="0"/>
                        <a:t>COP assessment </a:t>
                      </a:r>
                      <a:endParaRPr lang="ru-RU" sz="16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a:txBody>
                    <a:bodyPr/>
                    <a:lstStyle/>
                    <a:p>
                      <a:pPr algn="ctr"/>
                      <a:endParaRPr lang="ru-RU"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a:r>
                        <a:rPr lang="en-US" sz="1600" dirty="0"/>
                        <a:t>COP Inspection</a:t>
                      </a:r>
                      <a:endParaRPr lang="ru-RU"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hMerge="1">
                  <a:txBody>
                    <a:bodyPr/>
                    <a:lstStyle/>
                    <a:p>
                      <a:endParaRPr lang="ru-RU" sz="1000" dirty="0"/>
                    </a:p>
                  </a:txBody>
                  <a:tcPr/>
                </a:tc>
                <a:extLst>
                  <a:ext uri="{0D108BD9-81ED-4DB2-BD59-A6C34878D82A}">
                    <a16:rowId xmlns:a16="http://schemas.microsoft.com/office/drawing/2014/main" val="2140223878"/>
                  </a:ext>
                </a:extLst>
              </a:tr>
              <a:tr h="370840">
                <a:tc>
                  <a:txBody>
                    <a:bodyPr/>
                    <a:lstStyle/>
                    <a:p>
                      <a:pPr algn="l"/>
                      <a:endParaRPr lang="en-US" sz="1600" dirty="0"/>
                    </a:p>
                    <a:p>
                      <a:pPr algn="l"/>
                      <a:endParaRPr lang="en-US" sz="1600" dirty="0"/>
                    </a:p>
                    <a:p>
                      <a:pPr algn="l"/>
                      <a:endParaRPr lang="ru-RU" sz="1600" dirty="0"/>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ru-RU" sz="16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ru-RU" sz="16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algn="ctr"/>
                      <a:endParaRPr lang="ru-RU" sz="16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ru-RU"/>
                    </a:p>
                  </a:txBody>
                  <a:tcPr/>
                </a:tc>
                <a:tc hMerge="1">
                  <a:txBody>
                    <a:bodyPr/>
                    <a:lstStyle/>
                    <a:p>
                      <a:endParaRPr lang="ru-RU"/>
                    </a:p>
                  </a:txBody>
                  <a:tcPr/>
                </a:tc>
                <a:tc>
                  <a:txBody>
                    <a:bodyPr/>
                    <a:lstStyle/>
                    <a:p>
                      <a:pPr algn="ctr"/>
                      <a:endParaRPr lang="ru-RU" sz="16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ru-RU" sz="1600" dirty="0"/>
                    </a:p>
                  </a:txBody>
                  <a:tcPr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ru-RU" sz="16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ru-RU" sz="1600" dirty="0"/>
                    </a:p>
                  </a:txBody>
                  <a:tcPr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142209362"/>
                  </a:ext>
                </a:extLst>
              </a:tr>
              <a:tr h="274320">
                <a:tc rowSpan="2">
                  <a:txBody>
                    <a:bodyPr/>
                    <a:lstStyle/>
                    <a:p>
                      <a:pPr algn="ctr"/>
                      <a:r>
                        <a:rPr lang="en-US" sz="1600" dirty="0"/>
                        <a:t>NATM</a:t>
                      </a:r>
                      <a:endParaRPr lang="ru-RU" sz="1600" dirty="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Audit of the manufacturer’s documentation</a:t>
                      </a:r>
                      <a:endParaRPr lang="ru-RU"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40000"/>
                        <a:lumOff val="60000"/>
                      </a:schemeClr>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Product identification</a:t>
                      </a:r>
                      <a:endParaRPr lang="ru-RU" sz="16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1CCF0"/>
                    </a:solidFill>
                  </a:tcPr>
                </a:tc>
                <a:tc gridSpan="3">
                  <a:txBody>
                    <a:bodyPr/>
                    <a:lstStyle/>
                    <a:p>
                      <a:pPr algn="ctr"/>
                      <a:r>
                        <a:rPr lang="en-US" sz="1600" dirty="0"/>
                        <a:t>Scenario-based:</a:t>
                      </a:r>
                      <a:endParaRPr lang="ru-RU" sz="1600" dirty="0"/>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AB"/>
                    </a:solidFill>
                  </a:tcPr>
                </a:tc>
                <a:tc hMerge="1">
                  <a:txBody>
                    <a:bodyPr/>
                    <a:lstStyle/>
                    <a:p>
                      <a:endParaRPr lang="ru-RU"/>
                    </a:p>
                  </a:txBody>
                  <a:tcPr/>
                </a:tc>
                <a:tc hMerge="1">
                  <a:txBody>
                    <a:bodyPr/>
                    <a:lstStyle/>
                    <a:p>
                      <a:endParaRPr lang="ru-RU"/>
                    </a:p>
                  </a:txBody>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COP assessment</a:t>
                      </a:r>
                      <a:endParaRPr lang="ru-RU" sz="16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rowSpan="2">
                  <a:txBody>
                    <a:bodyPr/>
                    <a:lstStyle/>
                    <a:p>
                      <a:pPr algn="ctr"/>
                      <a:endParaRPr lang="ru-RU"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COP Inspection</a:t>
                      </a:r>
                      <a:endParaRPr lang="ru-RU" sz="16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40000"/>
                        <a:lumOff val="60000"/>
                      </a:schemeClr>
                    </a:solidFill>
                  </a:tcPr>
                </a:tc>
                <a:tc rowSpan="2">
                  <a:txBody>
                    <a:bodyPr/>
                    <a:lstStyle/>
                    <a:p>
                      <a:pPr algn="ctr"/>
                      <a:r>
                        <a:rPr lang="en-US" sz="1600" dirty="0"/>
                        <a:t>In-service monitoring &amp; reporting</a:t>
                      </a:r>
                      <a:endParaRPr lang="ru-RU" sz="16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9C9"/>
                    </a:solidFill>
                  </a:tcPr>
                </a:tc>
                <a:extLst>
                  <a:ext uri="{0D108BD9-81ED-4DB2-BD59-A6C34878D82A}">
                    <a16:rowId xmlns:a16="http://schemas.microsoft.com/office/drawing/2014/main" val="1069054079"/>
                  </a:ext>
                </a:extLst>
              </a:tr>
              <a:tr h="27432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en-US" sz="1600" dirty="0"/>
                        <a:t>Virtual tests</a:t>
                      </a:r>
                      <a:endParaRPr lang="ru-RU" sz="1600" dirty="0"/>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5">
                        <a:lumMod val="40000"/>
                        <a:lumOff val="60000"/>
                      </a:schemeClr>
                    </a:solidFill>
                  </a:tcPr>
                </a:tc>
                <a:tc>
                  <a:txBody>
                    <a:bodyPr/>
                    <a:lstStyle/>
                    <a:p>
                      <a:pPr algn="ctr"/>
                      <a:r>
                        <a:rPr lang="en-US" sz="1600" dirty="0"/>
                        <a:t>Track tests</a:t>
                      </a:r>
                      <a:endParaRPr lang="ru-RU" sz="1600" dirty="0"/>
                    </a:p>
                  </a:txBody>
                  <a:tcPr anchor="ctr">
                    <a:lnT w="12700" cap="flat" cmpd="sng" algn="ctr">
                      <a:solidFill>
                        <a:schemeClr val="tx1"/>
                      </a:solidFill>
                      <a:prstDash val="solid"/>
                      <a:round/>
                      <a:headEnd type="none" w="med" len="med"/>
                      <a:tailEnd type="none" w="med" len="med"/>
                    </a:lnT>
                    <a:solidFill>
                      <a:schemeClr val="accent6">
                        <a:lumMod val="40000"/>
                        <a:lumOff val="60000"/>
                      </a:schemeClr>
                    </a:solidFill>
                  </a:tcPr>
                </a:tc>
                <a:tc>
                  <a:txBody>
                    <a:bodyPr/>
                    <a:lstStyle/>
                    <a:p>
                      <a:pPr algn="ctr"/>
                      <a:r>
                        <a:rPr lang="en-US" sz="1600" dirty="0"/>
                        <a:t>Road tests</a:t>
                      </a:r>
                      <a:endParaRPr lang="ru-RU" sz="1600" dirty="0"/>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rgbClr val="92D050"/>
                    </a:solidFill>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32716270"/>
                  </a:ext>
                </a:extLst>
              </a:tr>
            </a:tbl>
          </a:graphicData>
        </a:graphic>
      </p:graphicFrame>
      <p:sp>
        <p:nvSpPr>
          <p:cNvPr id="3" name="TextBox 2">
            <a:extLst>
              <a:ext uri="{FF2B5EF4-FFF2-40B4-BE49-F238E27FC236}">
                <a16:creationId xmlns:a16="http://schemas.microsoft.com/office/drawing/2014/main" id="{87D5799C-1F4D-AB8A-68ED-0A15CF5A3ED0}"/>
              </a:ext>
            </a:extLst>
          </p:cNvPr>
          <p:cNvSpPr txBox="1"/>
          <p:nvPr/>
        </p:nvSpPr>
        <p:spPr>
          <a:xfrm>
            <a:off x="517862" y="6139022"/>
            <a:ext cx="9925235" cy="369332"/>
          </a:xfrm>
          <a:prstGeom prst="rect">
            <a:avLst/>
          </a:prstGeom>
          <a:noFill/>
        </p:spPr>
        <p:txBody>
          <a:bodyPr wrap="square" rtlCol="0">
            <a:spAutoFit/>
          </a:bodyPr>
          <a:lstStyle/>
          <a:p>
            <a:r>
              <a:rPr lang="en-US" dirty="0"/>
              <a:t>The width of the cells is not time-scaled.</a:t>
            </a:r>
            <a:endParaRPr lang="ru-RU" dirty="0"/>
          </a:p>
        </p:txBody>
      </p:sp>
      <p:cxnSp>
        <p:nvCxnSpPr>
          <p:cNvPr id="13" name="Прямая со стрелкой 12">
            <a:extLst>
              <a:ext uri="{FF2B5EF4-FFF2-40B4-BE49-F238E27FC236}">
                <a16:creationId xmlns:a16="http://schemas.microsoft.com/office/drawing/2014/main" id="{CC38414F-5380-F2BB-07FA-D7EBB2046A21}"/>
              </a:ext>
            </a:extLst>
          </p:cNvPr>
          <p:cNvCxnSpPr>
            <a:cxnSpLocks/>
          </p:cNvCxnSpPr>
          <p:nvPr/>
        </p:nvCxnSpPr>
        <p:spPr>
          <a:xfrm flipH="1">
            <a:off x="1757779" y="2068497"/>
            <a:ext cx="2956264"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a:extLst>
              <a:ext uri="{FF2B5EF4-FFF2-40B4-BE49-F238E27FC236}">
                <a16:creationId xmlns:a16="http://schemas.microsoft.com/office/drawing/2014/main" id="{38D8A2F9-4856-C6FB-A968-8EF12AF544FD}"/>
              </a:ext>
            </a:extLst>
          </p:cNvPr>
          <p:cNvCxnSpPr>
            <a:cxnSpLocks/>
          </p:cNvCxnSpPr>
          <p:nvPr/>
        </p:nvCxnSpPr>
        <p:spPr>
          <a:xfrm>
            <a:off x="5585534" y="2068497"/>
            <a:ext cx="2956264"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a:extLst>
              <a:ext uri="{FF2B5EF4-FFF2-40B4-BE49-F238E27FC236}">
                <a16:creationId xmlns:a16="http://schemas.microsoft.com/office/drawing/2014/main" id="{8E3891D2-E1C5-C129-5738-B75611C90B05}"/>
              </a:ext>
            </a:extLst>
          </p:cNvPr>
          <p:cNvCxnSpPr>
            <a:cxnSpLocks/>
          </p:cNvCxnSpPr>
          <p:nvPr/>
        </p:nvCxnSpPr>
        <p:spPr>
          <a:xfrm flipH="1">
            <a:off x="9314156" y="2068497"/>
            <a:ext cx="504547"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a:extLst>
              <a:ext uri="{FF2B5EF4-FFF2-40B4-BE49-F238E27FC236}">
                <a16:creationId xmlns:a16="http://schemas.microsoft.com/office/drawing/2014/main" id="{0A5FD969-D1C1-A261-A656-BCFE9A5A702E}"/>
              </a:ext>
            </a:extLst>
          </p:cNvPr>
          <p:cNvCxnSpPr>
            <a:cxnSpLocks/>
          </p:cNvCxnSpPr>
          <p:nvPr/>
        </p:nvCxnSpPr>
        <p:spPr>
          <a:xfrm>
            <a:off x="11101526" y="2068497"/>
            <a:ext cx="504547" cy="0"/>
          </a:xfrm>
          <a:prstGeom prst="straightConnector1">
            <a:avLst/>
          </a:prstGeom>
          <a:ln w="28575">
            <a:solidFill>
              <a:srgbClr val="0000CC"/>
            </a:solidFill>
            <a:tailEnd type="triangle"/>
          </a:ln>
        </p:spPr>
        <p:style>
          <a:lnRef idx="1">
            <a:schemeClr val="accent1"/>
          </a:lnRef>
          <a:fillRef idx="0">
            <a:schemeClr val="accent1"/>
          </a:fillRef>
          <a:effectRef idx="0">
            <a:schemeClr val="accent1"/>
          </a:effectRef>
          <a:fontRef idx="minor">
            <a:schemeClr val="tx1"/>
          </a:fontRef>
        </p:style>
      </p:cxnSp>
      <p:sp>
        <p:nvSpPr>
          <p:cNvPr id="20" name="Стрелка: вверх-вниз 19">
            <a:extLst>
              <a:ext uri="{FF2B5EF4-FFF2-40B4-BE49-F238E27FC236}">
                <a16:creationId xmlns:a16="http://schemas.microsoft.com/office/drawing/2014/main" id="{F7A1E06A-2150-DD90-CBDA-4B5ACA362C5C}"/>
              </a:ext>
            </a:extLst>
          </p:cNvPr>
          <p:cNvSpPr/>
          <p:nvPr/>
        </p:nvSpPr>
        <p:spPr>
          <a:xfrm>
            <a:off x="2325950" y="3080551"/>
            <a:ext cx="417250" cy="843378"/>
          </a:xfrm>
          <a:prstGeom prst="upDown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Стрелка: вверх-вниз 20">
            <a:extLst>
              <a:ext uri="{FF2B5EF4-FFF2-40B4-BE49-F238E27FC236}">
                <a16:creationId xmlns:a16="http://schemas.microsoft.com/office/drawing/2014/main" id="{38CA9DED-8AB2-7858-BD0A-77BC22A2F653}"/>
              </a:ext>
            </a:extLst>
          </p:cNvPr>
          <p:cNvSpPr/>
          <p:nvPr/>
        </p:nvSpPr>
        <p:spPr>
          <a:xfrm>
            <a:off x="3685713" y="3080551"/>
            <a:ext cx="417250" cy="843378"/>
          </a:xfrm>
          <a:prstGeom prst="upDown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Стрелка: вверх-вниз 21">
            <a:extLst>
              <a:ext uri="{FF2B5EF4-FFF2-40B4-BE49-F238E27FC236}">
                <a16:creationId xmlns:a16="http://schemas.microsoft.com/office/drawing/2014/main" id="{A727453E-53B9-AE6C-5226-8E6178E36B3D}"/>
              </a:ext>
            </a:extLst>
          </p:cNvPr>
          <p:cNvSpPr/>
          <p:nvPr/>
        </p:nvSpPr>
        <p:spPr>
          <a:xfrm>
            <a:off x="5585534" y="3080551"/>
            <a:ext cx="417250" cy="843378"/>
          </a:xfrm>
          <a:prstGeom prst="upDown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Стрелка: вверх-вниз 22">
            <a:extLst>
              <a:ext uri="{FF2B5EF4-FFF2-40B4-BE49-F238E27FC236}">
                <a16:creationId xmlns:a16="http://schemas.microsoft.com/office/drawing/2014/main" id="{6A13250E-149A-E2F9-04F9-E6FB29C3A7BA}"/>
              </a:ext>
            </a:extLst>
          </p:cNvPr>
          <p:cNvSpPr/>
          <p:nvPr/>
        </p:nvSpPr>
        <p:spPr>
          <a:xfrm>
            <a:off x="7717658" y="3080551"/>
            <a:ext cx="417250" cy="843378"/>
          </a:xfrm>
          <a:prstGeom prst="upDown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Стрелка: вверх-вниз 23">
            <a:extLst>
              <a:ext uri="{FF2B5EF4-FFF2-40B4-BE49-F238E27FC236}">
                <a16:creationId xmlns:a16="http://schemas.microsoft.com/office/drawing/2014/main" id="{71970FA9-032A-5CB6-8582-3D69CEE38894}"/>
              </a:ext>
            </a:extLst>
          </p:cNvPr>
          <p:cNvSpPr/>
          <p:nvPr/>
        </p:nvSpPr>
        <p:spPr>
          <a:xfrm>
            <a:off x="9657425" y="3080551"/>
            <a:ext cx="417250" cy="843378"/>
          </a:xfrm>
          <a:prstGeom prst="upDown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TextBox 24">
            <a:extLst>
              <a:ext uri="{FF2B5EF4-FFF2-40B4-BE49-F238E27FC236}">
                <a16:creationId xmlns:a16="http://schemas.microsoft.com/office/drawing/2014/main" id="{B46F5C26-ECDB-CB02-FAD1-5C240E97861C}"/>
              </a:ext>
            </a:extLst>
          </p:cNvPr>
          <p:cNvSpPr txBox="1"/>
          <p:nvPr/>
        </p:nvSpPr>
        <p:spPr>
          <a:xfrm>
            <a:off x="517862" y="5366557"/>
            <a:ext cx="9925235" cy="369332"/>
          </a:xfrm>
          <a:prstGeom prst="rect">
            <a:avLst/>
          </a:prstGeom>
          <a:noFill/>
        </p:spPr>
        <p:txBody>
          <a:bodyPr wrap="square" rtlCol="0">
            <a:spAutoFit/>
          </a:bodyPr>
          <a:lstStyle/>
          <a:p>
            <a:r>
              <a:rPr lang="en-US" dirty="0"/>
              <a:t>The NATM elements are more comprehensive compare to those of traditional compliance assessment.</a:t>
            </a:r>
            <a:endParaRPr lang="ru-RU" dirty="0"/>
          </a:p>
        </p:txBody>
      </p:sp>
    </p:spTree>
    <p:extLst>
      <p:ext uri="{BB962C8B-B14F-4D97-AF65-F5344CB8AC3E}">
        <p14:creationId xmlns:p14="http://schemas.microsoft.com/office/powerpoint/2010/main" val="21558479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F1D37-4896-44B9-895F-CB4E5066587F}"/>
              </a:ext>
            </a:extLst>
          </p:cNvPr>
          <p:cNvSpPr>
            <a:spLocks noGrp="1"/>
          </p:cNvSpPr>
          <p:nvPr>
            <p:ph type="title"/>
          </p:nvPr>
        </p:nvSpPr>
        <p:spPr>
          <a:xfrm>
            <a:off x="838200" y="267470"/>
            <a:ext cx="10515600" cy="1325563"/>
          </a:xfrm>
        </p:spPr>
        <p:txBody>
          <a:bodyPr/>
          <a:lstStyle/>
          <a:p>
            <a:r>
              <a:rPr lang="en-US" dirty="0"/>
              <a:t>Validation of DCAS: </a:t>
            </a:r>
            <a:br>
              <a:rPr lang="en-US" dirty="0"/>
            </a:br>
            <a:r>
              <a:rPr lang="en-US" dirty="0"/>
              <a:t>Audit of the manufacturer’s documentation</a:t>
            </a:r>
            <a:endParaRPr lang="ru-RU" dirty="0"/>
          </a:p>
        </p:txBody>
      </p:sp>
      <p:sp>
        <p:nvSpPr>
          <p:cNvPr id="3" name="Объект 2">
            <a:extLst>
              <a:ext uri="{FF2B5EF4-FFF2-40B4-BE49-F238E27FC236}">
                <a16:creationId xmlns:a16="http://schemas.microsoft.com/office/drawing/2014/main" id="{E5C6C6B6-09A4-4ED5-8779-28479A77BF8B}"/>
              </a:ext>
            </a:extLst>
          </p:cNvPr>
          <p:cNvSpPr>
            <a:spLocks noGrp="1"/>
          </p:cNvSpPr>
          <p:nvPr>
            <p:ph idx="1"/>
          </p:nvPr>
        </p:nvSpPr>
        <p:spPr>
          <a:xfrm>
            <a:off x="838200" y="2370137"/>
            <a:ext cx="10515600" cy="3622290"/>
          </a:xfrm>
        </p:spPr>
        <p:txBody>
          <a:bodyPr>
            <a:normAutofit/>
          </a:bodyPr>
          <a:lstStyle/>
          <a:p>
            <a:r>
              <a:rPr lang="en-US" dirty="0"/>
              <a:t>The draft DCAS UN Regulation (Master Document) already many times set the provisions requesting the manufacturers to provide to the approval authority the comprehensive documented evidence of compliance, so that for the DCAS compliance assessment, the audit of the manufacturers’ documentation based on the NATM techniques should be carried out.</a:t>
            </a:r>
          </a:p>
        </p:txBody>
      </p:sp>
      <p:sp>
        <p:nvSpPr>
          <p:cNvPr id="4" name="Номер слайда 3">
            <a:extLst>
              <a:ext uri="{FF2B5EF4-FFF2-40B4-BE49-F238E27FC236}">
                <a16:creationId xmlns:a16="http://schemas.microsoft.com/office/drawing/2014/main" id="{EC038C56-D106-41F8-BF0C-6F64A69E2E67}"/>
              </a:ext>
            </a:extLst>
          </p:cNvPr>
          <p:cNvSpPr>
            <a:spLocks noGrp="1"/>
          </p:cNvSpPr>
          <p:nvPr>
            <p:ph type="sldNum" sz="quarter" idx="12"/>
          </p:nvPr>
        </p:nvSpPr>
        <p:spPr/>
        <p:txBody>
          <a:bodyPr/>
          <a:lstStyle/>
          <a:p>
            <a:fld id="{2705717C-9100-4B67-BBBE-0E8CFF0344F7}" type="slidenum">
              <a:rPr lang="ru-RU" smtClean="0"/>
              <a:t>4</a:t>
            </a:fld>
            <a:endParaRPr lang="ru-RU"/>
          </a:p>
        </p:txBody>
      </p:sp>
    </p:spTree>
    <p:extLst>
      <p:ext uri="{BB962C8B-B14F-4D97-AF65-F5344CB8AC3E}">
        <p14:creationId xmlns:p14="http://schemas.microsoft.com/office/powerpoint/2010/main" val="3272492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F1D37-4896-44B9-895F-CB4E5066587F}"/>
              </a:ext>
            </a:extLst>
          </p:cNvPr>
          <p:cNvSpPr>
            <a:spLocks noGrp="1"/>
          </p:cNvSpPr>
          <p:nvPr>
            <p:ph type="title"/>
          </p:nvPr>
        </p:nvSpPr>
        <p:spPr>
          <a:xfrm>
            <a:off x="838200" y="267470"/>
            <a:ext cx="10515600" cy="1325563"/>
          </a:xfrm>
        </p:spPr>
        <p:txBody>
          <a:bodyPr/>
          <a:lstStyle/>
          <a:p>
            <a:r>
              <a:rPr lang="en-US" dirty="0"/>
              <a:t>Validation of DCAS: </a:t>
            </a:r>
            <a:br>
              <a:rPr lang="en-US" dirty="0"/>
            </a:br>
            <a:r>
              <a:rPr lang="en-US" dirty="0"/>
              <a:t>Track Testing</a:t>
            </a:r>
            <a:endParaRPr lang="ru-RU" dirty="0"/>
          </a:p>
        </p:txBody>
      </p:sp>
      <p:sp>
        <p:nvSpPr>
          <p:cNvPr id="3" name="Объект 2">
            <a:extLst>
              <a:ext uri="{FF2B5EF4-FFF2-40B4-BE49-F238E27FC236}">
                <a16:creationId xmlns:a16="http://schemas.microsoft.com/office/drawing/2014/main" id="{E5C6C6B6-09A4-4ED5-8779-28479A77BF8B}"/>
              </a:ext>
            </a:extLst>
          </p:cNvPr>
          <p:cNvSpPr>
            <a:spLocks noGrp="1"/>
          </p:cNvSpPr>
          <p:nvPr>
            <p:ph idx="1"/>
          </p:nvPr>
        </p:nvSpPr>
        <p:spPr>
          <a:xfrm>
            <a:off x="838200" y="2370137"/>
            <a:ext cx="10515600" cy="3622290"/>
          </a:xfrm>
        </p:spPr>
        <p:txBody>
          <a:bodyPr>
            <a:normAutofit/>
          </a:bodyPr>
          <a:lstStyle/>
          <a:p>
            <a:r>
              <a:rPr lang="en-US" dirty="0"/>
              <a:t>Track testing should be the basic part of physical checks of DCAS performance, therefore for the DCAS compliance assessment the track testing pillar of the NATM should definitely be involved.</a:t>
            </a:r>
          </a:p>
        </p:txBody>
      </p:sp>
      <p:sp>
        <p:nvSpPr>
          <p:cNvPr id="4" name="Номер слайда 3">
            <a:extLst>
              <a:ext uri="{FF2B5EF4-FFF2-40B4-BE49-F238E27FC236}">
                <a16:creationId xmlns:a16="http://schemas.microsoft.com/office/drawing/2014/main" id="{EC038C56-D106-41F8-BF0C-6F64A69E2E67}"/>
              </a:ext>
            </a:extLst>
          </p:cNvPr>
          <p:cNvSpPr>
            <a:spLocks noGrp="1"/>
          </p:cNvSpPr>
          <p:nvPr>
            <p:ph type="sldNum" sz="quarter" idx="12"/>
          </p:nvPr>
        </p:nvSpPr>
        <p:spPr/>
        <p:txBody>
          <a:bodyPr/>
          <a:lstStyle/>
          <a:p>
            <a:fld id="{2705717C-9100-4B67-BBBE-0E8CFF0344F7}" type="slidenum">
              <a:rPr lang="ru-RU" smtClean="0"/>
              <a:t>5</a:t>
            </a:fld>
            <a:endParaRPr lang="ru-RU"/>
          </a:p>
        </p:txBody>
      </p:sp>
    </p:spTree>
    <p:extLst>
      <p:ext uri="{BB962C8B-B14F-4D97-AF65-F5344CB8AC3E}">
        <p14:creationId xmlns:p14="http://schemas.microsoft.com/office/powerpoint/2010/main" val="239172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F1D37-4896-44B9-895F-CB4E5066587F}"/>
              </a:ext>
            </a:extLst>
          </p:cNvPr>
          <p:cNvSpPr>
            <a:spLocks noGrp="1"/>
          </p:cNvSpPr>
          <p:nvPr>
            <p:ph type="title"/>
          </p:nvPr>
        </p:nvSpPr>
        <p:spPr>
          <a:xfrm>
            <a:off x="838200" y="267470"/>
            <a:ext cx="10515600" cy="1325563"/>
          </a:xfrm>
        </p:spPr>
        <p:txBody>
          <a:bodyPr/>
          <a:lstStyle/>
          <a:p>
            <a:r>
              <a:rPr lang="en-US" dirty="0"/>
              <a:t>Validation of DCAS: </a:t>
            </a:r>
            <a:br>
              <a:rPr lang="en-US" dirty="0"/>
            </a:br>
            <a:r>
              <a:rPr lang="en-US" dirty="0"/>
              <a:t>Road Testing</a:t>
            </a:r>
            <a:endParaRPr lang="ru-RU" dirty="0"/>
          </a:p>
        </p:txBody>
      </p:sp>
      <p:sp>
        <p:nvSpPr>
          <p:cNvPr id="3" name="Объект 2">
            <a:extLst>
              <a:ext uri="{FF2B5EF4-FFF2-40B4-BE49-F238E27FC236}">
                <a16:creationId xmlns:a16="http://schemas.microsoft.com/office/drawing/2014/main" id="{E5C6C6B6-09A4-4ED5-8779-28479A77BF8B}"/>
              </a:ext>
            </a:extLst>
          </p:cNvPr>
          <p:cNvSpPr>
            <a:spLocks noGrp="1"/>
          </p:cNvSpPr>
          <p:nvPr>
            <p:ph idx="1"/>
          </p:nvPr>
        </p:nvSpPr>
        <p:spPr>
          <a:xfrm>
            <a:off x="838200" y="2352382"/>
            <a:ext cx="10515600" cy="3622290"/>
          </a:xfrm>
        </p:spPr>
        <p:txBody>
          <a:bodyPr>
            <a:normAutofit/>
          </a:bodyPr>
          <a:lstStyle/>
          <a:p>
            <a:r>
              <a:rPr lang="en-US" dirty="0"/>
              <a:t>Road testing supplements track testing.</a:t>
            </a:r>
          </a:p>
          <a:p>
            <a:r>
              <a:rPr lang="en-US" dirty="0"/>
              <a:t>Road testing is needed to assess DCAS capabilities in real conditions according to the declared capabilities. In particular, the interaction between DCAS and the driver and between the DCAS vehicle with other vehicles should be verified.</a:t>
            </a:r>
          </a:p>
          <a:p>
            <a:r>
              <a:rPr lang="en-US" dirty="0"/>
              <a:t>As some </a:t>
            </a:r>
            <a:r>
              <a:rPr lang="en-GB" dirty="0"/>
              <a:t>real-world driving situations cannot be simulated on the test track, for the compliance assessment of DCAS, such situations should be identified and verified through road testing. </a:t>
            </a:r>
            <a:endParaRPr lang="en-US" dirty="0"/>
          </a:p>
        </p:txBody>
      </p:sp>
      <p:sp>
        <p:nvSpPr>
          <p:cNvPr id="4" name="Номер слайда 3">
            <a:extLst>
              <a:ext uri="{FF2B5EF4-FFF2-40B4-BE49-F238E27FC236}">
                <a16:creationId xmlns:a16="http://schemas.microsoft.com/office/drawing/2014/main" id="{EC038C56-D106-41F8-BF0C-6F64A69E2E67}"/>
              </a:ext>
            </a:extLst>
          </p:cNvPr>
          <p:cNvSpPr>
            <a:spLocks noGrp="1"/>
          </p:cNvSpPr>
          <p:nvPr>
            <p:ph type="sldNum" sz="quarter" idx="12"/>
          </p:nvPr>
        </p:nvSpPr>
        <p:spPr/>
        <p:txBody>
          <a:bodyPr/>
          <a:lstStyle/>
          <a:p>
            <a:fld id="{2705717C-9100-4B67-BBBE-0E8CFF0344F7}" type="slidenum">
              <a:rPr lang="ru-RU" smtClean="0"/>
              <a:t>6</a:t>
            </a:fld>
            <a:endParaRPr lang="ru-RU"/>
          </a:p>
        </p:txBody>
      </p:sp>
    </p:spTree>
    <p:extLst>
      <p:ext uri="{BB962C8B-B14F-4D97-AF65-F5344CB8AC3E}">
        <p14:creationId xmlns:p14="http://schemas.microsoft.com/office/powerpoint/2010/main" val="5342271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F1D37-4896-44B9-895F-CB4E5066587F}"/>
              </a:ext>
            </a:extLst>
          </p:cNvPr>
          <p:cNvSpPr>
            <a:spLocks noGrp="1"/>
          </p:cNvSpPr>
          <p:nvPr>
            <p:ph type="title"/>
          </p:nvPr>
        </p:nvSpPr>
        <p:spPr>
          <a:xfrm>
            <a:off x="838200" y="267470"/>
            <a:ext cx="10515600" cy="1325563"/>
          </a:xfrm>
        </p:spPr>
        <p:txBody>
          <a:bodyPr/>
          <a:lstStyle/>
          <a:p>
            <a:r>
              <a:rPr lang="en-US" dirty="0"/>
              <a:t>Validation of DCAS: </a:t>
            </a:r>
            <a:br>
              <a:rPr lang="en-US" dirty="0"/>
            </a:br>
            <a:r>
              <a:rPr lang="en-US" dirty="0"/>
              <a:t>Virtual Testing / Simulation</a:t>
            </a:r>
            <a:endParaRPr lang="ru-RU" dirty="0"/>
          </a:p>
        </p:txBody>
      </p:sp>
      <p:sp>
        <p:nvSpPr>
          <p:cNvPr id="3" name="Объект 2">
            <a:extLst>
              <a:ext uri="{FF2B5EF4-FFF2-40B4-BE49-F238E27FC236}">
                <a16:creationId xmlns:a16="http://schemas.microsoft.com/office/drawing/2014/main" id="{E5C6C6B6-09A4-4ED5-8779-28479A77BF8B}"/>
              </a:ext>
            </a:extLst>
          </p:cNvPr>
          <p:cNvSpPr>
            <a:spLocks noGrp="1"/>
          </p:cNvSpPr>
          <p:nvPr>
            <p:ph idx="1"/>
          </p:nvPr>
        </p:nvSpPr>
        <p:spPr>
          <a:xfrm>
            <a:off x="838200" y="2104007"/>
            <a:ext cx="10515600" cy="4119239"/>
          </a:xfrm>
        </p:spPr>
        <p:txBody>
          <a:bodyPr>
            <a:normAutofit lnSpcReduction="10000"/>
          </a:bodyPr>
          <a:lstStyle/>
          <a:p>
            <a:r>
              <a:rPr lang="en-US" dirty="0"/>
              <a:t>Simulation supplements and partly substitutes the physical testing.</a:t>
            </a:r>
          </a:p>
          <a:p>
            <a:r>
              <a:rPr lang="en-GB" dirty="0"/>
              <a:t>Simulation allows to assess DCAS performance under wide diverse conditions within DCAS operational boundaries provided that the simulation model is validated and verified. </a:t>
            </a:r>
          </a:p>
          <a:p>
            <a:r>
              <a:rPr lang="en-GB" dirty="0"/>
              <a:t>Simulation can cover </a:t>
            </a:r>
            <a:r>
              <a:rPr lang="en-GB" sz="2900" dirty="0"/>
              <a:t>safety-critical conditions that would be difficult and/or unsafe to reproduce on test tracks or public roads.</a:t>
            </a:r>
          </a:p>
          <a:p>
            <a:r>
              <a:rPr lang="en-GB" dirty="0"/>
              <a:t>Thus, simulation allows to save time and reduce expenses and risks associated with physical tests, so that simulation is a relevant pillar of the NATM that should be used for the compliance assessment of DCAS.</a:t>
            </a:r>
          </a:p>
          <a:p>
            <a:pPr marL="0" indent="0">
              <a:buNone/>
            </a:pPr>
            <a:endParaRPr lang="en-US" dirty="0"/>
          </a:p>
        </p:txBody>
      </p:sp>
      <p:sp>
        <p:nvSpPr>
          <p:cNvPr id="4" name="Номер слайда 3">
            <a:extLst>
              <a:ext uri="{FF2B5EF4-FFF2-40B4-BE49-F238E27FC236}">
                <a16:creationId xmlns:a16="http://schemas.microsoft.com/office/drawing/2014/main" id="{EC038C56-D106-41F8-BF0C-6F64A69E2E67}"/>
              </a:ext>
            </a:extLst>
          </p:cNvPr>
          <p:cNvSpPr>
            <a:spLocks noGrp="1"/>
          </p:cNvSpPr>
          <p:nvPr>
            <p:ph type="sldNum" sz="quarter" idx="12"/>
          </p:nvPr>
        </p:nvSpPr>
        <p:spPr/>
        <p:txBody>
          <a:bodyPr/>
          <a:lstStyle/>
          <a:p>
            <a:fld id="{2705717C-9100-4B67-BBBE-0E8CFF0344F7}" type="slidenum">
              <a:rPr lang="ru-RU" smtClean="0"/>
              <a:t>7</a:t>
            </a:fld>
            <a:endParaRPr lang="ru-RU"/>
          </a:p>
        </p:txBody>
      </p:sp>
    </p:spTree>
    <p:extLst>
      <p:ext uri="{BB962C8B-B14F-4D97-AF65-F5344CB8AC3E}">
        <p14:creationId xmlns:p14="http://schemas.microsoft.com/office/powerpoint/2010/main" val="3798932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F1D37-4896-44B9-895F-CB4E5066587F}"/>
              </a:ext>
            </a:extLst>
          </p:cNvPr>
          <p:cNvSpPr>
            <a:spLocks noGrp="1"/>
          </p:cNvSpPr>
          <p:nvPr>
            <p:ph type="title"/>
          </p:nvPr>
        </p:nvSpPr>
        <p:spPr>
          <a:xfrm>
            <a:off x="838200" y="267470"/>
            <a:ext cx="10515600" cy="1325563"/>
          </a:xfrm>
        </p:spPr>
        <p:txBody>
          <a:bodyPr/>
          <a:lstStyle/>
          <a:p>
            <a:r>
              <a:rPr lang="en-US" dirty="0"/>
              <a:t>Validation of DCAS: </a:t>
            </a:r>
            <a:br>
              <a:rPr lang="en-US" dirty="0"/>
            </a:br>
            <a:r>
              <a:rPr lang="en-US" dirty="0"/>
              <a:t>Scenarios</a:t>
            </a:r>
            <a:endParaRPr lang="ru-RU" dirty="0"/>
          </a:p>
        </p:txBody>
      </p:sp>
      <p:sp>
        <p:nvSpPr>
          <p:cNvPr id="3" name="Объект 2">
            <a:extLst>
              <a:ext uri="{FF2B5EF4-FFF2-40B4-BE49-F238E27FC236}">
                <a16:creationId xmlns:a16="http://schemas.microsoft.com/office/drawing/2014/main" id="{E5C6C6B6-09A4-4ED5-8779-28479A77BF8B}"/>
              </a:ext>
            </a:extLst>
          </p:cNvPr>
          <p:cNvSpPr>
            <a:spLocks noGrp="1"/>
          </p:cNvSpPr>
          <p:nvPr>
            <p:ph idx="1"/>
          </p:nvPr>
        </p:nvSpPr>
        <p:spPr>
          <a:xfrm>
            <a:off x="909222" y="1736786"/>
            <a:ext cx="10515600" cy="4997497"/>
          </a:xfrm>
        </p:spPr>
        <p:txBody>
          <a:bodyPr>
            <a:normAutofit fontScale="92500" lnSpcReduction="10000"/>
          </a:bodyPr>
          <a:lstStyle/>
          <a:p>
            <a:r>
              <a:rPr lang="en-GB" dirty="0"/>
              <a:t>According to the NATM, a scenario is a description of one or more real-world driving situations that may occur during a given trip.</a:t>
            </a:r>
            <a:endParaRPr lang="en-US" dirty="0"/>
          </a:p>
          <a:p>
            <a:r>
              <a:rPr lang="en-US" dirty="0"/>
              <a:t>So, scenarios refer to the conditions, under which virtual and physical tests are carried out.</a:t>
            </a:r>
          </a:p>
          <a:p>
            <a:r>
              <a:rPr lang="en-US" dirty="0"/>
              <a:t>In the DCAS UN Regulation, scenarios should represent the following conditions:</a:t>
            </a:r>
          </a:p>
          <a:p>
            <a:pPr lvl="1"/>
            <a:r>
              <a:rPr lang="en-US" dirty="0"/>
              <a:t>DCAS normal operation;</a:t>
            </a:r>
          </a:p>
          <a:p>
            <a:pPr lvl="1"/>
            <a:r>
              <a:rPr lang="en-US"/>
              <a:t>DCAS failure (and involvement of the driver);</a:t>
            </a:r>
            <a:endParaRPr lang="en-US" dirty="0"/>
          </a:p>
          <a:p>
            <a:pPr lvl="1"/>
            <a:r>
              <a:rPr lang="en-US" dirty="0"/>
              <a:t>Driver’s failure (detection of the driver’s disengagement).</a:t>
            </a:r>
          </a:p>
          <a:p>
            <a:r>
              <a:rPr lang="en-US" dirty="0"/>
              <a:t>In the DCAS UN Regulation, scenarios do not need to be detailed as described in the NATM</a:t>
            </a:r>
            <a:r>
              <a:rPr lang="en-GB" dirty="0"/>
              <a:t>. The meaning of “scenario” is “the set of conditions” for a specific virtual or physical test of DCAS. But scenarios are understood similarly as they are understood in the NATM.</a:t>
            </a:r>
          </a:p>
        </p:txBody>
      </p:sp>
      <p:sp>
        <p:nvSpPr>
          <p:cNvPr id="4" name="Номер слайда 3">
            <a:extLst>
              <a:ext uri="{FF2B5EF4-FFF2-40B4-BE49-F238E27FC236}">
                <a16:creationId xmlns:a16="http://schemas.microsoft.com/office/drawing/2014/main" id="{EC038C56-D106-41F8-BF0C-6F64A69E2E67}"/>
              </a:ext>
            </a:extLst>
          </p:cNvPr>
          <p:cNvSpPr>
            <a:spLocks noGrp="1"/>
          </p:cNvSpPr>
          <p:nvPr>
            <p:ph type="sldNum" sz="quarter" idx="12"/>
          </p:nvPr>
        </p:nvSpPr>
        <p:spPr/>
        <p:txBody>
          <a:bodyPr/>
          <a:lstStyle/>
          <a:p>
            <a:fld id="{2705717C-9100-4B67-BBBE-0E8CFF0344F7}" type="slidenum">
              <a:rPr lang="ru-RU" smtClean="0"/>
              <a:t>8</a:t>
            </a:fld>
            <a:endParaRPr lang="ru-RU"/>
          </a:p>
        </p:txBody>
      </p:sp>
    </p:spTree>
    <p:extLst>
      <p:ext uri="{BB962C8B-B14F-4D97-AF65-F5344CB8AC3E}">
        <p14:creationId xmlns:p14="http://schemas.microsoft.com/office/powerpoint/2010/main" val="3998742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8EF1D37-4896-44B9-895F-CB4E5066587F}"/>
              </a:ext>
            </a:extLst>
          </p:cNvPr>
          <p:cNvSpPr>
            <a:spLocks noGrp="1"/>
          </p:cNvSpPr>
          <p:nvPr>
            <p:ph type="title"/>
          </p:nvPr>
        </p:nvSpPr>
        <p:spPr>
          <a:xfrm>
            <a:off x="838200" y="267470"/>
            <a:ext cx="10515600" cy="1325563"/>
          </a:xfrm>
        </p:spPr>
        <p:txBody>
          <a:bodyPr/>
          <a:lstStyle/>
          <a:p>
            <a:r>
              <a:rPr lang="en-US" dirty="0"/>
              <a:t>Validation of DCAS: </a:t>
            </a:r>
            <a:br>
              <a:rPr lang="en-US" dirty="0"/>
            </a:br>
            <a:r>
              <a:rPr lang="en-US" dirty="0"/>
              <a:t>In-service Monitoring and Reporting</a:t>
            </a:r>
            <a:endParaRPr lang="ru-RU" dirty="0"/>
          </a:p>
        </p:txBody>
      </p:sp>
      <p:sp>
        <p:nvSpPr>
          <p:cNvPr id="3" name="Объект 2">
            <a:extLst>
              <a:ext uri="{FF2B5EF4-FFF2-40B4-BE49-F238E27FC236}">
                <a16:creationId xmlns:a16="http://schemas.microsoft.com/office/drawing/2014/main" id="{E5C6C6B6-09A4-4ED5-8779-28479A77BF8B}"/>
              </a:ext>
            </a:extLst>
          </p:cNvPr>
          <p:cNvSpPr>
            <a:spLocks noGrp="1"/>
          </p:cNvSpPr>
          <p:nvPr>
            <p:ph idx="1"/>
          </p:nvPr>
        </p:nvSpPr>
        <p:spPr>
          <a:xfrm>
            <a:off x="909222" y="1736786"/>
            <a:ext cx="10515600" cy="4997497"/>
          </a:xfrm>
        </p:spPr>
        <p:txBody>
          <a:bodyPr>
            <a:normAutofit lnSpcReduction="10000"/>
          </a:bodyPr>
          <a:lstStyle/>
          <a:p>
            <a:r>
              <a:rPr lang="en-US" dirty="0"/>
              <a:t>Similarly to ADS, DCAS should be assessed regarding the in-service safety after market introduction. </a:t>
            </a:r>
            <a:endParaRPr lang="ru-RU" dirty="0"/>
          </a:p>
          <a:p>
            <a:r>
              <a:rPr lang="en-GB" dirty="0"/>
              <a:t>As DCAS interacts with a driver, it is important to monitor the concerns arising from such interaction to identify the driver’s misuse, overreliance, confusion, etc.</a:t>
            </a:r>
            <a:endParaRPr lang="en-US" dirty="0"/>
          </a:p>
          <a:p>
            <a:r>
              <a:rPr lang="en-US" dirty="0"/>
              <a:t>In the DCAS UN Regulation, in-service monitoring should </a:t>
            </a:r>
            <a:r>
              <a:rPr lang="en-US"/>
              <a:t>address e.g.:</a:t>
            </a:r>
            <a:endParaRPr lang="en-US" dirty="0"/>
          </a:p>
          <a:p>
            <a:pPr lvl="1"/>
            <a:r>
              <a:rPr lang="en-US" dirty="0"/>
              <a:t>DCAS failures</a:t>
            </a:r>
          </a:p>
          <a:p>
            <a:pPr lvl="1"/>
            <a:r>
              <a:rPr lang="en-US" dirty="0"/>
              <a:t>Driver’s failures (detection of the driver’s disengagement)</a:t>
            </a:r>
          </a:p>
          <a:p>
            <a:pPr lvl="1"/>
            <a:r>
              <a:rPr lang="en-US"/>
              <a:t>Road </a:t>
            </a:r>
            <a:r>
              <a:rPr lang="en-US" dirty="0"/>
              <a:t>accidents.</a:t>
            </a:r>
          </a:p>
          <a:p>
            <a:r>
              <a:rPr lang="en-US"/>
              <a:t>Thus</a:t>
            </a:r>
            <a:r>
              <a:rPr lang="en-US" dirty="0"/>
              <a:t>, in-service monitoring and reporting pillar of the NATM should be applied also for the purpose of compliance assessment in the DCAS UN Regulation.</a:t>
            </a:r>
          </a:p>
        </p:txBody>
      </p:sp>
      <p:sp>
        <p:nvSpPr>
          <p:cNvPr id="4" name="Номер слайда 3">
            <a:extLst>
              <a:ext uri="{FF2B5EF4-FFF2-40B4-BE49-F238E27FC236}">
                <a16:creationId xmlns:a16="http://schemas.microsoft.com/office/drawing/2014/main" id="{EC038C56-D106-41F8-BF0C-6F64A69E2E67}"/>
              </a:ext>
            </a:extLst>
          </p:cNvPr>
          <p:cNvSpPr>
            <a:spLocks noGrp="1"/>
          </p:cNvSpPr>
          <p:nvPr>
            <p:ph type="sldNum" sz="quarter" idx="12"/>
          </p:nvPr>
        </p:nvSpPr>
        <p:spPr/>
        <p:txBody>
          <a:bodyPr/>
          <a:lstStyle/>
          <a:p>
            <a:fld id="{2705717C-9100-4B67-BBBE-0E8CFF0344F7}" type="slidenum">
              <a:rPr lang="ru-RU" smtClean="0"/>
              <a:t>9</a:t>
            </a:fld>
            <a:endParaRPr lang="ru-RU"/>
          </a:p>
        </p:txBody>
      </p:sp>
    </p:spTree>
    <p:extLst>
      <p:ext uri="{BB962C8B-B14F-4D97-AF65-F5344CB8AC3E}">
        <p14:creationId xmlns:p14="http://schemas.microsoft.com/office/powerpoint/2010/main" val="374295800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4" ma:contentTypeDescription="Create a new document." ma:contentTypeScope="" ma:versionID="92a9dd4e8c7f8be46150dda41d58f11b">
  <xsd:schema xmlns:xsd="http://www.w3.org/2001/XMLSchema" xmlns:xs="http://www.w3.org/2001/XMLSchema" xmlns:p="http://schemas.microsoft.com/office/2006/metadata/properties" xmlns:ns2="4b4a1c0d-4a69-4996-a84a-fc699b9f49de" xmlns:ns3="acccb6d4-dbe5-46d2-b4d3-5733603d8cc6" targetNamespace="http://schemas.microsoft.com/office/2006/metadata/properties" ma:root="true" ma:fieldsID="fb9d01cd92e8bcc0c6298e0f34402dac" ns2:_="" ns3:_="">
    <xsd:import namespace="4b4a1c0d-4a69-4996-a84a-fc699b9f49de"/>
    <xsd:import namespace="acccb6d4-dbe5-46d2-b4d3-5733603d8cc6"/>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BB4C44-10CB-4CAE-B468-518339FBC42C}">
  <ds:schemaRefs>
    <ds:schemaRef ds:uri="http://schemas.microsoft.com/sharepoint/v3/contenttype/forms"/>
  </ds:schemaRefs>
</ds:datastoreItem>
</file>

<file path=customXml/itemProps2.xml><?xml version="1.0" encoding="utf-8"?>
<ds:datastoreItem xmlns:ds="http://schemas.openxmlformats.org/officeDocument/2006/customXml" ds:itemID="{5F605328-1F05-450D-8638-AEA3E8895E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6245B3C-00B4-4C4B-ABA5-4385E15D9476}">
  <ds:schemaRef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4b4a1c0d-4a69-4996-a84a-fc699b9f49de"/>
    <ds:schemaRef ds:uri="http://purl.org/dc/terms/"/>
    <ds:schemaRef ds:uri="http://schemas.openxmlformats.org/package/2006/metadata/core-properties"/>
    <ds:schemaRef ds:uri="acccb6d4-dbe5-46d2-b4d3-5733603d8cc6"/>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10385</TotalTime>
  <Words>804</Words>
  <Application>Microsoft Office PowerPoint</Application>
  <PresentationFormat>Widescreen</PresentationFormat>
  <Paragraphs>78</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Тема Office</vt:lpstr>
      <vt:lpstr>An Approach to DCAS Validation: Implementation of the NATM Techniques </vt:lpstr>
      <vt:lpstr>Background</vt:lpstr>
      <vt:lpstr>PowerPoint Presentation</vt:lpstr>
      <vt:lpstr>Validation of DCAS:  Audit of the manufacturer’s documentation</vt:lpstr>
      <vt:lpstr>Validation of DCAS:  Track Testing</vt:lpstr>
      <vt:lpstr>Validation of DCAS:  Road Testing</vt:lpstr>
      <vt:lpstr>Validation of DCAS:  Virtual Testing / Simulation</vt:lpstr>
      <vt:lpstr>Validation of DCAS:  Scenarios</vt:lpstr>
      <vt:lpstr>Validation of DCAS:  In-service Monitoring and Reporting</vt:lpstr>
      <vt:lpstr>Conclusion</vt:lpstr>
      <vt:lpstr>Question to the ADAS TF</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Bocharov</dc:creator>
  <cp:lastModifiedBy>Marc Van Impe</cp:lastModifiedBy>
  <cp:revision>90</cp:revision>
  <cp:lastPrinted>2021-09-27T06:20:03Z</cp:lastPrinted>
  <dcterms:created xsi:type="dcterms:W3CDTF">2021-04-23T12:29:19Z</dcterms:created>
  <dcterms:modified xsi:type="dcterms:W3CDTF">2022-08-26T17:09:17Z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2d06e56-1756-4005-87f1-1edc72dd4bdf_Enabled">
    <vt:lpwstr>true</vt:lpwstr>
  </property>
  <property fmtid="{D5CDD505-2E9C-101B-9397-08002B2CF9AE}" pid="3" name="MSIP_Label_52d06e56-1756-4005-87f1-1edc72dd4bdf_SetDate">
    <vt:lpwstr>2021-05-04T11:44:45Z</vt:lpwstr>
  </property>
  <property fmtid="{D5CDD505-2E9C-101B-9397-08002B2CF9AE}" pid="4" name="MSIP_Label_52d06e56-1756-4005-87f1-1edc72dd4bdf_Method">
    <vt:lpwstr>Standard</vt:lpwstr>
  </property>
  <property fmtid="{D5CDD505-2E9C-101B-9397-08002B2CF9AE}" pid="5" name="MSIP_Label_52d06e56-1756-4005-87f1-1edc72dd4bdf_Name">
    <vt:lpwstr>General</vt:lpwstr>
  </property>
  <property fmtid="{D5CDD505-2E9C-101B-9397-08002B2CF9AE}" pid="6" name="MSIP_Label_52d06e56-1756-4005-87f1-1edc72dd4bdf_SiteId">
    <vt:lpwstr>9026c5f4-86d0-4b9f-bd39-b7d4d0fb4674</vt:lpwstr>
  </property>
  <property fmtid="{D5CDD505-2E9C-101B-9397-08002B2CF9AE}" pid="7" name="MSIP_Label_52d06e56-1756-4005-87f1-1edc72dd4bdf_ActionId">
    <vt:lpwstr>74e5a546-c096-4fed-be06-0000e9c09f8a</vt:lpwstr>
  </property>
  <property fmtid="{D5CDD505-2E9C-101B-9397-08002B2CF9AE}" pid="8" name="MSIP_Label_52d06e56-1756-4005-87f1-1edc72dd4bdf_ContentBits">
    <vt:lpwstr>0</vt:lpwstr>
  </property>
  <property fmtid="{D5CDD505-2E9C-101B-9397-08002B2CF9AE}" pid="9" name="ContentTypeId">
    <vt:lpwstr>0x0101003B8422D08C252547BB1CFA7F78E2CB83</vt:lpwstr>
  </property>
</Properties>
</file>