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3.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4.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2" r:id="rId5"/>
    <p:sldMasterId id="2147483672" r:id="rId6"/>
    <p:sldMasterId id="2147483680" r:id="rId7"/>
    <p:sldMasterId id="2147483706" r:id="rId8"/>
  </p:sldMasterIdLst>
  <p:notesMasterIdLst>
    <p:notesMasterId r:id="rId16"/>
  </p:notesMasterIdLst>
  <p:handoutMasterIdLst>
    <p:handoutMasterId r:id="rId17"/>
  </p:handoutMasterIdLst>
  <p:sldIdLst>
    <p:sldId id="273" r:id="rId9"/>
    <p:sldId id="274" r:id="rId10"/>
    <p:sldId id="275" r:id="rId11"/>
    <p:sldId id="276" r:id="rId12"/>
    <p:sldId id="277" r:id="rId13"/>
    <p:sldId id="278" r:id="rId14"/>
    <p:sldId id="279" r:id="rId15"/>
  </p:sldIdLst>
  <p:sldSz cx="12192000" cy="6858000"/>
  <p:notesSz cx="6858000" cy="9144000"/>
  <p:defaultTextStyle>
    <a:defPPr>
      <a:defRPr lang="nb-NO"/>
    </a:defPPr>
    <a:lvl1pPr marL="0" algn="l" defTabSz="914355" rtl="0" eaLnBrk="1" latinLnBrk="0" hangingPunct="1">
      <a:defRPr sz="1800" kern="1200">
        <a:solidFill>
          <a:schemeClr val="tx1"/>
        </a:solidFill>
        <a:latin typeface="+mn-lt"/>
        <a:ea typeface="+mn-ea"/>
        <a:cs typeface="+mn-cs"/>
      </a:defRPr>
    </a:lvl1pPr>
    <a:lvl2pPr marL="457177" algn="l" defTabSz="914355" rtl="0" eaLnBrk="1" latinLnBrk="0" hangingPunct="1">
      <a:defRPr sz="1800" kern="1200">
        <a:solidFill>
          <a:schemeClr val="tx1"/>
        </a:solidFill>
        <a:latin typeface="+mn-lt"/>
        <a:ea typeface="+mn-ea"/>
        <a:cs typeface="+mn-cs"/>
      </a:defRPr>
    </a:lvl2pPr>
    <a:lvl3pPr marL="914355" algn="l" defTabSz="914355" rtl="0" eaLnBrk="1" latinLnBrk="0" hangingPunct="1">
      <a:defRPr sz="1800" kern="1200">
        <a:solidFill>
          <a:schemeClr val="tx1"/>
        </a:solidFill>
        <a:latin typeface="+mn-lt"/>
        <a:ea typeface="+mn-ea"/>
        <a:cs typeface="+mn-cs"/>
      </a:defRPr>
    </a:lvl3pPr>
    <a:lvl4pPr marL="1371532" algn="l" defTabSz="914355" rtl="0" eaLnBrk="1" latinLnBrk="0" hangingPunct="1">
      <a:defRPr sz="1800" kern="1200">
        <a:solidFill>
          <a:schemeClr val="tx1"/>
        </a:solidFill>
        <a:latin typeface="+mn-lt"/>
        <a:ea typeface="+mn-ea"/>
        <a:cs typeface="+mn-cs"/>
      </a:defRPr>
    </a:lvl4pPr>
    <a:lvl5pPr marL="1828709" algn="l" defTabSz="914355" rtl="0" eaLnBrk="1" latinLnBrk="0" hangingPunct="1">
      <a:defRPr sz="1800" kern="1200">
        <a:solidFill>
          <a:schemeClr val="tx1"/>
        </a:solidFill>
        <a:latin typeface="+mn-lt"/>
        <a:ea typeface="+mn-ea"/>
        <a:cs typeface="+mn-cs"/>
      </a:defRPr>
    </a:lvl5pPr>
    <a:lvl6pPr marL="2285886" algn="l" defTabSz="914355" rtl="0" eaLnBrk="1" latinLnBrk="0" hangingPunct="1">
      <a:defRPr sz="1800" kern="1200">
        <a:solidFill>
          <a:schemeClr val="tx1"/>
        </a:solidFill>
        <a:latin typeface="+mn-lt"/>
        <a:ea typeface="+mn-ea"/>
        <a:cs typeface="+mn-cs"/>
      </a:defRPr>
    </a:lvl6pPr>
    <a:lvl7pPr marL="2743063" algn="l" defTabSz="914355" rtl="0" eaLnBrk="1" latinLnBrk="0" hangingPunct="1">
      <a:defRPr sz="1800" kern="1200">
        <a:solidFill>
          <a:schemeClr val="tx1"/>
        </a:solidFill>
        <a:latin typeface="+mn-lt"/>
        <a:ea typeface="+mn-ea"/>
        <a:cs typeface="+mn-cs"/>
      </a:defRPr>
    </a:lvl7pPr>
    <a:lvl8pPr marL="3200240" algn="l" defTabSz="914355" rtl="0" eaLnBrk="1" latinLnBrk="0" hangingPunct="1">
      <a:defRPr sz="1800" kern="1200">
        <a:solidFill>
          <a:schemeClr val="tx1"/>
        </a:solidFill>
        <a:latin typeface="+mn-lt"/>
        <a:ea typeface="+mn-ea"/>
        <a:cs typeface="+mn-cs"/>
      </a:defRPr>
    </a:lvl8pPr>
    <a:lvl9pPr marL="3657417" algn="l" defTabSz="914355"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D72"/>
    <a:srgbClr val="C8F9E6"/>
    <a:srgbClr val="E7AFAD"/>
    <a:srgbClr val="BE3C37"/>
    <a:srgbClr val="F6EBCD"/>
    <a:srgbClr val="D09A00"/>
    <a:srgbClr val="003C65"/>
    <a:srgbClr val="05427B"/>
    <a:srgbClr val="05427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6327" autoAdjust="0"/>
  </p:normalViewPr>
  <p:slideViewPr>
    <p:cSldViewPr snapToGrid="0">
      <p:cViewPr varScale="1">
        <p:scale>
          <a:sx n="65" d="100"/>
          <a:sy n="65" d="100"/>
        </p:scale>
        <p:origin x="306" y="6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0" d="100"/>
          <a:sy n="80" d="100"/>
        </p:scale>
        <p:origin x="1866"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5" Type="http://schemas.openxmlformats.org/officeDocument/2006/relationships/slideMaster" Target="slideMasters/slideMaster2.xml"/><Relationship Id="rId15" Type="http://schemas.openxmlformats.org/officeDocument/2006/relationships/slide" Target="slides/slide7.xml"/><Relationship Id="rId10" Type="http://schemas.openxmlformats.org/officeDocument/2006/relationships/slide" Target="slides/slide2.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euhaus, Klaus (ETB4)" userId="97e59007-50c3-440a-8700-76ce7d8e0367" providerId="ADAL" clId="{0E97A802-F61C-43CC-B2E2-6CA8D618D7E6}"/>
    <pc:docChg chg="modSld">
      <pc:chgData name="Neuhaus, Klaus (ETB4)" userId="97e59007-50c3-440a-8700-76ce7d8e0367" providerId="ADAL" clId="{0E97A802-F61C-43CC-B2E2-6CA8D618D7E6}" dt="2023-03-16T07:52:28.184" v="5" actId="20577"/>
      <pc:docMkLst>
        <pc:docMk/>
      </pc:docMkLst>
      <pc:sldChg chg="modSp mod">
        <pc:chgData name="Neuhaus, Klaus (ETB4)" userId="97e59007-50c3-440a-8700-76ce7d8e0367" providerId="ADAL" clId="{0E97A802-F61C-43CC-B2E2-6CA8D618D7E6}" dt="2023-03-16T07:52:28.184" v="5" actId="20577"/>
        <pc:sldMkLst>
          <pc:docMk/>
          <pc:sldMk cId="870167178" sldId="273"/>
        </pc:sldMkLst>
        <pc:spChg chg="mod">
          <ac:chgData name="Neuhaus, Klaus (ETB4)" userId="97e59007-50c3-440a-8700-76ce7d8e0367" providerId="ADAL" clId="{0E97A802-F61C-43CC-B2E2-6CA8D618D7E6}" dt="2023-03-16T07:52:28.184" v="5" actId="20577"/>
          <ac:spMkLst>
            <pc:docMk/>
            <pc:sldMk cId="870167178" sldId="273"/>
            <ac:spMk id="4" creationId="{E77A6028-E322-9B4C-5181-B70919018A4D}"/>
          </ac:spMkLst>
        </pc:spChg>
        <pc:spChg chg="mod">
          <ac:chgData name="Neuhaus, Klaus (ETB4)" userId="97e59007-50c3-440a-8700-76ce7d8e0367" providerId="ADAL" clId="{0E97A802-F61C-43CC-B2E2-6CA8D618D7E6}" dt="2023-03-16T07:51:59.533" v="3" actId="20577"/>
          <ac:spMkLst>
            <pc:docMk/>
            <pc:sldMk cId="870167178" sldId="273"/>
            <ac:spMk id="5" creationId="{7A57102F-810B-C028-9D43-A1C6DB8FE4F3}"/>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7C18A05-DAD5-4538-B720-D731A026506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b-NO"/>
          </a:p>
        </p:txBody>
      </p:sp>
      <p:sp>
        <p:nvSpPr>
          <p:cNvPr id="3" name="Date Placeholder 2">
            <a:extLst>
              <a:ext uri="{FF2B5EF4-FFF2-40B4-BE49-F238E27FC236}">
                <a16:creationId xmlns:a16="http://schemas.microsoft.com/office/drawing/2014/main" id="{93905340-B4C9-4568-B2C0-57AE7B80CE4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C750973-A58F-456A-9A45-082FE2F25B8A}" type="datetimeFigureOut">
              <a:rPr lang="nb-NO" smtClean="0"/>
              <a:t>16.03.2023</a:t>
            </a:fld>
            <a:endParaRPr lang="nb-NO"/>
          </a:p>
        </p:txBody>
      </p:sp>
      <p:sp>
        <p:nvSpPr>
          <p:cNvPr id="4" name="Footer Placeholder 3">
            <a:extLst>
              <a:ext uri="{FF2B5EF4-FFF2-40B4-BE49-F238E27FC236}">
                <a16:creationId xmlns:a16="http://schemas.microsoft.com/office/drawing/2014/main" id="{AF5285BB-ED63-4188-AE0D-4C7CEBA895E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b-NO"/>
          </a:p>
        </p:txBody>
      </p:sp>
      <p:sp>
        <p:nvSpPr>
          <p:cNvPr id="5" name="Slide Number Placeholder 4">
            <a:extLst>
              <a:ext uri="{FF2B5EF4-FFF2-40B4-BE49-F238E27FC236}">
                <a16:creationId xmlns:a16="http://schemas.microsoft.com/office/drawing/2014/main" id="{B0E7F61C-6BC5-44E7-B83F-B18B7D4522F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4429AA5-BF97-4703-9733-43ED3B015F53}" type="slidenum">
              <a:rPr lang="nb-NO" smtClean="0"/>
              <a:t>‹Nr.›</a:t>
            </a:fld>
            <a:endParaRPr lang="nb-NO"/>
          </a:p>
        </p:txBody>
      </p:sp>
    </p:spTree>
    <p:extLst>
      <p:ext uri="{BB962C8B-B14F-4D97-AF65-F5344CB8AC3E}">
        <p14:creationId xmlns:p14="http://schemas.microsoft.com/office/powerpoint/2010/main" val="12456181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b-NO"/>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A55BB8-2B1A-4E8F-8C75-04D8FCB76BDE}" type="datetimeFigureOut">
              <a:rPr lang="nb-NO" smtClean="0"/>
              <a:t>16.03.2023</a:t>
            </a:fld>
            <a:endParaRPr lang="nb-NO"/>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b-NO"/>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b-NO"/>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11E389-6B1A-4073-A398-96B5797B9778}" type="slidenum">
              <a:rPr lang="nb-NO" smtClean="0"/>
              <a:t>‹Nr.›</a:t>
            </a:fld>
            <a:endParaRPr lang="nb-NO"/>
          </a:p>
        </p:txBody>
      </p:sp>
    </p:spTree>
    <p:extLst>
      <p:ext uri="{BB962C8B-B14F-4D97-AF65-F5344CB8AC3E}">
        <p14:creationId xmlns:p14="http://schemas.microsoft.com/office/powerpoint/2010/main" val="14401466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5.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5.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5.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5.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5.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5.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5.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rside med bilder splittet">
    <p:spTree>
      <p:nvGrpSpPr>
        <p:cNvPr id="1" name=""/>
        <p:cNvGrpSpPr/>
        <p:nvPr/>
      </p:nvGrpSpPr>
      <p:grpSpPr>
        <a:xfrm>
          <a:off x="0" y="0"/>
          <a:ext cx="0" cy="0"/>
          <a:chOff x="0" y="0"/>
          <a:chExt cx="0" cy="0"/>
        </a:xfrm>
      </p:grpSpPr>
      <p:sp>
        <p:nvSpPr>
          <p:cNvPr id="10" name="Picture Placeholder 15">
            <a:extLst>
              <a:ext uri="{FF2B5EF4-FFF2-40B4-BE49-F238E27FC236}">
                <a16:creationId xmlns:a16="http://schemas.microsoft.com/office/drawing/2014/main" id="{BA9FE935-F199-41D7-871A-24EC1D9C5AD9}"/>
              </a:ext>
            </a:extLst>
          </p:cNvPr>
          <p:cNvSpPr>
            <a:spLocks noGrp="1"/>
          </p:cNvSpPr>
          <p:nvPr>
            <p:ph type="pic" sz="quarter" idx="19"/>
          </p:nvPr>
        </p:nvSpPr>
        <p:spPr>
          <a:xfrm>
            <a:off x="0" y="0"/>
            <a:ext cx="7368540" cy="6858000"/>
          </a:xfrm>
          <a:custGeom>
            <a:avLst/>
            <a:gdLst>
              <a:gd name="connsiteX0" fmla="*/ 0 w 7368540"/>
              <a:gd name="connsiteY0" fmla="*/ 0 h 6858000"/>
              <a:gd name="connsiteX1" fmla="*/ 722471 w 7368540"/>
              <a:gd name="connsiteY1" fmla="*/ 0 h 6858000"/>
              <a:gd name="connsiteX2" fmla="*/ 722471 w 7368540"/>
              <a:gd name="connsiteY2" fmla="*/ 1299762 h 6858000"/>
              <a:gd name="connsiteX3" fmla="*/ 1813407 w 7368540"/>
              <a:gd name="connsiteY3" fmla="*/ 1299762 h 6858000"/>
              <a:gd name="connsiteX4" fmla="*/ 1813407 w 7368540"/>
              <a:gd name="connsiteY4" fmla="*/ 0 h 6858000"/>
              <a:gd name="connsiteX5" fmla="*/ 7368540 w 7368540"/>
              <a:gd name="connsiteY5" fmla="*/ 0 h 6858000"/>
              <a:gd name="connsiteX6" fmla="*/ 7368540 w 7368540"/>
              <a:gd name="connsiteY6" fmla="*/ 17691 h 6858000"/>
              <a:gd name="connsiteX7" fmla="*/ 4913290 w 7368540"/>
              <a:gd name="connsiteY7" fmla="*/ 6858000 h 6858000"/>
              <a:gd name="connsiteX8" fmla="*/ 0 w 7368540"/>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68540" h="6858000">
                <a:moveTo>
                  <a:pt x="0" y="0"/>
                </a:moveTo>
                <a:lnTo>
                  <a:pt x="722471" y="0"/>
                </a:lnTo>
                <a:lnTo>
                  <a:pt x="722471" y="1299762"/>
                </a:lnTo>
                <a:lnTo>
                  <a:pt x="1813407" y="1299762"/>
                </a:lnTo>
                <a:lnTo>
                  <a:pt x="1813407" y="0"/>
                </a:lnTo>
                <a:lnTo>
                  <a:pt x="7368540" y="0"/>
                </a:lnTo>
                <a:lnTo>
                  <a:pt x="7368540" y="17691"/>
                </a:lnTo>
                <a:lnTo>
                  <a:pt x="4913290" y="6858000"/>
                </a:lnTo>
                <a:lnTo>
                  <a:pt x="0" y="6858000"/>
                </a:lnTo>
                <a:close/>
              </a:path>
            </a:pathLst>
          </a:custGeom>
        </p:spPr>
        <p:txBody>
          <a:bodyPr wrap="square">
            <a:noAutofit/>
          </a:bodyPr>
          <a:lstStyle>
            <a:lvl1pPr>
              <a:buNone/>
              <a:defRPr/>
            </a:lvl1pPr>
          </a:lstStyle>
          <a:p>
            <a:r>
              <a:rPr lang="en-US"/>
              <a:t>Click icon to add picture</a:t>
            </a:r>
            <a:endParaRPr lang="en-US" dirty="0"/>
          </a:p>
        </p:txBody>
      </p:sp>
      <p:sp>
        <p:nvSpPr>
          <p:cNvPr id="18" name="Picture Placeholder 17">
            <a:extLst>
              <a:ext uri="{FF2B5EF4-FFF2-40B4-BE49-F238E27FC236}">
                <a16:creationId xmlns:a16="http://schemas.microsoft.com/office/drawing/2014/main" id="{3891292E-00E9-453D-967C-3464D9CCC4F7}"/>
              </a:ext>
            </a:extLst>
          </p:cNvPr>
          <p:cNvSpPr>
            <a:spLocks noGrp="1"/>
          </p:cNvSpPr>
          <p:nvPr>
            <p:ph type="pic" sz="quarter" idx="16"/>
          </p:nvPr>
        </p:nvSpPr>
        <p:spPr>
          <a:xfrm>
            <a:off x="4897296" y="0"/>
            <a:ext cx="7294704" cy="6858325"/>
          </a:xfrm>
          <a:custGeom>
            <a:avLst/>
            <a:gdLst>
              <a:gd name="connsiteX0" fmla="*/ 2467646 w 7294704"/>
              <a:gd name="connsiteY0" fmla="*/ 0 h 6858325"/>
              <a:gd name="connsiteX1" fmla="*/ 7294704 w 7294704"/>
              <a:gd name="connsiteY1" fmla="*/ 0 h 6858325"/>
              <a:gd name="connsiteX2" fmla="*/ 7294704 w 7294704"/>
              <a:gd name="connsiteY2" fmla="*/ 6858325 h 6858325"/>
              <a:gd name="connsiteX3" fmla="*/ 0 w 7294704"/>
              <a:gd name="connsiteY3" fmla="*/ 6858325 h 6858325"/>
            </a:gdLst>
            <a:ahLst/>
            <a:cxnLst>
              <a:cxn ang="0">
                <a:pos x="connsiteX0" y="connsiteY0"/>
              </a:cxn>
              <a:cxn ang="0">
                <a:pos x="connsiteX1" y="connsiteY1"/>
              </a:cxn>
              <a:cxn ang="0">
                <a:pos x="connsiteX2" y="connsiteY2"/>
              </a:cxn>
              <a:cxn ang="0">
                <a:pos x="connsiteX3" y="connsiteY3"/>
              </a:cxn>
            </a:cxnLst>
            <a:rect l="l" t="t" r="r" b="b"/>
            <a:pathLst>
              <a:path w="7294704" h="6858325">
                <a:moveTo>
                  <a:pt x="2467646" y="0"/>
                </a:moveTo>
                <a:lnTo>
                  <a:pt x="7294704" y="0"/>
                </a:lnTo>
                <a:lnTo>
                  <a:pt x="7294704" y="6858325"/>
                </a:lnTo>
                <a:lnTo>
                  <a:pt x="0" y="6858325"/>
                </a:lnTo>
                <a:close/>
              </a:path>
            </a:pathLst>
          </a:custGeom>
        </p:spPr>
        <p:txBody>
          <a:bodyPr wrap="square">
            <a:noAutofit/>
          </a:bodyPr>
          <a:lstStyle>
            <a:lvl1pPr>
              <a:buNone/>
              <a:defRPr/>
            </a:lvl1pPr>
          </a:lstStyle>
          <a:p>
            <a:r>
              <a:rPr lang="en-US"/>
              <a:t>Click icon to add picture</a:t>
            </a:r>
            <a:endParaRPr lang="nb-NO" dirty="0"/>
          </a:p>
        </p:txBody>
      </p:sp>
      <p:pic>
        <p:nvPicPr>
          <p:cNvPr id="31" name="Graphic 30">
            <a:extLst>
              <a:ext uri="{FF2B5EF4-FFF2-40B4-BE49-F238E27FC236}">
                <a16:creationId xmlns:a16="http://schemas.microsoft.com/office/drawing/2014/main" id="{655D799E-E9E5-46D2-A4A8-C2991ED7CD8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20090" y="0"/>
            <a:ext cx="1096735" cy="1304666"/>
          </a:xfrm>
          <a:prstGeom prst="rect">
            <a:avLst/>
          </a:prstGeom>
        </p:spPr>
      </p:pic>
      <p:sp>
        <p:nvSpPr>
          <p:cNvPr id="12" name="Title 1">
            <a:extLst>
              <a:ext uri="{FF2B5EF4-FFF2-40B4-BE49-F238E27FC236}">
                <a16:creationId xmlns:a16="http://schemas.microsoft.com/office/drawing/2014/main" id="{C4136857-8A04-412B-B6B5-632FD407B032}"/>
              </a:ext>
            </a:extLst>
          </p:cNvPr>
          <p:cNvSpPr>
            <a:spLocks noGrp="1"/>
          </p:cNvSpPr>
          <p:nvPr>
            <p:ph type="ctrTitle" hasCustomPrompt="1"/>
          </p:nvPr>
        </p:nvSpPr>
        <p:spPr>
          <a:xfrm>
            <a:off x="0" y="3821445"/>
            <a:ext cx="4585063" cy="2074529"/>
          </a:xfrm>
          <a:solidFill>
            <a:schemeClr val="bg1"/>
          </a:solidFill>
        </p:spPr>
        <p:txBody>
          <a:bodyPr wrap="square" lIns="720000" tIns="360000" rIns="144000" bIns="1166400" anchor="b">
            <a:spAutoFit/>
          </a:bodyPr>
          <a:lstStyle>
            <a:lvl1pPr algn="l">
              <a:defRPr sz="3850" b="1" spc="0" baseline="0">
                <a:solidFill>
                  <a:srgbClr val="05427C"/>
                </a:solidFill>
              </a:defRPr>
            </a:lvl1pPr>
          </a:lstStyle>
          <a:p>
            <a:r>
              <a:rPr lang="nb-NO" dirty="0"/>
              <a:t>En kort tittel</a:t>
            </a:r>
          </a:p>
        </p:txBody>
      </p:sp>
      <p:sp>
        <p:nvSpPr>
          <p:cNvPr id="13" name="Subtitle 2">
            <a:extLst>
              <a:ext uri="{FF2B5EF4-FFF2-40B4-BE49-F238E27FC236}">
                <a16:creationId xmlns:a16="http://schemas.microsoft.com/office/drawing/2014/main" id="{8EDF94FC-487E-4582-A68F-1CE82F069903}"/>
              </a:ext>
            </a:extLst>
          </p:cNvPr>
          <p:cNvSpPr>
            <a:spLocks noGrp="1"/>
          </p:cNvSpPr>
          <p:nvPr>
            <p:ph type="subTitle" idx="1" hasCustomPrompt="1"/>
          </p:nvPr>
        </p:nvSpPr>
        <p:spPr>
          <a:xfrm>
            <a:off x="720090" y="4931786"/>
            <a:ext cx="3847566" cy="676275"/>
          </a:xfrm>
          <a:prstGeom prst="rect">
            <a:avLst/>
          </a:prstGeom>
        </p:spPr>
        <p:txBody>
          <a:bodyPr lIns="0" tIns="0" rIns="0" bIns="0">
            <a:noAutofit/>
          </a:bodyPr>
          <a:lstStyle>
            <a:lvl1pPr marL="0" indent="0" algn="l">
              <a:lnSpc>
                <a:spcPct val="107000"/>
              </a:lnSpc>
              <a:spcBef>
                <a:spcPts val="0"/>
              </a:spcBef>
              <a:buNone/>
              <a:defRPr sz="2100">
                <a:solidFill>
                  <a:srgbClr val="05427C"/>
                </a:solidFill>
                <a:latin typeface="Calibri Light" panose="020F0302020204030204" pitchFamily="34" charset="0"/>
                <a:cs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dirty="0"/>
              <a:t>Klikk for å redigere undertittelstil i malen</a:t>
            </a:r>
          </a:p>
        </p:txBody>
      </p:sp>
    </p:spTree>
    <p:extLst>
      <p:ext uri="{BB962C8B-B14F-4D97-AF65-F5344CB8AC3E}">
        <p14:creationId xmlns:p14="http://schemas.microsoft.com/office/powerpoint/2010/main" val="13762390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tel og tekst i fire bolk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5" name="Footer Placeholder 4">
            <a:extLst>
              <a:ext uri="{FF2B5EF4-FFF2-40B4-BE49-F238E27FC236}">
                <a16:creationId xmlns:a16="http://schemas.microsoft.com/office/drawing/2014/main" id="{04904180-C847-4FC0-9759-1956EECC4080}"/>
              </a:ext>
            </a:extLst>
          </p:cNvPr>
          <p:cNvSpPr>
            <a:spLocks noGrp="1"/>
          </p:cNvSpPr>
          <p:nvPr>
            <p:ph type="ftr" sz="quarter" idx="11"/>
          </p:nvPr>
        </p:nvSpPr>
        <p:spPr>
          <a:xfrm>
            <a:off x="7357110" y="6354536"/>
            <a:ext cx="4114800" cy="215444"/>
          </a:xfrm>
        </p:spPr>
        <p:txBody>
          <a:bodyPr>
            <a:noAutofit/>
          </a:bodyPr>
          <a:lstStyle>
            <a:lvl1pPr algn="r">
              <a:defRPr sz="1400"/>
            </a:lvl1pPr>
          </a:lstStyle>
          <a:p>
            <a:r>
              <a:rPr lang="nb-NO" sz="1400" dirty="0"/>
              <a:t>Teknologi for et bedre samfunn</a:t>
            </a:r>
          </a:p>
        </p:txBody>
      </p:sp>
      <p:sp>
        <p:nvSpPr>
          <p:cNvPr id="9" name="Text Placeholder 2">
            <a:extLst>
              <a:ext uri="{FF2B5EF4-FFF2-40B4-BE49-F238E27FC236}">
                <a16:creationId xmlns:a16="http://schemas.microsoft.com/office/drawing/2014/main" id="{811D9235-DDE9-4289-8F46-F0D05758E858}"/>
              </a:ext>
            </a:extLst>
          </p:cNvPr>
          <p:cNvSpPr>
            <a:spLocks noGrp="1"/>
          </p:cNvSpPr>
          <p:nvPr>
            <p:ph idx="1"/>
          </p:nvPr>
        </p:nvSpPr>
        <p:spPr>
          <a:xfrm>
            <a:off x="758190" y="3517900"/>
            <a:ext cx="2231753"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dirty="0"/>
          </a:p>
        </p:txBody>
      </p:sp>
      <p:sp>
        <p:nvSpPr>
          <p:cNvPr id="6" name="Text Placeholder 5">
            <a:extLst>
              <a:ext uri="{FF2B5EF4-FFF2-40B4-BE49-F238E27FC236}">
                <a16:creationId xmlns:a16="http://schemas.microsoft.com/office/drawing/2014/main" id="{39C633A9-1FFF-4537-8715-2AC956C6BE80}"/>
              </a:ext>
            </a:extLst>
          </p:cNvPr>
          <p:cNvSpPr>
            <a:spLocks noGrp="1"/>
          </p:cNvSpPr>
          <p:nvPr>
            <p:ph type="body" sz="quarter" idx="16"/>
          </p:nvPr>
        </p:nvSpPr>
        <p:spPr>
          <a:xfrm>
            <a:off x="758190" y="2660650"/>
            <a:ext cx="2231753" cy="463550"/>
          </a:xfrm>
        </p:spPr>
        <p:txBody>
          <a:bodyPr anchor="ctr">
            <a:normAutofit/>
          </a:bodyPr>
          <a:lstStyle>
            <a:lvl1pPr marL="0" indent="0">
              <a:buNone/>
              <a:defRPr sz="2400" b="1">
                <a:solidFill>
                  <a:schemeClr val="tx2"/>
                </a:solidFill>
                <a:latin typeface="+mj-lt"/>
              </a:defRPr>
            </a:lvl1pPr>
          </a:lstStyle>
          <a:p>
            <a:pPr lvl="0"/>
            <a:r>
              <a:rPr lang="en-US"/>
              <a:t>Click to edit Master text styles</a:t>
            </a:r>
          </a:p>
        </p:txBody>
      </p:sp>
      <p:sp>
        <p:nvSpPr>
          <p:cNvPr id="10" name="Text Placeholder 5">
            <a:extLst>
              <a:ext uri="{FF2B5EF4-FFF2-40B4-BE49-F238E27FC236}">
                <a16:creationId xmlns:a16="http://schemas.microsoft.com/office/drawing/2014/main" id="{BB489D15-1D3B-475B-804D-55D1F4B566B7}"/>
              </a:ext>
            </a:extLst>
          </p:cNvPr>
          <p:cNvSpPr>
            <a:spLocks noGrp="1"/>
          </p:cNvSpPr>
          <p:nvPr>
            <p:ph type="body" sz="quarter" idx="17"/>
          </p:nvPr>
        </p:nvSpPr>
        <p:spPr>
          <a:xfrm>
            <a:off x="3594819" y="2660650"/>
            <a:ext cx="2231753" cy="463550"/>
          </a:xfrm>
        </p:spPr>
        <p:txBody>
          <a:bodyPr anchor="ctr">
            <a:normAutofit/>
          </a:bodyPr>
          <a:lstStyle>
            <a:lvl1pPr marL="0" indent="0">
              <a:buNone/>
              <a:defRPr sz="2400" b="1">
                <a:solidFill>
                  <a:schemeClr val="tx2"/>
                </a:solidFill>
                <a:latin typeface="+mj-lt"/>
              </a:defRPr>
            </a:lvl1pPr>
          </a:lstStyle>
          <a:p>
            <a:pPr lvl="0"/>
            <a:r>
              <a:rPr lang="en-US"/>
              <a:t>Click to edit Master text styles</a:t>
            </a:r>
          </a:p>
        </p:txBody>
      </p:sp>
      <p:sp>
        <p:nvSpPr>
          <p:cNvPr id="13" name="Text Placeholder 5">
            <a:extLst>
              <a:ext uri="{FF2B5EF4-FFF2-40B4-BE49-F238E27FC236}">
                <a16:creationId xmlns:a16="http://schemas.microsoft.com/office/drawing/2014/main" id="{7C40E28E-F22B-4290-AC19-015D2EF8E6B5}"/>
              </a:ext>
            </a:extLst>
          </p:cNvPr>
          <p:cNvSpPr>
            <a:spLocks noGrp="1"/>
          </p:cNvSpPr>
          <p:nvPr>
            <p:ph type="body" sz="quarter" idx="18"/>
          </p:nvPr>
        </p:nvSpPr>
        <p:spPr>
          <a:xfrm>
            <a:off x="6431448" y="2660650"/>
            <a:ext cx="2231753" cy="463550"/>
          </a:xfrm>
        </p:spPr>
        <p:txBody>
          <a:bodyPr anchor="ctr">
            <a:normAutofit/>
          </a:bodyPr>
          <a:lstStyle>
            <a:lvl1pPr marL="0" indent="0">
              <a:buNone/>
              <a:defRPr sz="2400" b="1">
                <a:solidFill>
                  <a:schemeClr val="tx2"/>
                </a:solidFill>
                <a:latin typeface="+mj-lt"/>
              </a:defRPr>
            </a:lvl1pPr>
          </a:lstStyle>
          <a:p>
            <a:pPr lvl="0"/>
            <a:r>
              <a:rPr lang="en-US"/>
              <a:t>Click to edit Master text styles</a:t>
            </a:r>
          </a:p>
        </p:txBody>
      </p:sp>
      <p:sp>
        <p:nvSpPr>
          <p:cNvPr id="16" name="Text Placeholder 5">
            <a:extLst>
              <a:ext uri="{FF2B5EF4-FFF2-40B4-BE49-F238E27FC236}">
                <a16:creationId xmlns:a16="http://schemas.microsoft.com/office/drawing/2014/main" id="{C3EFE82E-AFA9-4392-A98D-D7E91F50D3AD}"/>
              </a:ext>
            </a:extLst>
          </p:cNvPr>
          <p:cNvSpPr>
            <a:spLocks noGrp="1"/>
          </p:cNvSpPr>
          <p:nvPr>
            <p:ph type="body" sz="quarter" idx="20"/>
          </p:nvPr>
        </p:nvSpPr>
        <p:spPr>
          <a:xfrm>
            <a:off x="9278257" y="2660650"/>
            <a:ext cx="2231753" cy="463550"/>
          </a:xfrm>
        </p:spPr>
        <p:txBody>
          <a:bodyPr anchor="ctr">
            <a:normAutofit/>
          </a:bodyPr>
          <a:lstStyle>
            <a:lvl1pPr marL="0" indent="0">
              <a:buNone/>
              <a:defRPr sz="2400" b="1">
                <a:solidFill>
                  <a:schemeClr val="tx2"/>
                </a:solidFill>
                <a:latin typeface="+mj-lt"/>
              </a:defRPr>
            </a:lvl1pPr>
          </a:lstStyle>
          <a:p>
            <a:pPr lvl="0"/>
            <a:r>
              <a:rPr lang="en-US"/>
              <a:t>Click to edit Master text styles</a:t>
            </a:r>
          </a:p>
        </p:txBody>
      </p:sp>
      <p:sp>
        <p:nvSpPr>
          <p:cNvPr id="12" name="Text Placeholder 2">
            <a:extLst>
              <a:ext uri="{FF2B5EF4-FFF2-40B4-BE49-F238E27FC236}">
                <a16:creationId xmlns:a16="http://schemas.microsoft.com/office/drawing/2014/main" id="{1353C839-9966-4A19-AE29-71299F46D598}"/>
              </a:ext>
            </a:extLst>
          </p:cNvPr>
          <p:cNvSpPr>
            <a:spLocks noGrp="1"/>
          </p:cNvSpPr>
          <p:nvPr>
            <p:ph idx="21"/>
          </p:nvPr>
        </p:nvSpPr>
        <p:spPr>
          <a:xfrm>
            <a:off x="3594819" y="3517900"/>
            <a:ext cx="2231753"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dirty="0"/>
          </a:p>
        </p:txBody>
      </p:sp>
      <p:sp>
        <p:nvSpPr>
          <p:cNvPr id="14" name="Text Placeholder 2">
            <a:extLst>
              <a:ext uri="{FF2B5EF4-FFF2-40B4-BE49-F238E27FC236}">
                <a16:creationId xmlns:a16="http://schemas.microsoft.com/office/drawing/2014/main" id="{0E603540-E738-4A65-864E-9CE8F767BD6D}"/>
              </a:ext>
            </a:extLst>
          </p:cNvPr>
          <p:cNvSpPr>
            <a:spLocks noGrp="1"/>
          </p:cNvSpPr>
          <p:nvPr>
            <p:ph idx="22"/>
          </p:nvPr>
        </p:nvSpPr>
        <p:spPr>
          <a:xfrm>
            <a:off x="6431448" y="3517900"/>
            <a:ext cx="2231753"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dirty="0"/>
          </a:p>
        </p:txBody>
      </p:sp>
      <p:sp>
        <p:nvSpPr>
          <p:cNvPr id="17" name="Text Placeholder 2">
            <a:extLst>
              <a:ext uri="{FF2B5EF4-FFF2-40B4-BE49-F238E27FC236}">
                <a16:creationId xmlns:a16="http://schemas.microsoft.com/office/drawing/2014/main" id="{0B600F13-F9ED-4493-AEA6-C2211E17F328}"/>
              </a:ext>
            </a:extLst>
          </p:cNvPr>
          <p:cNvSpPr>
            <a:spLocks noGrp="1"/>
          </p:cNvSpPr>
          <p:nvPr>
            <p:ph idx="23"/>
          </p:nvPr>
        </p:nvSpPr>
        <p:spPr>
          <a:xfrm>
            <a:off x="9278257" y="3517900"/>
            <a:ext cx="2231753"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dirty="0"/>
          </a:p>
        </p:txBody>
      </p:sp>
    </p:spTree>
    <p:extLst>
      <p:ext uri="{BB962C8B-B14F-4D97-AF65-F5344CB8AC3E}">
        <p14:creationId xmlns:p14="http://schemas.microsoft.com/office/powerpoint/2010/main" val="33142868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tel og tekst i fem bolk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5" name="Footer Placeholder 4">
            <a:extLst>
              <a:ext uri="{FF2B5EF4-FFF2-40B4-BE49-F238E27FC236}">
                <a16:creationId xmlns:a16="http://schemas.microsoft.com/office/drawing/2014/main" id="{04904180-C847-4FC0-9759-1956EECC4080}"/>
              </a:ext>
            </a:extLst>
          </p:cNvPr>
          <p:cNvSpPr>
            <a:spLocks noGrp="1"/>
          </p:cNvSpPr>
          <p:nvPr>
            <p:ph type="ftr" sz="quarter" idx="11"/>
          </p:nvPr>
        </p:nvSpPr>
        <p:spPr>
          <a:xfrm>
            <a:off x="7357110" y="6354536"/>
            <a:ext cx="4114800" cy="215444"/>
          </a:xfrm>
        </p:spPr>
        <p:txBody>
          <a:bodyPr>
            <a:noAutofit/>
          </a:bodyPr>
          <a:lstStyle>
            <a:lvl1pPr algn="r">
              <a:defRPr sz="1400"/>
            </a:lvl1pPr>
          </a:lstStyle>
          <a:p>
            <a:r>
              <a:rPr lang="nb-NO" sz="1400" dirty="0"/>
              <a:t>Teknologi for et bedre samfunn</a:t>
            </a:r>
          </a:p>
        </p:txBody>
      </p:sp>
      <p:sp>
        <p:nvSpPr>
          <p:cNvPr id="6" name="Text Placeholder 5">
            <a:extLst>
              <a:ext uri="{FF2B5EF4-FFF2-40B4-BE49-F238E27FC236}">
                <a16:creationId xmlns:a16="http://schemas.microsoft.com/office/drawing/2014/main" id="{39C633A9-1FFF-4537-8715-2AC956C6BE80}"/>
              </a:ext>
            </a:extLst>
          </p:cNvPr>
          <p:cNvSpPr>
            <a:spLocks noGrp="1"/>
          </p:cNvSpPr>
          <p:nvPr>
            <p:ph type="body" sz="quarter" idx="16" hasCustomPrompt="1"/>
          </p:nvPr>
        </p:nvSpPr>
        <p:spPr>
          <a:xfrm>
            <a:off x="758191" y="2660650"/>
            <a:ext cx="1843430" cy="463550"/>
          </a:xfrm>
        </p:spPr>
        <p:txBody>
          <a:bodyPr anchor="ctr">
            <a:normAutofit/>
          </a:bodyPr>
          <a:lstStyle>
            <a:lvl1pPr marL="0" indent="0">
              <a:buNone/>
              <a:defRPr sz="2400" b="1">
                <a:solidFill>
                  <a:schemeClr val="tx2"/>
                </a:solidFill>
                <a:latin typeface="+mj-lt"/>
              </a:defRPr>
            </a:lvl1pPr>
          </a:lstStyle>
          <a:p>
            <a:pPr lvl="0"/>
            <a:r>
              <a:rPr lang="nb-NO"/>
              <a:t>Text</a:t>
            </a:r>
            <a:endParaRPr lang="nb-NO" dirty="0"/>
          </a:p>
        </p:txBody>
      </p:sp>
      <p:sp>
        <p:nvSpPr>
          <p:cNvPr id="10" name="Text Placeholder 5">
            <a:extLst>
              <a:ext uri="{FF2B5EF4-FFF2-40B4-BE49-F238E27FC236}">
                <a16:creationId xmlns:a16="http://schemas.microsoft.com/office/drawing/2014/main" id="{BB489D15-1D3B-475B-804D-55D1F4B566B7}"/>
              </a:ext>
            </a:extLst>
          </p:cNvPr>
          <p:cNvSpPr>
            <a:spLocks noGrp="1"/>
          </p:cNvSpPr>
          <p:nvPr>
            <p:ph type="body" sz="quarter" idx="17" hasCustomPrompt="1"/>
          </p:nvPr>
        </p:nvSpPr>
        <p:spPr>
          <a:xfrm>
            <a:off x="2981389" y="2660650"/>
            <a:ext cx="1843430" cy="463550"/>
          </a:xfrm>
        </p:spPr>
        <p:txBody>
          <a:bodyPr anchor="ctr">
            <a:normAutofit/>
          </a:bodyPr>
          <a:lstStyle>
            <a:lvl1pPr marL="0" indent="0">
              <a:buNone/>
              <a:defRPr sz="2400" b="1">
                <a:solidFill>
                  <a:schemeClr val="tx2"/>
                </a:solidFill>
                <a:latin typeface="+mj-lt"/>
              </a:defRPr>
            </a:lvl1pPr>
          </a:lstStyle>
          <a:p>
            <a:pPr lvl="0"/>
            <a:r>
              <a:rPr lang="nb-NO"/>
              <a:t>Text</a:t>
            </a:r>
            <a:endParaRPr lang="nb-NO" dirty="0"/>
          </a:p>
        </p:txBody>
      </p:sp>
      <p:sp>
        <p:nvSpPr>
          <p:cNvPr id="13" name="Text Placeholder 5">
            <a:extLst>
              <a:ext uri="{FF2B5EF4-FFF2-40B4-BE49-F238E27FC236}">
                <a16:creationId xmlns:a16="http://schemas.microsoft.com/office/drawing/2014/main" id="{7C40E28E-F22B-4290-AC19-015D2EF8E6B5}"/>
              </a:ext>
            </a:extLst>
          </p:cNvPr>
          <p:cNvSpPr>
            <a:spLocks noGrp="1"/>
          </p:cNvSpPr>
          <p:nvPr>
            <p:ph type="body" sz="quarter" idx="18" hasCustomPrompt="1"/>
          </p:nvPr>
        </p:nvSpPr>
        <p:spPr>
          <a:xfrm>
            <a:off x="5204587" y="2660650"/>
            <a:ext cx="1843430" cy="463550"/>
          </a:xfrm>
        </p:spPr>
        <p:txBody>
          <a:bodyPr anchor="ctr">
            <a:normAutofit/>
          </a:bodyPr>
          <a:lstStyle>
            <a:lvl1pPr marL="0" indent="0">
              <a:buNone/>
              <a:defRPr sz="2400" b="1">
                <a:solidFill>
                  <a:schemeClr val="tx2"/>
                </a:solidFill>
                <a:latin typeface="+mj-lt"/>
              </a:defRPr>
            </a:lvl1pPr>
          </a:lstStyle>
          <a:p>
            <a:pPr lvl="0"/>
            <a:r>
              <a:rPr lang="nb-NO"/>
              <a:t>Text</a:t>
            </a:r>
            <a:endParaRPr lang="nb-NO" dirty="0"/>
          </a:p>
        </p:txBody>
      </p:sp>
      <p:sp>
        <p:nvSpPr>
          <p:cNvPr id="16" name="Text Placeholder 5">
            <a:extLst>
              <a:ext uri="{FF2B5EF4-FFF2-40B4-BE49-F238E27FC236}">
                <a16:creationId xmlns:a16="http://schemas.microsoft.com/office/drawing/2014/main" id="{C3EFE82E-AFA9-4392-A98D-D7E91F50D3AD}"/>
              </a:ext>
            </a:extLst>
          </p:cNvPr>
          <p:cNvSpPr>
            <a:spLocks noGrp="1"/>
          </p:cNvSpPr>
          <p:nvPr>
            <p:ph type="body" sz="quarter" idx="20" hasCustomPrompt="1"/>
          </p:nvPr>
        </p:nvSpPr>
        <p:spPr>
          <a:xfrm>
            <a:off x="7427785" y="2660650"/>
            <a:ext cx="1843430" cy="463550"/>
          </a:xfrm>
        </p:spPr>
        <p:txBody>
          <a:bodyPr anchor="ctr">
            <a:normAutofit/>
          </a:bodyPr>
          <a:lstStyle>
            <a:lvl1pPr marL="0" indent="0">
              <a:buNone/>
              <a:defRPr sz="2400" b="1">
                <a:solidFill>
                  <a:schemeClr val="tx2"/>
                </a:solidFill>
                <a:latin typeface="+mj-lt"/>
              </a:defRPr>
            </a:lvl1pPr>
          </a:lstStyle>
          <a:p>
            <a:pPr lvl="0"/>
            <a:r>
              <a:rPr lang="nb-NO"/>
              <a:t>Text</a:t>
            </a:r>
            <a:endParaRPr lang="nb-NO" dirty="0"/>
          </a:p>
        </p:txBody>
      </p:sp>
      <p:sp>
        <p:nvSpPr>
          <p:cNvPr id="14" name="Text Placeholder 5">
            <a:extLst>
              <a:ext uri="{FF2B5EF4-FFF2-40B4-BE49-F238E27FC236}">
                <a16:creationId xmlns:a16="http://schemas.microsoft.com/office/drawing/2014/main" id="{07F6985F-0D21-4B64-A375-95792C7EBAE9}"/>
              </a:ext>
            </a:extLst>
          </p:cNvPr>
          <p:cNvSpPr>
            <a:spLocks noGrp="1"/>
          </p:cNvSpPr>
          <p:nvPr>
            <p:ph type="body" sz="quarter" idx="22" hasCustomPrompt="1"/>
          </p:nvPr>
        </p:nvSpPr>
        <p:spPr>
          <a:xfrm>
            <a:off x="9650983" y="2660650"/>
            <a:ext cx="1843430" cy="463550"/>
          </a:xfrm>
        </p:spPr>
        <p:txBody>
          <a:bodyPr anchor="ctr">
            <a:normAutofit/>
          </a:bodyPr>
          <a:lstStyle>
            <a:lvl1pPr marL="0" indent="0">
              <a:buNone/>
              <a:defRPr sz="2400" b="1">
                <a:solidFill>
                  <a:schemeClr val="tx2"/>
                </a:solidFill>
                <a:latin typeface="+mj-lt"/>
              </a:defRPr>
            </a:lvl1pPr>
          </a:lstStyle>
          <a:p>
            <a:pPr lvl="0"/>
            <a:r>
              <a:rPr lang="nb-NO"/>
              <a:t>Text</a:t>
            </a:r>
            <a:endParaRPr lang="nb-NO" dirty="0"/>
          </a:p>
        </p:txBody>
      </p:sp>
      <p:sp>
        <p:nvSpPr>
          <p:cNvPr id="17" name="Text Placeholder 2">
            <a:extLst>
              <a:ext uri="{FF2B5EF4-FFF2-40B4-BE49-F238E27FC236}">
                <a16:creationId xmlns:a16="http://schemas.microsoft.com/office/drawing/2014/main" id="{81F4C872-ADC6-4CB7-A95B-67721B28B3BA}"/>
              </a:ext>
            </a:extLst>
          </p:cNvPr>
          <p:cNvSpPr>
            <a:spLocks noGrp="1"/>
          </p:cNvSpPr>
          <p:nvPr>
            <p:ph idx="23"/>
          </p:nvPr>
        </p:nvSpPr>
        <p:spPr>
          <a:xfrm>
            <a:off x="758191" y="3517900"/>
            <a:ext cx="1843430"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dirty="0"/>
          </a:p>
        </p:txBody>
      </p:sp>
      <p:sp>
        <p:nvSpPr>
          <p:cNvPr id="18" name="Text Placeholder 2">
            <a:extLst>
              <a:ext uri="{FF2B5EF4-FFF2-40B4-BE49-F238E27FC236}">
                <a16:creationId xmlns:a16="http://schemas.microsoft.com/office/drawing/2014/main" id="{6C46C9DB-FDA2-4D7F-AE1E-DCF46A0EC357}"/>
              </a:ext>
            </a:extLst>
          </p:cNvPr>
          <p:cNvSpPr>
            <a:spLocks noGrp="1"/>
          </p:cNvSpPr>
          <p:nvPr>
            <p:ph idx="1"/>
          </p:nvPr>
        </p:nvSpPr>
        <p:spPr>
          <a:xfrm>
            <a:off x="2981389" y="3517900"/>
            <a:ext cx="1843430"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dirty="0"/>
          </a:p>
        </p:txBody>
      </p:sp>
      <p:sp>
        <p:nvSpPr>
          <p:cNvPr id="19" name="Text Placeholder 2">
            <a:extLst>
              <a:ext uri="{FF2B5EF4-FFF2-40B4-BE49-F238E27FC236}">
                <a16:creationId xmlns:a16="http://schemas.microsoft.com/office/drawing/2014/main" id="{90A9BB8B-DC94-4781-BC39-9CF0E2C0ED17}"/>
              </a:ext>
            </a:extLst>
          </p:cNvPr>
          <p:cNvSpPr>
            <a:spLocks noGrp="1"/>
          </p:cNvSpPr>
          <p:nvPr>
            <p:ph idx="24"/>
          </p:nvPr>
        </p:nvSpPr>
        <p:spPr>
          <a:xfrm>
            <a:off x="5204587" y="3517900"/>
            <a:ext cx="1843430"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dirty="0"/>
          </a:p>
        </p:txBody>
      </p:sp>
      <p:sp>
        <p:nvSpPr>
          <p:cNvPr id="20" name="Text Placeholder 2">
            <a:extLst>
              <a:ext uri="{FF2B5EF4-FFF2-40B4-BE49-F238E27FC236}">
                <a16:creationId xmlns:a16="http://schemas.microsoft.com/office/drawing/2014/main" id="{89A977F4-3F57-4229-A296-E33CE6E0E74B}"/>
              </a:ext>
            </a:extLst>
          </p:cNvPr>
          <p:cNvSpPr>
            <a:spLocks noGrp="1"/>
          </p:cNvSpPr>
          <p:nvPr>
            <p:ph idx="25"/>
          </p:nvPr>
        </p:nvSpPr>
        <p:spPr>
          <a:xfrm>
            <a:off x="7427785" y="3517900"/>
            <a:ext cx="1843430"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dirty="0"/>
          </a:p>
        </p:txBody>
      </p:sp>
      <p:sp>
        <p:nvSpPr>
          <p:cNvPr id="21" name="Text Placeholder 2">
            <a:extLst>
              <a:ext uri="{FF2B5EF4-FFF2-40B4-BE49-F238E27FC236}">
                <a16:creationId xmlns:a16="http://schemas.microsoft.com/office/drawing/2014/main" id="{0A1BAC33-EE11-4422-B2BC-1EA0C02293FB}"/>
              </a:ext>
            </a:extLst>
          </p:cNvPr>
          <p:cNvSpPr>
            <a:spLocks noGrp="1"/>
          </p:cNvSpPr>
          <p:nvPr>
            <p:ph idx="26"/>
          </p:nvPr>
        </p:nvSpPr>
        <p:spPr>
          <a:xfrm>
            <a:off x="9650983" y="3517900"/>
            <a:ext cx="1843430"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dirty="0"/>
          </a:p>
        </p:txBody>
      </p:sp>
    </p:spTree>
    <p:extLst>
      <p:ext uri="{BB962C8B-B14F-4D97-AF65-F5344CB8AC3E}">
        <p14:creationId xmlns:p14="http://schemas.microsoft.com/office/powerpoint/2010/main" val="17664220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tel og tekst i fire bolker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5" name="Footer Placeholder 4">
            <a:extLst>
              <a:ext uri="{FF2B5EF4-FFF2-40B4-BE49-F238E27FC236}">
                <a16:creationId xmlns:a16="http://schemas.microsoft.com/office/drawing/2014/main" id="{04904180-C847-4FC0-9759-1956EECC4080}"/>
              </a:ext>
            </a:extLst>
          </p:cNvPr>
          <p:cNvSpPr>
            <a:spLocks noGrp="1"/>
          </p:cNvSpPr>
          <p:nvPr>
            <p:ph type="ftr" sz="quarter" idx="11"/>
          </p:nvPr>
        </p:nvSpPr>
        <p:spPr>
          <a:xfrm>
            <a:off x="7357110" y="6354536"/>
            <a:ext cx="4114800" cy="215444"/>
          </a:xfrm>
        </p:spPr>
        <p:txBody>
          <a:bodyPr>
            <a:noAutofit/>
          </a:bodyPr>
          <a:lstStyle>
            <a:lvl1pPr algn="r">
              <a:defRPr sz="1400"/>
            </a:lvl1pPr>
          </a:lstStyle>
          <a:p>
            <a:r>
              <a:rPr lang="nb-NO" sz="1400" dirty="0"/>
              <a:t>Teknologi for et bedre samfunn</a:t>
            </a:r>
          </a:p>
        </p:txBody>
      </p:sp>
      <p:sp>
        <p:nvSpPr>
          <p:cNvPr id="8" name="Text Placeholder 2">
            <a:extLst>
              <a:ext uri="{FF2B5EF4-FFF2-40B4-BE49-F238E27FC236}">
                <a16:creationId xmlns:a16="http://schemas.microsoft.com/office/drawing/2014/main" id="{F6747267-EFBF-44BB-9183-953BF10B458F}"/>
              </a:ext>
            </a:extLst>
          </p:cNvPr>
          <p:cNvSpPr>
            <a:spLocks noGrp="1"/>
          </p:cNvSpPr>
          <p:nvPr>
            <p:ph idx="20"/>
          </p:nvPr>
        </p:nvSpPr>
        <p:spPr>
          <a:xfrm>
            <a:off x="758189" y="2259019"/>
            <a:ext cx="5149124" cy="1489253"/>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dirty="0"/>
          </a:p>
        </p:txBody>
      </p:sp>
      <p:sp>
        <p:nvSpPr>
          <p:cNvPr id="10" name="Text Placeholder 2">
            <a:extLst>
              <a:ext uri="{FF2B5EF4-FFF2-40B4-BE49-F238E27FC236}">
                <a16:creationId xmlns:a16="http://schemas.microsoft.com/office/drawing/2014/main" id="{FE31E4EF-E536-4BF9-9022-3B7F2DAC9C06}"/>
              </a:ext>
            </a:extLst>
          </p:cNvPr>
          <p:cNvSpPr>
            <a:spLocks noGrp="1"/>
          </p:cNvSpPr>
          <p:nvPr>
            <p:ph idx="1"/>
          </p:nvPr>
        </p:nvSpPr>
        <p:spPr>
          <a:xfrm>
            <a:off x="758189" y="4201929"/>
            <a:ext cx="5149124" cy="1489253"/>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dirty="0"/>
          </a:p>
        </p:txBody>
      </p:sp>
      <p:sp>
        <p:nvSpPr>
          <p:cNvPr id="11" name="Text Placeholder 2">
            <a:extLst>
              <a:ext uri="{FF2B5EF4-FFF2-40B4-BE49-F238E27FC236}">
                <a16:creationId xmlns:a16="http://schemas.microsoft.com/office/drawing/2014/main" id="{23BE2648-25FC-495F-B368-4BD2F773FC40}"/>
              </a:ext>
            </a:extLst>
          </p:cNvPr>
          <p:cNvSpPr>
            <a:spLocks noGrp="1"/>
          </p:cNvSpPr>
          <p:nvPr>
            <p:ph idx="21"/>
          </p:nvPr>
        </p:nvSpPr>
        <p:spPr>
          <a:xfrm>
            <a:off x="6360882" y="2259018"/>
            <a:ext cx="5111026" cy="1489253"/>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dirty="0"/>
          </a:p>
        </p:txBody>
      </p:sp>
      <p:sp>
        <p:nvSpPr>
          <p:cNvPr id="12" name="Text Placeholder 2">
            <a:extLst>
              <a:ext uri="{FF2B5EF4-FFF2-40B4-BE49-F238E27FC236}">
                <a16:creationId xmlns:a16="http://schemas.microsoft.com/office/drawing/2014/main" id="{EE9E63F2-0D8E-4E93-9804-11C06A125F46}"/>
              </a:ext>
            </a:extLst>
          </p:cNvPr>
          <p:cNvSpPr>
            <a:spLocks noGrp="1"/>
          </p:cNvSpPr>
          <p:nvPr>
            <p:ph idx="22"/>
          </p:nvPr>
        </p:nvSpPr>
        <p:spPr>
          <a:xfrm>
            <a:off x="6360883" y="4201928"/>
            <a:ext cx="5111026" cy="1489254"/>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dirty="0"/>
          </a:p>
        </p:txBody>
      </p:sp>
    </p:spTree>
    <p:extLst>
      <p:ext uri="{BB962C8B-B14F-4D97-AF65-F5344CB8AC3E}">
        <p14:creationId xmlns:p14="http://schemas.microsoft.com/office/powerpoint/2010/main" val="4158863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ire figur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8" name="Text Placeholder 7">
            <a:extLst>
              <a:ext uri="{FF2B5EF4-FFF2-40B4-BE49-F238E27FC236}">
                <a16:creationId xmlns:a16="http://schemas.microsoft.com/office/drawing/2014/main" id="{B2115B63-85A5-424E-8342-6645D629D5D7}"/>
              </a:ext>
            </a:extLst>
          </p:cNvPr>
          <p:cNvSpPr>
            <a:spLocks noGrp="1"/>
          </p:cNvSpPr>
          <p:nvPr>
            <p:ph type="body" sz="quarter" idx="23"/>
          </p:nvPr>
        </p:nvSpPr>
        <p:spPr>
          <a:xfrm>
            <a:off x="717981" y="1801571"/>
            <a:ext cx="2247099" cy="2946643"/>
          </a:xfrm>
          <a:prstGeom prst="roundRect">
            <a:avLst/>
          </a:prstGeom>
          <a:solidFill>
            <a:schemeClr val="tx2"/>
          </a:solidFill>
        </p:spPr>
        <p:txBody>
          <a:bodyPr lIns="0" tIns="828000" rIns="0" bIns="0" anchor="t">
            <a:normAutofit/>
          </a:bodyPr>
          <a:lstStyle>
            <a:lvl1pPr marL="0" indent="0" algn="ctr">
              <a:buNone/>
              <a:defRPr sz="2000" b="1">
                <a:solidFill>
                  <a:schemeClr val="bg1"/>
                </a:solidFill>
              </a:defRPr>
            </a:lvl1pPr>
          </a:lstStyle>
          <a:p>
            <a:pPr lvl="0"/>
            <a:r>
              <a:rPr lang="en-US"/>
              <a:t>Click to edit Master text styles</a:t>
            </a:r>
          </a:p>
        </p:txBody>
      </p:sp>
      <p:sp>
        <p:nvSpPr>
          <p:cNvPr id="5" name="Footer Placeholder 4">
            <a:extLst>
              <a:ext uri="{FF2B5EF4-FFF2-40B4-BE49-F238E27FC236}">
                <a16:creationId xmlns:a16="http://schemas.microsoft.com/office/drawing/2014/main" id="{04904180-C847-4FC0-9759-1956EECC4080}"/>
              </a:ext>
            </a:extLst>
          </p:cNvPr>
          <p:cNvSpPr>
            <a:spLocks noGrp="1"/>
          </p:cNvSpPr>
          <p:nvPr>
            <p:ph type="ftr" sz="quarter" idx="11"/>
          </p:nvPr>
        </p:nvSpPr>
        <p:spPr>
          <a:xfrm>
            <a:off x="7357110" y="6354536"/>
            <a:ext cx="4114800" cy="215444"/>
          </a:xfrm>
        </p:spPr>
        <p:txBody>
          <a:bodyPr>
            <a:noAutofit/>
          </a:bodyPr>
          <a:lstStyle>
            <a:lvl1pPr algn="r">
              <a:defRPr sz="1400"/>
            </a:lvl1pPr>
          </a:lstStyle>
          <a:p>
            <a:r>
              <a:rPr lang="nb-NO" sz="1400" dirty="0"/>
              <a:t>Teknologi for et bedre samfunn</a:t>
            </a:r>
          </a:p>
        </p:txBody>
      </p:sp>
      <p:sp>
        <p:nvSpPr>
          <p:cNvPr id="16" name="Text Placeholder 5">
            <a:extLst>
              <a:ext uri="{FF2B5EF4-FFF2-40B4-BE49-F238E27FC236}">
                <a16:creationId xmlns:a16="http://schemas.microsoft.com/office/drawing/2014/main" id="{C3EFE82E-AFA9-4392-A98D-D7E91F50D3AD}"/>
              </a:ext>
            </a:extLst>
          </p:cNvPr>
          <p:cNvSpPr>
            <a:spLocks noGrp="1"/>
          </p:cNvSpPr>
          <p:nvPr>
            <p:ph type="body" sz="quarter" idx="20" hasCustomPrompt="1"/>
          </p:nvPr>
        </p:nvSpPr>
        <p:spPr>
          <a:xfrm>
            <a:off x="919815" y="1938982"/>
            <a:ext cx="1843430" cy="463550"/>
          </a:xfrm>
        </p:spPr>
        <p:txBody>
          <a:bodyPr anchor="ctr">
            <a:normAutofit/>
          </a:bodyPr>
          <a:lstStyle>
            <a:lvl1pPr marL="0" indent="0" algn="ctr">
              <a:buNone/>
              <a:defRPr sz="2400" b="0" cap="all" baseline="0">
                <a:solidFill>
                  <a:schemeClr val="bg1"/>
                </a:solidFill>
                <a:latin typeface="+mj-lt"/>
              </a:defRPr>
            </a:lvl1pPr>
          </a:lstStyle>
          <a:p>
            <a:pPr lvl="0"/>
            <a:r>
              <a:rPr lang="nb-NO"/>
              <a:t>Text</a:t>
            </a:r>
            <a:endParaRPr lang="nb-NO" dirty="0"/>
          </a:p>
        </p:txBody>
      </p:sp>
      <p:sp>
        <p:nvSpPr>
          <p:cNvPr id="20" name="Text Placeholder 7">
            <a:extLst>
              <a:ext uri="{FF2B5EF4-FFF2-40B4-BE49-F238E27FC236}">
                <a16:creationId xmlns:a16="http://schemas.microsoft.com/office/drawing/2014/main" id="{CE0B8209-0B57-480E-BC05-65AB6422230C}"/>
              </a:ext>
            </a:extLst>
          </p:cNvPr>
          <p:cNvSpPr>
            <a:spLocks noGrp="1"/>
          </p:cNvSpPr>
          <p:nvPr>
            <p:ph type="body" sz="quarter" idx="26"/>
          </p:nvPr>
        </p:nvSpPr>
        <p:spPr>
          <a:xfrm>
            <a:off x="3565348" y="1797710"/>
            <a:ext cx="2247099" cy="2946643"/>
          </a:xfrm>
          <a:prstGeom prst="roundRect">
            <a:avLst/>
          </a:prstGeom>
          <a:solidFill>
            <a:schemeClr val="tx2"/>
          </a:solidFill>
        </p:spPr>
        <p:txBody>
          <a:bodyPr lIns="0" tIns="828000" rIns="0" bIns="0" anchor="t">
            <a:normAutofit/>
          </a:bodyPr>
          <a:lstStyle>
            <a:lvl1pPr marL="0" indent="0" algn="ctr">
              <a:buNone/>
              <a:defRPr sz="2000" b="1">
                <a:solidFill>
                  <a:schemeClr val="bg1"/>
                </a:solidFill>
              </a:defRPr>
            </a:lvl1pPr>
          </a:lstStyle>
          <a:p>
            <a:pPr lvl="0"/>
            <a:r>
              <a:rPr lang="en-US"/>
              <a:t>Click to edit Master text styles</a:t>
            </a:r>
          </a:p>
        </p:txBody>
      </p:sp>
      <p:sp>
        <p:nvSpPr>
          <p:cNvPr id="21" name="Text Placeholder 5">
            <a:extLst>
              <a:ext uri="{FF2B5EF4-FFF2-40B4-BE49-F238E27FC236}">
                <a16:creationId xmlns:a16="http://schemas.microsoft.com/office/drawing/2014/main" id="{D82263EF-894B-494B-8677-D0C16378F258}"/>
              </a:ext>
            </a:extLst>
          </p:cNvPr>
          <p:cNvSpPr>
            <a:spLocks noGrp="1"/>
          </p:cNvSpPr>
          <p:nvPr>
            <p:ph type="body" sz="quarter" idx="27" hasCustomPrompt="1"/>
          </p:nvPr>
        </p:nvSpPr>
        <p:spPr>
          <a:xfrm>
            <a:off x="3767182" y="1935121"/>
            <a:ext cx="1843430" cy="463550"/>
          </a:xfrm>
        </p:spPr>
        <p:txBody>
          <a:bodyPr anchor="ctr">
            <a:normAutofit/>
          </a:bodyPr>
          <a:lstStyle>
            <a:lvl1pPr marL="0" indent="0" algn="ctr">
              <a:buNone/>
              <a:defRPr sz="2400" b="0" cap="all" baseline="0">
                <a:solidFill>
                  <a:schemeClr val="bg1"/>
                </a:solidFill>
                <a:latin typeface="+mj-lt"/>
              </a:defRPr>
            </a:lvl1pPr>
          </a:lstStyle>
          <a:p>
            <a:pPr lvl="0"/>
            <a:r>
              <a:rPr lang="nb-NO"/>
              <a:t>Text</a:t>
            </a:r>
            <a:endParaRPr lang="nb-NO" dirty="0"/>
          </a:p>
        </p:txBody>
      </p:sp>
      <p:sp>
        <p:nvSpPr>
          <p:cNvPr id="23" name="Text Placeholder 7">
            <a:extLst>
              <a:ext uri="{FF2B5EF4-FFF2-40B4-BE49-F238E27FC236}">
                <a16:creationId xmlns:a16="http://schemas.microsoft.com/office/drawing/2014/main" id="{2E022E5D-734A-4E35-AC58-D0A331D35696}"/>
              </a:ext>
            </a:extLst>
          </p:cNvPr>
          <p:cNvSpPr>
            <a:spLocks noGrp="1"/>
          </p:cNvSpPr>
          <p:nvPr>
            <p:ph type="body" sz="quarter" idx="29"/>
          </p:nvPr>
        </p:nvSpPr>
        <p:spPr>
          <a:xfrm>
            <a:off x="6387315" y="1801571"/>
            <a:ext cx="2247099" cy="2946643"/>
          </a:xfrm>
          <a:prstGeom prst="roundRect">
            <a:avLst/>
          </a:prstGeom>
          <a:solidFill>
            <a:schemeClr val="tx2"/>
          </a:solidFill>
        </p:spPr>
        <p:txBody>
          <a:bodyPr lIns="0" tIns="828000" rIns="0" bIns="0" anchor="t">
            <a:normAutofit/>
          </a:bodyPr>
          <a:lstStyle>
            <a:lvl1pPr marL="0" indent="0" algn="ctr">
              <a:buNone/>
              <a:defRPr sz="2000" b="1">
                <a:solidFill>
                  <a:schemeClr val="bg1"/>
                </a:solidFill>
              </a:defRPr>
            </a:lvl1pPr>
          </a:lstStyle>
          <a:p>
            <a:pPr lvl="0"/>
            <a:r>
              <a:rPr lang="en-US"/>
              <a:t>Click to edit Master text styles</a:t>
            </a:r>
          </a:p>
        </p:txBody>
      </p:sp>
      <p:sp>
        <p:nvSpPr>
          <p:cNvPr id="24" name="Text Placeholder 5">
            <a:extLst>
              <a:ext uri="{FF2B5EF4-FFF2-40B4-BE49-F238E27FC236}">
                <a16:creationId xmlns:a16="http://schemas.microsoft.com/office/drawing/2014/main" id="{7A1A1348-3E0D-44A2-ABE6-CB122F41E15A}"/>
              </a:ext>
            </a:extLst>
          </p:cNvPr>
          <p:cNvSpPr>
            <a:spLocks noGrp="1"/>
          </p:cNvSpPr>
          <p:nvPr>
            <p:ph type="body" sz="quarter" idx="30" hasCustomPrompt="1"/>
          </p:nvPr>
        </p:nvSpPr>
        <p:spPr>
          <a:xfrm>
            <a:off x="6589149" y="1938982"/>
            <a:ext cx="1843430" cy="463550"/>
          </a:xfrm>
        </p:spPr>
        <p:txBody>
          <a:bodyPr anchor="ctr">
            <a:normAutofit/>
          </a:bodyPr>
          <a:lstStyle>
            <a:lvl1pPr marL="0" indent="0" algn="ctr">
              <a:buNone/>
              <a:defRPr sz="2400" b="0" cap="all" baseline="0">
                <a:solidFill>
                  <a:schemeClr val="bg1"/>
                </a:solidFill>
                <a:latin typeface="+mj-lt"/>
              </a:defRPr>
            </a:lvl1pPr>
          </a:lstStyle>
          <a:p>
            <a:pPr lvl="0"/>
            <a:r>
              <a:rPr lang="nb-NO"/>
              <a:t>Text</a:t>
            </a:r>
            <a:endParaRPr lang="nb-NO" dirty="0"/>
          </a:p>
        </p:txBody>
      </p:sp>
      <p:sp>
        <p:nvSpPr>
          <p:cNvPr id="26" name="Text Placeholder 7">
            <a:extLst>
              <a:ext uri="{FF2B5EF4-FFF2-40B4-BE49-F238E27FC236}">
                <a16:creationId xmlns:a16="http://schemas.microsoft.com/office/drawing/2014/main" id="{825859A8-6BC3-464B-BAC4-75EA404385C4}"/>
              </a:ext>
            </a:extLst>
          </p:cNvPr>
          <p:cNvSpPr>
            <a:spLocks noGrp="1"/>
          </p:cNvSpPr>
          <p:nvPr>
            <p:ph type="body" sz="quarter" idx="32"/>
          </p:nvPr>
        </p:nvSpPr>
        <p:spPr>
          <a:xfrm>
            <a:off x="9221981" y="1797710"/>
            <a:ext cx="2247099" cy="2946643"/>
          </a:xfrm>
          <a:prstGeom prst="roundRect">
            <a:avLst/>
          </a:prstGeom>
          <a:solidFill>
            <a:schemeClr val="tx2"/>
          </a:solidFill>
        </p:spPr>
        <p:txBody>
          <a:bodyPr lIns="0" tIns="828000" rIns="0" bIns="0" anchor="t">
            <a:normAutofit/>
          </a:bodyPr>
          <a:lstStyle>
            <a:lvl1pPr marL="0" indent="0" algn="ctr">
              <a:buNone/>
              <a:defRPr sz="2000" b="1">
                <a:solidFill>
                  <a:schemeClr val="bg1"/>
                </a:solidFill>
              </a:defRPr>
            </a:lvl1pPr>
          </a:lstStyle>
          <a:p>
            <a:pPr lvl="0"/>
            <a:r>
              <a:rPr lang="en-US"/>
              <a:t>Click to edit Master text styles</a:t>
            </a:r>
          </a:p>
        </p:txBody>
      </p:sp>
      <p:sp>
        <p:nvSpPr>
          <p:cNvPr id="27" name="Text Placeholder 5">
            <a:extLst>
              <a:ext uri="{FF2B5EF4-FFF2-40B4-BE49-F238E27FC236}">
                <a16:creationId xmlns:a16="http://schemas.microsoft.com/office/drawing/2014/main" id="{3BB3FD65-5F30-4FDE-B70E-D59A74BE6817}"/>
              </a:ext>
            </a:extLst>
          </p:cNvPr>
          <p:cNvSpPr>
            <a:spLocks noGrp="1"/>
          </p:cNvSpPr>
          <p:nvPr>
            <p:ph type="body" sz="quarter" idx="33" hasCustomPrompt="1"/>
          </p:nvPr>
        </p:nvSpPr>
        <p:spPr>
          <a:xfrm>
            <a:off x="9423815" y="1935121"/>
            <a:ext cx="1843430" cy="463550"/>
          </a:xfrm>
        </p:spPr>
        <p:txBody>
          <a:bodyPr anchor="ctr">
            <a:normAutofit/>
          </a:bodyPr>
          <a:lstStyle>
            <a:lvl1pPr marL="0" indent="0" algn="ctr">
              <a:buNone/>
              <a:defRPr sz="2400" b="0" cap="all" baseline="0">
                <a:solidFill>
                  <a:schemeClr val="bg1"/>
                </a:solidFill>
                <a:latin typeface="+mj-lt"/>
              </a:defRPr>
            </a:lvl1pPr>
          </a:lstStyle>
          <a:p>
            <a:pPr lvl="0"/>
            <a:r>
              <a:rPr lang="nb-NO"/>
              <a:t>Text</a:t>
            </a:r>
            <a:endParaRPr lang="nb-NO" dirty="0"/>
          </a:p>
        </p:txBody>
      </p:sp>
      <p:sp>
        <p:nvSpPr>
          <p:cNvPr id="32" name="Text Placeholder 31">
            <a:extLst>
              <a:ext uri="{FF2B5EF4-FFF2-40B4-BE49-F238E27FC236}">
                <a16:creationId xmlns:a16="http://schemas.microsoft.com/office/drawing/2014/main" id="{9499EFE1-8CBA-423F-8122-58E739F6751B}"/>
              </a:ext>
            </a:extLst>
          </p:cNvPr>
          <p:cNvSpPr>
            <a:spLocks noGrp="1"/>
          </p:cNvSpPr>
          <p:nvPr>
            <p:ph type="body" sz="quarter" idx="35"/>
          </p:nvPr>
        </p:nvSpPr>
        <p:spPr>
          <a:xfrm>
            <a:off x="717981" y="5102550"/>
            <a:ext cx="3974668" cy="193899"/>
          </a:xfrm>
        </p:spPr>
        <p:txBody>
          <a:bodyPr anchor="b">
            <a:noAutofit/>
          </a:bodyPr>
          <a:lstStyle>
            <a:lvl1pPr marL="0" indent="0">
              <a:buNone/>
              <a:defRPr sz="1400" b="1"/>
            </a:lvl1pPr>
          </a:lstStyle>
          <a:p>
            <a:pPr lvl="0"/>
            <a:r>
              <a:rPr lang="en-US"/>
              <a:t>Click to edit Master text styles</a:t>
            </a:r>
          </a:p>
        </p:txBody>
      </p:sp>
      <p:sp>
        <p:nvSpPr>
          <p:cNvPr id="34" name="Text Placeholder 33">
            <a:extLst>
              <a:ext uri="{FF2B5EF4-FFF2-40B4-BE49-F238E27FC236}">
                <a16:creationId xmlns:a16="http://schemas.microsoft.com/office/drawing/2014/main" id="{4663B884-1B37-4D3C-BA4C-6E4DFDC6B7E9}"/>
              </a:ext>
            </a:extLst>
          </p:cNvPr>
          <p:cNvSpPr>
            <a:spLocks noGrp="1"/>
          </p:cNvSpPr>
          <p:nvPr>
            <p:ph type="body" sz="quarter" idx="36"/>
          </p:nvPr>
        </p:nvSpPr>
        <p:spPr>
          <a:xfrm>
            <a:off x="717980" y="5573275"/>
            <a:ext cx="3974669" cy="166199"/>
          </a:xfrm>
        </p:spPr>
        <p:txBody>
          <a:bodyPr>
            <a:noAutofit/>
          </a:bodyPr>
          <a:lstStyle>
            <a:lvl1pPr marL="0" indent="0">
              <a:buNone/>
              <a:defRPr sz="1100" cap="all" baseline="0"/>
            </a:lvl1pPr>
          </a:lstStyle>
          <a:p>
            <a:pPr lvl="0"/>
            <a:r>
              <a:rPr lang="en-US"/>
              <a:t>Click to edit Master text styles</a:t>
            </a:r>
          </a:p>
        </p:txBody>
      </p:sp>
      <p:sp>
        <p:nvSpPr>
          <p:cNvPr id="36" name="Text Placeholder 35">
            <a:extLst>
              <a:ext uri="{FF2B5EF4-FFF2-40B4-BE49-F238E27FC236}">
                <a16:creationId xmlns:a16="http://schemas.microsoft.com/office/drawing/2014/main" id="{D5AEE4FD-CC8C-4092-AAA0-989B431A8483}"/>
              </a:ext>
            </a:extLst>
          </p:cNvPr>
          <p:cNvSpPr>
            <a:spLocks noGrp="1"/>
          </p:cNvSpPr>
          <p:nvPr>
            <p:ph type="body" sz="quarter" idx="37"/>
          </p:nvPr>
        </p:nvSpPr>
        <p:spPr>
          <a:xfrm>
            <a:off x="717981" y="5738813"/>
            <a:ext cx="3974668" cy="215900"/>
          </a:xfrm>
        </p:spPr>
        <p:txBody>
          <a:bodyPr>
            <a:noAutofit/>
          </a:bodyPr>
          <a:lstStyle>
            <a:lvl1pPr marL="0" indent="0">
              <a:buNone/>
              <a:defRPr sz="1800" b="1">
                <a:latin typeface="+mj-lt"/>
              </a:defRPr>
            </a:lvl1pPr>
          </a:lstStyle>
          <a:p>
            <a:pPr lvl="0"/>
            <a:r>
              <a:rPr lang="en-US"/>
              <a:t>Click to edit Master text styles</a:t>
            </a:r>
          </a:p>
        </p:txBody>
      </p:sp>
      <p:sp>
        <p:nvSpPr>
          <p:cNvPr id="41" name="Text Placeholder 33">
            <a:extLst>
              <a:ext uri="{FF2B5EF4-FFF2-40B4-BE49-F238E27FC236}">
                <a16:creationId xmlns:a16="http://schemas.microsoft.com/office/drawing/2014/main" id="{D5EB240A-3766-4487-8B37-EF0F3B69118B}"/>
              </a:ext>
            </a:extLst>
          </p:cNvPr>
          <p:cNvSpPr>
            <a:spLocks noGrp="1"/>
          </p:cNvSpPr>
          <p:nvPr>
            <p:ph type="body" sz="quarter" idx="40"/>
          </p:nvPr>
        </p:nvSpPr>
        <p:spPr>
          <a:xfrm>
            <a:off x="6387317" y="5573275"/>
            <a:ext cx="3974669" cy="166199"/>
          </a:xfrm>
        </p:spPr>
        <p:txBody>
          <a:bodyPr>
            <a:noAutofit/>
          </a:bodyPr>
          <a:lstStyle>
            <a:lvl1pPr marL="0" indent="0">
              <a:buNone/>
              <a:defRPr sz="1100" cap="all" baseline="0"/>
            </a:lvl1pPr>
          </a:lstStyle>
          <a:p>
            <a:pPr lvl="0"/>
            <a:r>
              <a:rPr lang="en-US"/>
              <a:t>Click to edit Master text styles</a:t>
            </a:r>
          </a:p>
        </p:txBody>
      </p:sp>
      <p:sp>
        <p:nvSpPr>
          <p:cNvPr id="42" name="Text Placeholder 35">
            <a:extLst>
              <a:ext uri="{FF2B5EF4-FFF2-40B4-BE49-F238E27FC236}">
                <a16:creationId xmlns:a16="http://schemas.microsoft.com/office/drawing/2014/main" id="{E7A50160-9C8F-4AEA-B2A9-645F2215554C}"/>
              </a:ext>
            </a:extLst>
          </p:cNvPr>
          <p:cNvSpPr>
            <a:spLocks noGrp="1"/>
          </p:cNvSpPr>
          <p:nvPr>
            <p:ph type="body" sz="quarter" idx="41"/>
          </p:nvPr>
        </p:nvSpPr>
        <p:spPr>
          <a:xfrm>
            <a:off x="6387316" y="5738813"/>
            <a:ext cx="3974669" cy="215900"/>
          </a:xfrm>
        </p:spPr>
        <p:txBody>
          <a:bodyPr>
            <a:noAutofit/>
          </a:bodyPr>
          <a:lstStyle>
            <a:lvl1pPr marL="0" indent="0">
              <a:buNone/>
              <a:defRPr sz="1800" b="1">
                <a:latin typeface="+mj-lt"/>
              </a:defRPr>
            </a:lvl1pPr>
          </a:lstStyle>
          <a:p>
            <a:pPr lvl="0"/>
            <a:r>
              <a:rPr lang="en-US"/>
              <a:t>Click to edit Master text styles</a:t>
            </a:r>
          </a:p>
        </p:txBody>
      </p:sp>
      <p:cxnSp>
        <p:nvCxnSpPr>
          <p:cNvPr id="46" name="Straight Connector 45">
            <a:extLst>
              <a:ext uri="{FF2B5EF4-FFF2-40B4-BE49-F238E27FC236}">
                <a16:creationId xmlns:a16="http://schemas.microsoft.com/office/drawing/2014/main" id="{07D70D71-7D65-456F-8918-0D83F0B88E9C}"/>
              </a:ext>
            </a:extLst>
          </p:cNvPr>
          <p:cNvCxnSpPr>
            <a:cxnSpLocks/>
          </p:cNvCxnSpPr>
          <p:nvPr userDrawn="1"/>
        </p:nvCxnSpPr>
        <p:spPr>
          <a:xfrm>
            <a:off x="717981" y="5415515"/>
            <a:ext cx="10792029"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54792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ire figurer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8" name="Text Placeholder 7">
            <a:extLst>
              <a:ext uri="{FF2B5EF4-FFF2-40B4-BE49-F238E27FC236}">
                <a16:creationId xmlns:a16="http://schemas.microsoft.com/office/drawing/2014/main" id="{B2115B63-85A5-424E-8342-6645D629D5D7}"/>
              </a:ext>
            </a:extLst>
          </p:cNvPr>
          <p:cNvSpPr>
            <a:spLocks noGrp="1"/>
          </p:cNvSpPr>
          <p:nvPr>
            <p:ph type="body" sz="quarter" idx="23" hasCustomPrompt="1"/>
          </p:nvPr>
        </p:nvSpPr>
        <p:spPr>
          <a:xfrm>
            <a:off x="717981" y="1768759"/>
            <a:ext cx="2549094" cy="4248150"/>
          </a:xfrm>
          <a:prstGeom prst="roundRect">
            <a:avLst>
              <a:gd name="adj" fmla="val 9567"/>
            </a:avLst>
          </a:prstGeom>
          <a:solidFill>
            <a:schemeClr val="accent6"/>
          </a:solidFill>
        </p:spPr>
        <p:txBody>
          <a:bodyPr lIns="72000" tIns="2246400" rIns="0" bIns="0" anchor="t"/>
          <a:lstStyle>
            <a:lvl1pPr marL="0" indent="0" algn="l">
              <a:buNone/>
              <a:defRPr sz="3000" b="1">
                <a:solidFill>
                  <a:schemeClr val="bg1"/>
                </a:solidFill>
                <a:latin typeface="+mj-lt"/>
              </a:defRPr>
            </a:lvl1pPr>
          </a:lstStyle>
          <a:p>
            <a:pPr lvl="0"/>
            <a:r>
              <a:rPr lang="nb-NO"/>
              <a:t>En linje</a:t>
            </a:r>
            <a:endParaRPr lang="nb-NO" dirty="0"/>
          </a:p>
        </p:txBody>
      </p:sp>
      <p:sp>
        <p:nvSpPr>
          <p:cNvPr id="5" name="Footer Placeholder 4">
            <a:extLst>
              <a:ext uri="{FF2B5EF4-FFF2-40B4-BE49-F238E27FC236}">
                <a16:creationId xmlns:a16="http://schemas.microsoft.com/office/drawing/2014/main" id="{04904180-C847-4FC0-9759-1956EECC4080}"/>
              </a:ext>
            </a:extLst>
          </p:cNvPr>
          <p:cNvSpPr>
            <a:spLocks noGrp="1"/>
          </p:cNvSpPr>
          <p:nvPr>
            <p:ph type="ftr" sz="quarter" idx="11"/>
          </p:nvPr>
        </p:nvSpPr>
        <p:spPr>
          <a:xfrm>
            <a:off x="7357110" y="6354536"/>
            <a:ext cx="4114800" cy="215444"/>
          </a:xfrm>
        </p:spPr>
        <p:txBody>
          <a:bodyPr>
            <a:noAutofit/>
          </a:bodyPr>
          <a:lstStyle>
            <a:lvl1pPr algn="r">
              <a:defRPr sz="1400"/>
            </a:lvl1pPr>
          </a:lstStyle>
          <a:p>
            <a:r>
              <a:rPr lang="nb-NO" sz="1400" dirty="0"/>
              <a:t>Teknologi for et bedre samfunn</a:t>
            </a:r>
          </a:p>
        </p:txBody>
      </p:sp>
      <p:sp>
        <p:nvSpPr>
          <p:cNvPr id="16" name="Text Placeholder 5">
            <a:extLst>
              <a:ext uri="{FF2B5EF4-FFF2-40B4-BE49-F238E27FC236}">
                <a16:creationId xmlns:a16="http://schemas.microsoft.com/office/drawing/2014/main" id="{C3EFE82E-AFA9-4392-A98D-D7E91F50D3AD}"/>
              </a:ext>
            </a:extLst>
          </p:cNvPr>
          <p:cNvSpPr>
            <a:spLocks noGrp="1"/>
          </p:cNvSpPr>
          <p:nvPr>
            <p:ph type="body" sz="quarter" idx="20"/>
          </p:nvPr>
        </p:nvSpPr>
        <p:spPr>
          <a:xfrm>
            <a:off x="877138" y="4675953"/>
            <a:ext cx="2301726" cy="1218219"/>
          </a:xfrm>
        </p:spPr>
        <p:txBody>
          <a:bodyPr anchor="t">
            <a:normAutofit/>
          </a:bodyPr>
          <a:lstStyle>
            <a:lvl1pPr marL="0" indent="0" algn="l">
              <a:buNone/>
              <a:defRPr sz="2000" b="0" cap="none" baseline="0">
                <a:solidFill>
                  <a:schemeClr val="bg1"/>
                </a:solidFill>
                <a:latin typeface="+mj-lt"/>
              </a:defRPr>
            </a:lvl1pPr>
          </a:lstStyle>
          <a:p>
            <a:pPr lvl="0"/>
            <a:r>
              <a:rPr lang="en-US"/>
              <a:t>Click to edit Master text styles</a:t>
            </a:r>
          </a:p>
        </p:txBody>
      </p:sp>
      <p:sp>
        <p:nvSpPr>
          <p:cNvPr id="6" name="Picture Placeholder 5">
            <a:extLst>
              <a:ext uri="{FF2B5EF4-FFF2-40B4-BE49-F238E27FC236}">
                <a16:creationId xmlns:a16="http://schemas.microsoft.com/office/drawing/2014/main" id="{2B1AC3E8-DC3F-4CE5-B272-5921EFCB66D6}"/>
              </a:ext>
            </a:extLst>
          </p:cNvPr>
          <p:cNvSpPr>
            <a:spLocks noGrp="1"/>
          </p:cNvSpPr>
          <p:nvPr>
            <p:ph type="pic" sz="quarter" idx="35"/>
          </p:nvPr>
        </p:nvSpPr>
        <p:spPr>
          <a:xfrm>
            <a:off x="783853" y="1833767"/>
            <a:ext cx="2395761" cy="2147683"/>
          </a:xfrm>
          <a:prstGeom prst="roundRect">
            <a:avLst>
              <a:gd name="adj" fmla="val 9947"/>
            </a:avLst>
          </a:prstGeom>
        </p:spPr>
        <p:txBody>
          <a:bodyPr lIns="0" tIns="0" rIns="0" bIns="0"/>
          <a:lstStyle>
            <a:lvl1pPr>
              <a:defRPr>
                <a:solidFill>
                  <a:schemeClr val="bg1"/>
                </a:solidFill>
              </a:defRPr>
            </a:lvl1pPr>
          </a:lstStyle>
          <a:p>
            <a:r>
              <a:rPr lang="en-US"/>
              <a:t>Click icon to add picture</a:t>
            </a:r>
            <a:endParaRPr lang="en-US" dirty="0"/>
          </a:p>
        </p:txBody>
      </p:sp>
      <p:sp>
        <p:nvSpPr>
          <p:cNvPr id="33" name="Text Placeholder 7">
            <a:extLst>
              <a:ext uri="{FF2B5EF4-FFF2-40B4-BE49-F238E27FC236}">
                <a16:creationId xmlns:a16="http://schemas.microsoft.com/office/drawing/2014/main" id="{E07438C8-A866-46E1-83D8-57B8568CBD53}"/>
              </a:ext>
            </a:extLst>
          </p:cNvPr>
          <p:cNvSpPr>
            <a:spLocks noGrp="1"/>
          </p:cNvSpPr>
          <p:nvPr>
            <p:ph type="body" sz="quarter" idx="37" hasCustomPrompt="1"/>
          </p:nvPr>
        </p:nvSpPr>
        <p:spPr>
          <a:xfrm>
            <a:off x="3465100" y="1768759"/>
            <a:ext cx="2549094" cy="4248150"/>
          </a:xfrm>
          <a:prstGeom prst="roundRect">
            <a:avLst>
              <a:gd name="adj" fmla="val 9567"/>
            </a:avLst>
          </a:prstGeom>
          <a:solidFill>
            <a:schemeClr val="tx2"/>
          </a:solidFill>
        </p:spPr>
        <p:txBody>
          <a:bodyPr lIns="72000" tIns="2246400" rIns="0" bIns="0" anchor="t"/>
          <a:lstStyle>
            <a:lvl1pPr marL="0" indent="0" algn="l">
              <a:buNone/>
              <a:defRPr sz="3000" b="1">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
                <a:schemeClr val="accent2"/>
              </a:buClr>
              <a:buSzPct val="100000"/>
              <a:buFont typeface="Arial" panose="020B0604020202020204" pitchFamily="34" charset="0"/>
              <a:buNone/>
              <a:tabLst/>
              <a:defRPr/>
            </a:pPr>
            <a:r>
              <a:rPr lang="nb-NO"/>
              <a:t>En linje</a:t>
            </a:r>
            <a:endParaRPr lang="nb-NO" dirty="0"/>
          </a:p>
        </p:txBody>
      </p:sp>
      <p:sp>
        <p:nvSpPr>
          <p:cNvPr id="35" name="Text Placeholder 5">
            <a:extLst>
              <a:ext uri="{FF2B5EF4-FFF2-40B4-BE49-F238E27FC236}">
                <a16:creationId xmlns:a16="http://schemas.microsoft.com/office/drawing/2014/main" id="{67B5BB42-EBC1-4D9B-957E-57865842A511}"/>
              </a:ext>
            </a:extLst>
          </p:cNvPr>
          <p:cNvSpPr>
            <a:spLocks noGrp="1"/>
          </p:cNvSpPr>
          <p:nvPr>
            <p:ph type="body" sz="quarter" idx="38"/>
          </p:nvPr>
        </p:nvSpPr>
        <p:spPr>
          <a:xfrm>
            <a:off x="3624257" y="4675953"/>
            <a:ext cx="2301726" cy="1218219"/>
          </a:xfrm>
        </p:spPr>
        <p:txBody>
          <a:bodyPr anchor="t">
            <a:normAutofit/>
          </a:bodyPr>
          <a:lstStyle>
            <a:lvl1pPr marL="0" indent="0" algn="l">
              <a:buNone/>
              <a:defRPr sz="2000" b="0" cap="none" baseline="0">
                <a:solidFill>
                  <a:schemeClr val="bg1"/>
                </a:solidFill>
                <a:latin typeface="+mj-lt"/>
              </a:defRPr>
            </a:lvl1pPr>
          </a:lstStyle>
          <a:p>
            <a:pPr lvl="0"/>
            <a:r>
              <a:rPr lang="en-US"/>
              <a:t>Click to edit Master text styles</a:t>
            </a:r>
          </a:p>
        </p:txBody>
      </p:sp>
      <p:sp>
        <p:nvSpPr>
          <p:cNvPr id="39" name="Picture Placeholder 5">
            <a:extLst>
              <a:ext uri="{FF2B5EF4-FFF2-40B4-BE49-F238E27FC236}">
                <a16:creationId xmlns:a16="http://schemas.microsoft.com/office/drawing/2014/main" id="{0F10CBC3-6807-4D3C-8B23-0028D9CF8608}"/>
              </a:ext>
            </a:extLst>
          </p:cNvPr>
          <p:cNvSpPr>
            <a:spLocks noGrp="1"/>
          </p:cNvSpPr>
          <p:nvPr>
            <p:ph type="pic" sz="quarter" idx="39"/>
          </p:nvPr>
        </p:nvSpPr>
        <p:spPr>
          <a:xfrm>
            <a:off x="3530972" y="1833767"/>
            <a:ext cx="2395761" cy="2147683"/>
          </a:xfrm>
          <a:prstGeom prst="roundRect">
            <a:avLst>
              <a:gd name="adj" fmla="val 9947"/>
            </a:avLst>
          </a:prstGeom>
        </p:spPr>
        <p:txBody>
          <a:bodyPr lIns="0" tIns="0" rIns="0" bIns="0"/>
          <a:lstStyle>
            <a:lvl1pPr>
              <a:defRPr>
                <a:solidFill>
                  <a:schemeClr val="bg1"/>
                </a:solidFill>
              </a:defRPr>
            </a:lvl1pPr>
          </a:lstStyle>
          <a:p>
            <a:r>
              <a:rPr lang="en-US"/>
              <a:t>Click icon to add picture</a:t>
            </a:r>
            <a:endParaRPr lang="en-US" dirty="0"/>
          </a:p>
        </p:txBody>
      </p:sp>
      <p:sp>
        <p:nvSpPr>
          <p:cNvPr id="45" name="Text Placeholder 7">
            <a:extLst>
              <a:ext uri="{FF2B5EF4-FFF2-40B4-BE49-F238E27FC236}">
                <a16:creationId xmlns:a16="http://schemas.microsoft.com/office/drawing/2014/main" id="{2FA69E3C-7E3D-45A8-92CC-0988924A2E86}"/>
              </a:ext>
            </a:extLst>
          </p:cNvPr>
          <p:cNvSpPr>
            <a:spLocks noGrp="1"/>
          </p:cNvSpPr>
          <p:nvPr>
            <p:ph type="body" sz="quarter" idx="41" hasCustomPrompt="1"/>
          </p:nvPr>
        </p:nvSpPr>
        <p:spPr>
          <a:xfrm>
            <a:off x="6213062" y="1768759"/>
            <a:ext cx="2549094" cy="4248150"/>
          </a:xfrm>
          <a:prstGeom prst="roundRect">
            <a:avLst>
              <a:gd name="adj" fmla="val 9567"/>
            </a:avLst>
          </a:prstGeom>
          <a:solidFill>
            <a:schemeClr val="accent3"/>
          </a:solidFill>
        </p:spPr>
        <p:txBody>
          <a:bodyPr lIns="72000" tIns="2246400" rIns="0" bIns="0" anchor="t"/>
          <a:lstStyle>
            <a:lvl1pPr marL="0" indent="0" algn="l">
              <a:buNone/>
              <a:defRPr sz="3000" b="1">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
                <a:schemeClr val="accent2"/>
              </a:buClr>
              <a:buSzPct val="100000"/>
              <a:buFont typeface="Arial" panose="020B0604020202020204" pitchFamily="34" charset="0"/>
              <a:buNone/>
              <a:tabLst/>
              <a:defRPr/>
            </a:pPr>
            <a:r>
              <a:rPr lang="nb-NO"/>
              <a:t>En linje</a:t>
            </a:r>
            <a:endParaRPr lang="nb-NO" dirty="0"/>
          </a:p>
        </p:txBody>
      </p:sp>
      <p:sp>
        <p:nvSpPr>
          <p:cNvPr id="47" name="Text Placeholder 5">
            <a:extLst>
              <a:ext uri="{FF2B5EF4-FFF2-40B4-BE49-F238E27FC236}">
                <a16:creationId xmlns:a16="http://schemas.microsoft.com/office/drawing/2014/main" id="{DACA3139-8734-4F03-B7AE-06497028D8C4}"/>
              </a:ext>
            </a:extLst>
          </p:cNvPr>
          <p:cNvSpPr>
            <a:spLocks noGrp="1"/>
          </p:cNvSpPr>
          <p:nvPr>
            <p:ph type="body" sz="quarter" idx="42"/>
          </p:nvPr>
        </p:nvSpPr>
        <p:spPr>
          <a:xfrm>
            <a:off x="6372219" y="4675953"/>
            <a:ext cx="2301726" cy="1218219"/>
          </a:xfrm>
        </p:spPr>
        <p:txBody>
          <a:bodyPr anchor="t">
            <a:normAutofit/>
          </a:bodyPr>
          <a:lstStyle>
            <a:lvl1pPr marL="0" indent="0" algn="l">
              <a:buNone/>
              <a:defRPr sz="2000" b="0" cap="none" baseline="0">
                <a:solidFill>
                  <a:schemeClr val="bg1"/>
                </a:solidFill>
                <a:latin typeface="+mj-lt"/>
              </a:defRPr>
            </a:lvl1pPr>
          </a:lstStyle>
          <a:p>
            <a:pPr lvl="0"/>
            <a:r>
              <a:rPr lang="en-US"/>
              <a:t>Click to edit Master text styles</a:t>
            </a:r>
          </a:p>
        </p:txBody>
      </p:sp>
      <p:sp>
        <p:nvSpPr>
          <p:cNvPr id="48" name="Picture Placeholder 5">
            <a:extLst>
              <a:ext uri="{FF2B5EF4-FFF2-40B4-BE49-F238E27FC236}">
                <a16:creationId xmlns:a16="http://schemas.microsoft.com/office/drawing/2014/main" id="{B501B0E5-0DFC-4286-9E8B-15E393E37480}"/>
              </a:ext>
            </a:extLst>
          </p:cNvPr>
          <p:cNvSpPr>
            <a:spLocks noGrp="1"/>
          </p:cNvSpPr>
          <p:nvPr>
            <p:ph type="pic" sz="quarter" idx="43"/>
          </p:nvPr>
        </p:nvSpPr>
        <p:spPr>
          <a:xfrm>
            <a:off x="6278934" y="1833767"/>
            <a:ext cx="2395761" cy="2147683"/>
          </a:xfrm>
          <a:prstGeom prst="roundRect">
            <a:avLst>
              <a:gd name="adj" fmla="val 9947"/>
            </a:avLst>
          </a:prstGeom>
        </p:spPr>
        <p:txBody>
          <a:bodyPr lIns="0" tIns="0" rIns="0" bIns="0"/>
          <a:lstStyle>
            <a:lvl1pPr>
              <a:defRPr>
                <a:solidFill>
                  <a:schemeClr val="bg1"/>
                </a:solidFill>
              </a:defRPr>
            </a:lvl1pPr>
          </a:lstStyle>
          <a:p>
            <a:r>
              <a:rPr lang="en-US"/>
              <a:t>Click icon to add picture</a:t>
            </a:r>
            <a:endParaRPr lang="en-US" dirty="0"/>
          </a:p>
        </p:txBody>
      </p:sp>
      <p:sp>
        <p:nvSpPr>
          <p:cNvPr id="50" name="Text Placeholder 7">
            <a:extLst>
              <a:ext uri="{FF2B5EF4-FFF2-40B4-BE49-F238E27FC236}">
                <a16:creationId xmlns:a16="http://schemas.microsoft.com/office/drawing/2014/main" id="{A5A52AAA-CB54-4150-A3ED-F5BB9358E630}"/>
              </a:ext>
            </a:extLst>
          </p:cNvPr>
          <p:cNvSpPr>
            <a:spLocks noGrp="1"/>
          </p:cNvSpPr>
          <p:nvPr>
            <p:ph type="body" sz="quarter" idx="45" hasCustomPrompt="1"/>
          </p:nvPr>
        </p:nvSpPr>
        <p:spPr>
          <a:xfrm>
            <a:off x="8960916" y="1768759"/>
            <a:ext cx="2549094" cy="4248150"/>
          </a:xfrm>
          <a:prstGeom prst="roundRect">
            <a:avLst>
              <a:gd name="adj" fmla="val 9567"/>
            </a:avLst>
          </a:prstGeom>
          <a:solidFill>
            <a:schemeClr val="accent4"/>
          </a:solidFill>
        </p:spPr>
        <p:txBody>
          <a:bodyPr lIns="72000" tIns="2246400" rIns="0" bIns="0" anchor="t"/>
          <a:lstStyle>
            <a:lvl1pPr marL="0" indent="0" algn="l">
              <a:buNone/>
              <a:defRPr sz="3000" b="1">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
                <a:schemeClr val="accent2"/>
              </a:buClr>
              <a:buSzPct val="100000"/>
              <a:buFont typeface="Arial" panose="020B0604020202020204" pitchFamily="34" charset="0"/>
              <a:buNone/>
              <a:tabLst/>
              <a:defRPr/>
            </a:pPr>
            <a:r>
              <a:rPr lang="nb-NO"/>
              <a:t>En linje</a:t>
            </a:r>
            <a:endParaRPr lang="nb-NO" dirty="0"/>
          </a:p>
        </p:txBody>
      </p:sp>
      <p:sp>
        <p:nvSpPr>
          <p:cNvPr id="51" name="Text Placeholder 5">
            <a:extLst>
              <a:ext uri="{FF2B5EF4-FFF2-40B4-BE49-F238E27FC236}">
                <a16:creationId xmlns:a16="http://schemas.microsoft.com/office/drawing/2014/main" id="{9B87CD94-7A09-4FBF-8581-99B20B7C8576}"/>
              </a:ext>
            </a:extLst>
          </p:cNvPr>
          <p:cNvSpPr>
            <a:spLocks noGrp="1"/>
          </p:cNvSpPr>
          <p:nvPr>
            <p:ph type="body" sz="quarter" idx="46"/>
          </p:nvPr>
        </p:nvSpPr>
        <p:spPr>
          <a:xfrm>
            <a:off x="9120073" y="4675953"/>
            <a:ext cx="2301726" cy="1218219"/>
          </a:xfrm>
        </p:spPr>
        <p:txBody>
          <a:bodyPr anchor="t">
            <a:normAutofit/>
          </a:bodyPr>
          <a:lstStyle>
            <a:lvl1pPr marL="0" indent="0" algn="l">
              <a:buNone/>
              <a:defRPr sz="2000" b="0" cap="none" baseline="0">
                <a:solidFill>
                  <a:schemeClr val="bg1"/>
                </a:solidFill>
                <a:latin typeface="+mj-lt"/>
              </a:defRPr>
            </a:lvl1pPr>
          </a:lstStyle>
          <a:p>
            <a:pPr lvl="0"/>
            <a:r>
              <a:rPr lang="en-US"/>
              <a:t>Click to edit Master text styles</a:t>
            </a:r>
          </a:p>
        </p:txBody>
      </p:sp>
      <p:sp>
        <p:nvSpPr>
          <p:cNvPr id="52" name="Picture Placeholder 5">
            <a:extLst>
              <a:ext uri="{FF2B5EF4-FFF2-40B4-BE49-F238E27FC236}">
                <a16:creationId xmlns:a16="http://schemas.microsoft.com/office/drawing/2014/main" id="{2B934ECD-A752-45ED-BD72-370981CDAA93}"/>
              </a:ext>
            </a:extLst>
          </p:cNvPr>
          <p:cNvSpPr>
            <a:spLocks noGrp="1"/>
          </p:cNvSpPr>
          <p:nvPr>
            <p:ph type="pic" sz="quarter" idx="47"/>
          </p:nvPr>
        </p:nvSpPr>
        <p:spPr>
          <a:xfrm>
            <a:off x="9026788" y="1833767"/>
            <a:ext cx="2395761" cy="2147683"/>
          </a:xfrm>
          <a:prstGeom prst="roundRect">
            <a:avLst>
              <a:gd name="adj" fmla="val 9947"/>
            </a:avLst>
          </a:prstGeom>
        </p:spPr>
        <p:txBody>
          <a:bodyPr lIns="0" tIns="0" rIns="0" bIns="0"/>
          <a:lstStyle>
            <a:lvl1pPr>
              <a:defRPr>
                <a:solidFill>
                  <a:schemeClr val="bg1"/>
                </a:solidFill>
              </a:defRPr>
            </a:lvl1pPr>
          </a:lstStyle>
          <a:p>
            <a:r>
              <a:rPr lang="en-US"/>
              <a:t>Click icon to add picture</a:t>
            </a:r>
            <a:endParaRPr lang="en-US" dirty="0"/>
          </a:p>
        </p:txBody>
      </p:sp>
    </p:spTree>
    <p:extLst>
      <p:ext uri="{BB962C8B-B14F-4D97-AF65-F5344CB8AC3E}">
        <p14:creationId xmlns:p14="http://schemas.microsoft.com/office/powerpoint/2010/main" val="41990850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5" name="Footer Placeholder 4">
            <a:extLst>
              <a:ext uri="{FF2B5EF4-FFF2-40B4-BE49-F238E27FC236}">
                <a16:creationId xmlns:a16="http://schemas.microsoft.com/office/drawing/2014/main" id="{04904180-C847-4FC0-9759-1956EECC4080}"/>
              </a:ext>
            </a:extLst>
          </p:cNvPr>
          <p:cNvSpPr>
            <a:spLocks noGrp="1"/>
          </p:cNvSpPr>
          <p:nvPr>
            <p:ph type="ftr" sz="quarter" idx="11"/>
          </p:nvPr>
        </p:nvSpPr>
        <p:spPr>
          <a:xfrm>
            <a:off x="7357110" y="6354536"/>
            <a:ext cx="4114800" cy="215444"/>
          </a:xfrm>
        </p:spPr>
        <p:txBody>
          <a:bodyPr>
            <a:noAutofit/>
          </a:bodyPr>
          <a:lstStyle>
            <a:lvl1pPr algn="r">
              <a:defRPr sz="1400"/>
            </a:lvl1pPr>
          </a:lstStyle>
          <a:p>
            <a:r>
              <a:rPr lang="nb-NO" sz="1400" dirty="0"/>
              <a:t>Teknologi for et bedre samfunn</a:t>
            </a:r>
          </a:p>
        </p:txBody>
      </p:sp>
    </p:spTree>
    <p:extLst>
      <p:ext uri="{BB962C8B-B14F-4D97-AF65-F5344CB8AC3E}">
        <p14:creationId xmlns:p14="http://schemas.microsoft.com/office/powerpoint/2010/main" val="40190576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vslutning">
    <p:bg>
      <p:bgPr>
        <a:solidFill>
          <a:schemeClr val="tx2"/>
        </a:solid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4904180-C847-4FC0-9759-1956EECC4080}"/>
              </a:ext>
            </a:extLst>
          </p:cNvPr>
          <p:cNvSpPr>
            <a:spLocks noGrp="1"/>
          </p:cNvSpPr>
          <p:nvPr>
            <p:ph type="ftr" sz="quarter" idx="11"/>
          </p:nvPr>
        </p:nvSpPr>
        <p:spPr>
          <a:xfrm>
            <a:off x="4038600" y="2721114"/>
            <a:ext cx="4114800" cy="1200329"/>
          </a:xfrm>
        </p:spPr>
        <p:txBody>
          <a:bodyPr>
            <a:noAutofit/>
          </a:bodyPr>
          <a:lstStyle>
            <a:lvl1pPr algn="ctr">
              <a:defRPr sz="3900">
                <a:solidFill>
                  <a:schemeClr val="bg1"/>
                </a:solidFill>
              </a:defRPr>
            </a:lvl1pPr>
          </a:lstStyle>
          <a:p>
            <a:r>
              <a:rPr lang="nb-NO" dirty="0"/>
              <a:t>Teknologi for et bedre samfunn</a:t>
            </a:r>
            <a:endParaRPr lang="nb-NO" sz="3900" dirty="0"/>
          </a:p>
        </p:txBody>
      </p:sp>
      <p:pic>
        <p:nvPicPr>
          <p:cNvPr id="4" name="Graphic 3">
            <a:extLst>
              <a:ext uri="{FF2B5EF4-FFF2-40B4-BE49-F238E27FC236}">
                <a16:creationId xmlns:a16="http://schemas.microsoft.com/office/drawing/2014/main" id="{239ACEBC-A1A4-448D-B4F4-C31DDCDD63E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20090" y="0"/>
            <a:ext cx="1096735" cy="1303666"/>
          </a:xfrm>
          <a:prstGeom prst="rect">
            <a:avLst/>
          </a:prstGeom>
        </p:spPr>
      </p:pic>
    </p:spTree>
    <p:extLst>
      <p:ext uri="{BB962C8B-B14F-4D97-AF65-F5344CB8AC3E}">
        <p14:creationId xmlns:p14="http://schemas.microsoft.com/office/powerpoint/2010/main" val="6998577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orside med bilder splittet">
    <p:spTree>
      <p:nvGrpSpPr>
        <p:cNvPr id="1" name=""/>
        <p:cNvGrpSpPr/>
        <p:nvPr/>
      </p:nvGrpSpPr>
      <p:grpSpPr>
        <a:xfrm>
          <a:off x="0" y="0"/>
          <a:ext cx="0" cy="0"/>
          <a:chOff x="0" y="0"/>
          <a:chExt cx="0" cy="0"/>
        </a:xfrm>
      </p:grpSpPr>
      <p:sp>
        <p:nvSpPr>
          <p:cNvPr id="10" name="Picture Placeholder 15">
            <a:extLst>
              <a:ext uri="{FF2B5EF4-FFF2-40B4-BE49-F238E27FC236}">
                <a16:creationId xmlns:a16="http://schemas.microsoft.com/office/drawing/2014/main" id="{BA9FE935-F199-41D7-871A-24EC1D9C5AD9}"/>
              </a:ext>
            </a:extLst>
          </p:cNvPr>
          <p:cNvSpPr>
            <a:spLocks noGrp="1"/>
          </p:cNvSpPr>
          <p:nvPr>
            <p:ph type="pic" sz="quarter" idx="19"/>
          </p:nvPr>
        </p:nvSpPr>
        <p:spPr>
          <a:xfrm>
            <a:off x="0" y="0"/>
            <a:ext cx="7368540" cy="6858000"/>
          </a:xfrm>
          <a:custGeom>
            <a:avLst/>
            <a:gdLst>
              <a:gd name="connsiteX0" fmla="*/ 0 w 7368540"/>
              <a:gd name="connsiteY0" fmla="*/ 0 h 6858000"/>
              <a:gd name="connsiteX1" fmla="*/ 722471 w 7368540"/>
              <a:gd name="connsiteY1" fmla="*/ 0 h 6858000"/>
              <a:gd name="connsiteX2" fmla="*/ 722471 w 7368540"/>
              <a:gd name="connsiteY2" fmla="*/ 1299762 h 6858000"/>
              <a:gd name="connsiteX3" fmla="*/ 1813407 w 7368540"/>
              <a:gd name="connsiteY3" fmla="*/ 1299762 h 6858000"/>
              <a:gd name="connsiteX4" fmla="*/ 1813407 w 7368540"/>
              <a:gd name="connsiteY4" fmla="*/ 0 h 6858000"/>
              <a:gd name="connsiteX5" fmla="*/ 7368540 w 7368540"/>
              <a:gd name="connsiteY5" fmla="*/ 0 h 6858000"/>
              <a:gd name="connsiteX6" fmla="*/ 7368540 w 7368540"/>
              <a:gd name="connsiteY6" fmla="*/ 17691 h 6858000"/>
              <a:gd name="connsiteX7" fmla="*/ 4913290 w 7368540"/>
              <a:gd name="connsiteY7" fmla="*/ 6858000 h 6858000"/>
              <a:gd name="connsiteX8" fmla="*/ 0 w 7368540"/>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68540" h="6858000">
                <a:moveTo>
                  <a:pt x="0" y="0"/>
                </a:moveTo>
                <a:lnTo>
                  <a:pt x="722471" y="0"/>
                </a:lnTo>
                <a:lnTo>
                  <a:pt x="722471" y="1299762"/>
                </a:lnTo>
                <a:lnTo>
                  <a:pt x="1813407" y="1299762"/>
                </a:lnTo>
                <a:lnTo>
                  <a:pt x="1813407" y="0"/>
                </a:lnTo>
                <a:lnTo>
                  <a:pt x="7368540" y="0"/>
                </a:lnTo>
                <a:lnTo>
                  <a:pt x="7368540" y="17691"/>
                </a:lnTo>
                <a:lnTo>
                  <a:pt x="4913290" y="6858000"/>
                </a:lnTo>
                <a:lnTo>
                  <a:pt x="0" y="6858000"/>
                </a:lnTo>
                <a:close/>
              </a:path>
            </a:pathLst>
          </a:custGeom>
        </p:spPr>
        <p:txBody>
          <a:bodyPr wrap="square">
            <a:noAutofit/>
          </a:bodyPr>
          <a:lstStyle>
            <a:lvl1pPr>
              <a:buNone/>
              <a:defRPr/>
            </a:lvl1pPr>
          </a:lstStyle>
          <a:p>
            <a:endParaRPr lang="en-US" dirty="0"/>
          </a:p>
        </p:txBody>
      </p:sp>
      <p:sp>
        <p:nvSpPr>
          <p:cNvPr id="18" name="Picture Placeholder 17">
            <a:extLst>
              <a:ext uri="{FF2B5EF4-FFF2-40B4-BE49-F238E27FC236}">
                <a16:creationId xmlns:a16="http://schemas.microsoft.com/office/drawing/2014/main" id="{3891292E-00E9-453D-967C-3464D9CCC4F7}"/>
              </a:ext>
            </a:extLst>
          </p:cNvPr>
          <p:cNvSpPr>
            <a:spLocks noGrp="1"/>
          </p:cNvSpPr>
          <p:nvPr>
            <p:ph type="pic" sz="quarter" idx="16"/>
          </p:nvPr>
        </p:nvSpPr>
        <p:spPr>
          <a:xfrm>
            <a:off x="4897296" y="0"/>
            <a:ext cx="7294704" cy="6858325"/>
          </a:xfrm>
          <a:custGeom>
            <a:avLst/>
            <a:gdLst>
              <a:gd name="connsiteX0" fmla="*/ 2467646 w 7294704"/>
              <a:gd name="connsiteY0" fmla="*/ 0 h 6858325"/>
              <a:gd name="connsiteX1" fmla="*/ 7294704 w 7294704"/>
              <a:gd name="connsiteY1" fmla="*/ 0 h 6858325"/>
              <a:gd name="connsiteX2" fmla="*/ 7294704 w 7294704"/>
              <a:gd name="connsiteY2" fmla="*/ 6858325 h 6858325"/>
              <a:gd name="connsiteX3" fmla="*/ 0 w 7294704"/>
              <a:gd name="connsiteY3" fmla="*/ 6858325 h 6858325"/>
            </a:gdLst>
            <a:ahLst/>
            <a:cxnLst>
              <a:cxn ang="0">
                <a:pos x="connsiteX0" y="connsiteY0"/>
              </a:cxn>
              <a:cxn ang="0">
                <a:pos x="connsiteX1" y="connsiteY1"/>
              </a:cxn>
              <a:cxn ang="0">
                <a:pos x="connsiteX2" y="connsiteY2"/>
              </a:cxn>
              <a:cxn ang="0">
                <a:pos x="connsiteX3" y="connsiteY3"/>
              </a:cxn>
            </a:cxnLst>
            <a:rect l="l" t="t" r="r" b="b"/>
            <a:pathLst>
              <a:path w="7294704" h="6858325">
                <a:moveTo>
                  <a:pt x="2467646" y="0"/>
                </a:moveTo>
                <a:lnTo>
                  <a:pt x="7294704" y="0"/>
                </a:lnTo>
                <a:lnTo>
                  <a:pt x="7294704" y="6858325"/>
                </a:lnTo>
                <a:lnTo>
                  <a:pt x="0" y="6858325"/>
                </a:lnTo>
                <a:close/>
              </a:path>
            </a:pathLst>
          </a:custGeom>
        </p:spPr>
        <p:txBody>
          <a:bodyPr wrap="square">
            <a:noAutofit/>
          </a:bodyPr>
          <a:lstStyle>
            <a:lvl1pPr>
              <a:buNone/>
              <a:defRPr/>
            </a:lvl1pPr>
          </a:lstStyle>
          <a:p>
            <a:endParaRPr lang="nb-NO" dirty="0"/>
          </a:p>
        </p:txBody>
      </p:sp>
      <p:sp>
        <p:nvSpPr>
          <p:cNvPr id="7" name="Text Placeholder 6">
            <a:extLst>
              <a:ext uri="{FF2B5EF4-FFF2-40B4-BE49-F238E27FC236}">
                <a16:creationId xmlns:a16="http://schemas.microsoft.com/office/drawing/2014/main" id="{1EDC10EC-BA55-4582-BC51-54300AEE4C9D}"/>
              </a:ext>
            </a:extLst>
          </p:cNvPr>
          <p:cNvSpPr>
            <a:spLocks noGrp="1"/>
          </p:cNvSpPr>
          <p:nvPr>
            <p:ph type="body" sz="quarter" idx="18" hasCustomPrompt="1"/>
          </p:nvPr>
        </p:nvSpPr>
        <p:spPr>
          <a:xfrm>
            <a:off x="0" y="6374606"/>
            <a:ext cx="12192000" cy="483394"/>
          </a:xfrm>
          <a:prstGeom prst="rect">
            <a:avLst/>
          </a:prstGeom>
          <a:solidFill>
            <a:schemeClr val="accent3"/>
          </a:solidFill>
        </p:spPr>
        <p:txBody>
          <a:bodyPr/>
          <a:lstStyle>
            <a:lvl1pPr>
              <a:buNone/>
              <a:defRPr/>
            </a:lvl1pPr>
          </a:lstStyle>
          <a:p>
            <a:pPr lvl="0"/>
            <a:r>
              <a:rPr lang="nb-NO" dirty="0"/>
              <a:t> </a:t>
            </a:r>
          </a:p>
        </p:txBody>
      </p:sp>
      <p:sp>
        <p:nvSpPr>
          <p:cNvPr id="6" name="Slide Number Placeholder 5">
            <a:extLst>
              <a:ext uri="{FF2B5EF4-FFF2-40B4-BE49-F238E27FC236}">
                <a16:creationId xmlns:a16="http://schemas.microsoft.com/office/drawing/2014/main" id="{3A0BAEDA-2B5E-4C83-9161-0B871B632CD8}"/>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pic>
        <p:nvPicPr>
          <p:cNvPr id="31" name="Graphic 30">
            <a:extLst>
              <a:ext uri="{FF2B5EF4-FFF2-40B4-BE49-F238E27FC236}">
                <a16:creationId xmlns:a16="http://schemas.microsoft.com/office/drawing/2014/main" id="{655D799E-E9E5-46D2-A4A8-C2991ED7CD8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20090" y="0"/>
            <a:ext cx="1096735" cy="1304666"/>
          </a:xfrm>
          <a:prstGeom prst="rect">
            <a:avLst/>
          </a:prstGeom>
        </p:spPr>
      </p:pic>
      <p:sp>
        <p:nvSpPr>
          <p:cNvPr id="5" name="Footer Placeholder 4">
            <a:extLst>
              <a:ext uri="{FF2B5EF4-FFF2-40B4-BE49-F238E27FC236}">
                <a16:creationId xmlns:a16="http://schemas.microsoft.com/office/drawing/2014/main" id="{8EDAF1BB-D4DD-4390-8C59-BBD2D2C67E20}"/>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
        <p:nvSpPr>
          <p:cNvPr id="12" name="Title 1">
            <a:extLst>
              <a:ext uri="{FF2B5EF4-FFF2-40B4-BE49-F238E27FC236}">
                <a16:creationId xmlns:a16="http://schemas.microsoft.com/office/drawing/2014/main" id="{C4136857-8A04-412B-B6B5-632FD407B032}"/>
              </a:ext>
            </a:extLst>
          </p:cNvPr>
          <p:cNvSpPr>
            <a:spLocks noGrp="1"/>
          </p:cNvSpPr>
          <p:nvPr>
            <p:ph type="ctrTitle" hasCustomPrompt="1"/>
          </p:nvPr>
        </p:nvSpPr>
        <p:spPr>
          <a:xfrm>
            <a:off x="0" y="3821445"/>
            <a:ext cx="4585063" cy="2074529"/>
          </a:xfrm>
          <a:solidFill>
            <a:schemeClr val="bg1"/>
          </a:solidFill>
        </p:spPr>
        <p:txBody>
          <a:bodyPr wrap="square" lIns="720000" tIns="360000" rIns="144000" bIns="1166400" anchor="b">
            <a:spAutoFit/>
          </a:bodyPr>
          <a:lstStyle>
            <a:lvl1pPr algn="l">
              <a:defRPr sz="3850" b="1" spc="0" baseline="0">
                <a:solidFill>
                  <a:srgbClr val="05427C"/>
                </a:solidFill>
              </a:defRPr>
            </a:lvl1pPr>
          </a:lstStyle>
          <a:p>
            <a:r>
              <a:rPr lang="nb-NO" dirty="0"/>
              <a:t>En kort tittel</a:t>
            </a:r>
          </a:p>
        </p:txBody>
      </p:sp>
      <p:sp>
        <p:nvSpPr>
          <p:cNvPr id="13" name="Subtitle 2">
            <a:extLst>
              <a:ext uri="{FF2B5EF4-FFF2-40B4-BE49-F238E27FC236}">
                <a16:creationId xmlns:a16="http://schemas.microsoft.com/office/drawing/2014/main" id="{8EDF94FC-487E-4582-A68F-1CE82F069903}"/>
              </a:ext>
            </a:extLst>
          </p:cNvPr>
          <p:cNvSpPr>
            <a:spLocks noGrp="1"/>
          </p:cNvSpPr>
          <p:nvPr>
            <p:ph type="subTitle" idx="1" hasCustomPrompt="1"/>
          </p:nvPr>
        </p:nvSpPr>
        <p:spPr>
          <a:xfrm>
            <a:off x="720090" y="4931786"/>
            <a:ext cx="3847566" cy="676275"/>
          </a:xfrm>
          <a:prstGeom prst="rect">
            <a:avLst/>
          </a:prstGeom>
        </p:spPr>
        <p:txBody>
          <a:bodyPr lIns="0" tIns="0" rIns="0" bIns="0">
            <a:noAutofit/>
          </a:bodyPr>
          <a:lstStyle>
            <a:lvl1pPr marL="0" indent="0" algn="l">
              <a:lnSpc>
                <a:spcPct val="107000"/>
              </a:lnSpc>
              <a:spcBef>
                <a:spcPts val="0"/>
              </a:spcBef>
              <a:buNone/>
              <a:defRPr sz="2100">
                <a:solidFill>
                  <a:srgbClr val="05427C"/>
                </a:solidFill>
                <a:latin typeface="Calibri Light" panose="020F0302020204030204" pitchFamily="34" charset="0"/>
                <a:cs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dirty="0"/>
              <a:t>Klikk for å redigere undertittelstil i malen</a:t>
            </a:r>
          </a:p>
        </p:txBody>
      </p:sp>
    </p:spTree>
    <p:extLst>
      <p:ext uri="{BB962C8B-B14F-4D97-AF65-F5344CB8AC3E}">
        <p14:creationId xmlns:p14="http://schemas.microsoft.com/office/powerpoint/2010/main" val="14048837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ide med mindre bilder splittet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49F8F-D418-4FBA-825E-A63F2DDD8F1E}"/>
              </a:ext>
            </a:extLst>
          </p:cNvPr>
          <p:cNvSpPr>
            <a:spLocks noGrp="1"/>
          </p:cNvSpPr>
          <p:nvPr>
            <p:ph type="ctrTitle" hasCustomPrompt="1"/>
          </p:nvPr>
        </p:nvSpPr>
        <p:spPr>
          <a:xfrm>
            <a:off x="720090" y="3662798"/>
            <a:ext cx="3414486" cy="1066446"/>
          </a:xfrm>
        </p:spPr>
        <p:txBody>
          <a:bodyPr lIns="0" tIns="0" rIns="0" bIns="0" anchor="b">
            <a:noAutofit/>
          </a:bodyPr>
          <a:lstStyle>
            <a:lvl1pPr algn="l">
              <a:defRPr sz="3850" b="1" spc="0" baseline="0">
                <a:solidFill>
                  <a:srgbClr val="05427C"/>
                </a:solidFill>
              </a:defRPr>
            </a:lvl1pPr>
          </a:lstStyle>
          <a:p>
            <a:r>
              <a:rPr lang="nb-NO" dirty="0"/>
              <a:t>En kort tittel</a:t>
            </a:r>
          </a:p>
        </p:txBody>
      </p:sp>
      <p:sp>
        <p:nvSpPr>
          <p:cNvPr id="3" name="Subtitle 2">
            <a:extLst>
              <a:ext uri="{FF2B5EF4-FFF2-40B4-BE49-F238E27FC236}">
                <a16:creationId xmlns:a16="http://schemas.microsoft.com/office/drawing/2014/main" id="{8637D6E0-F061-4BBC-8DBC-562373D266A8}"/>
              </a:ext>
            </a:extLst>
          </p:cNvPr>
          <p:cNvSpPr>
            <a:spLocks noGrp="1"/>
          </p:cNvSpPr>
          <p:nvPr>
            <p:ph type="subTitle" idx="1"/>
          </p:nvPr>
        </p:nvSpPr>
        <p:spPr>
          <a:xfrm>
            <a:off x="720090" y="4931786"/>
            <a:ext cx="3414486" cy="676275"/>
          </a:xfrm>
          <a:prstGeom prst="rect">
            <a:avLst/>
          </a:prstGeom>
        </p:spPr>
        <p:txBody>
          <a:bodyPr lIns="0" tIns="0" rIns="0" bIns="0">
            <a:noAutofit/>
          </a:bodyPr>
          <a:lstStyle>
            <a:lvl1pPr marL="0" indent="0" algn="l">
              <a:lnSpc>
                <a:spcPct val="107000"/>
              </a:lnSpc>
              <a:spcBef>
                <a:spcPts val="0"/>
              </a:spcBef>
              <a:buNone/>
              <a:defRPr sz="2100">
                <a:solidFill>
                  <a:srgbClr val="05427C"/>
                </a:solidFill>
                <a:latin typeface="Calibri Light" panose="020F0302020204030204" pitchFamily="34" charset="0"/>
                <a:cs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nb-NO" dirty="0"/>
          </a:p>
        </p:txBody>
      </p:sp>
      <p:sp>
        <p:nvSpPr>
          <p:cNvPr id="25" name="Picture Placeholder 24">
            <a:extLst>
              <a:ext uri="{FF2B5EF4-FFF2-40B4-BE49-F238E27FC236}">
                <a16:creationId xmlns:a16="http://schemas.microsoft.com/office/drawing/2014/main" id="{48F152A9-0360-426A-B041-448208E46CB2}"/>
              </a:ext>
            </a:extLst>
          </p:cNvPr>
          <p:cNvSpPr>
            <a:spLocks noGrp="1"/>
          </p:cNvSpPr>
          <p:nvPr>
            <p:ph type="pic" sz="quarter" idx="16"/>
          </p:nvPr>
        </p:nvSpPr>
        <p:spPr>
          <a:xfrm>
            <a:off x="7313390" y="-325"/>
            <a:ext cx="4878610" cy="6858325"/>
          </a:xfrm>
          <a:custGeom>
            <a:avLst/>
            <a:gdLst>
              <a:gd name="connsiteX0" fmla="*/ 0 w 4878610"/>
              <a:gd name="connsiteY0" fmla="*/ 0 h 6858325"/>
              <a:gd name="connsiteX1" fmla="*/ 4878610 w 4878610"/>
              <a:gd name="connsiteY1" fmla="*/ 0 h 6858325"/>
              <a:gd name="connsiteX2" fmla="*/ 4878610 w 4878610"/>
              <a:gd name="connsiteY2" fmla="*/ 6858325 h 6858325"/>
              <a:gd name="connsiteX3" fmla="*/ 0 w 4878610"/>
              <a:gd name="connsiteY3" fmla="*/ 6858325 h 6858325"/>
              <a:gd name="connsiteX4" fmla="*/ 2479964 w 4878610"/>
              <a:gd name="connsiteY4" fmla="*/ 325 h 6858325"/>
              <a:gd name="connsiteX5" fmla="*/ 0 w 4878610"/>
              <a:gd name="connsiteY5" fmla="*/ 325 h 6858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78610" h="6858325">
                <a:moveTo>
                  <a:pt x="0" y="0"/>
                </a:moveTo>
                <a:lnTo>
                  <a:pt x="4878610" y="0"/>
                </a:lnTo>
                <a:lnTo>
                  <a:pt x="4878610" y="6858325"/>
                </a:lnTo>
                <a:lnTo>
                  <a:pt x="0" y="6858325"/>
                </a:lnTo>
                <a:lnTo>
                  <a:pt x="2479964" y="325"/>
                </a:lnTo>
                <a:lnTo>
                  <a:pt x="0" y="325"/>
                </a:lnTo>
                <a:close/>
              </a:path>
            </a:pathLst>
          </a:custGeom>
        </p:spPr>
        <p:txBody>
          <a:bodyPr wrap="square">
            <a:noAutofit/>
          </a:bodyPr>
          <a:lstStyle>
            <a:lvl1pPr>
              <a:buNone/>
              <a:defRPr/>
            </a:lvl1pPr>
          </a:lstStyle>
          <a:p>
            <a:endParaRPr lang="nb-NO" dirty="0"/>
          </a:p>
        </p:txBody>
      </p:sp>
      <p:sp>
        <p:nvSpPr>
          <p:cNvPr id="30" name="Picture Placeholder 29">
            <a:extLst>
              <a:ext uri="{FF2B5EF4-FFF2-40B4-BE49-F238E27FC236}">
                <a16:creationId xmlns:a16="http://schemas.microsoft.com/office/drawing/2014/main" id="{4CC0A7DB-27EF-4BE8-93B0-2E99409AE43A}"/>
              </a:ext>
            </a:extLst>
          </p:cNvPr>
          <p:cNvSpPr>
            <a:spLocks noGrp="1"/>
          </p:cNvSpPr>
          <p:nvPr>
            <p:ph type="pic" sz="quarter" idx="17"/>
          </p:nvPr>
        </p:nvSpPr>
        <p:spPr>
          <a:xfrm>
            <a:off x="4947018" y="0"/>
            <a:ext cx="4850393" cy="6858000"/>
          </a:xfrm>
          <a:custGeom>
            <a:avLst/>
            <a:gdLst>
              <a:gd name="connsiteX0" fmla="*/ 0 w 4850393"/>
              <a:gd name="connsiteY0" fmla="*/ 0 h 6858000"/>
              <a:gd name="connsiteX1" fmla="*/ 4850393 w 4850393"/>
              <a:gd name="connsiteY1" fmla="*/ 0 h 6858000"/>
              <a:gd name="connsiteX2" fmla="*/ 2369916 w 4850393"/>
              <a:gd name="connsiteY2" fmla="*/ 6858000 h 6858000"/>
              <a:gd name="connsiteX3" fmla="*/ 0 w 485039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850393" h="6858000">
                <a:moveTo>
                  <a:pt x="0" y="0"/>
                </a:moveTo>
                <a:lnTo>
                  <a:pt x="4850393" y="0"/>
                </a:lnTo>
                <a:lnTo>
                  <a:pt x="2369916" y="6858000"/>
                </a:lnTo>
                <a:lnTo>
                  <a:pt x="0" y="6858000"/>
                </a:lnTo>
                <a:close/>
              </a:path>
            </a:pathLst>
          </a:custGeom>
        </p:spPr>
        <p:txBody>
          <a:bodyPr wrap="square">
            <a:noAutofit/>
          </a:bodyPr>
          <a:lstStyle>
            <a:lvl1pPr>
              <a:buNone/>
              <a:defRPr/>
            </a:lvl1pPr>
          </a:lstStyle>
          <a:p>
            <a:endParaRPr lang="nb-NO" dirty="0"/>
          </a:p>
        </p:txBody>
      </p:sp>
      <p:pic>
        <p:nvPicPr>
          <p:cNvPr id="31" name="Graphic 30">
            <a:extLst>
              <a:ext uri="{FF2B5EF4-FFF2-40B4-BE49-F238E27FC236}">
                <a16:creationId xmlns:a16="http://schemas.microsoft.com/office/drawing/2014/main" id="{655D799E-E9E5-46D2-A4A8-C2991ED7CD8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20090" y="0"/>
            <a:ext cx="1096735" cy="1304666"/>
          </a:xfrm>
          <a:prstGeom prst="rect">
            <a:avLst/>
          </a:prstGeom>
        </p:spPr>
      </p:pic>
      <p:sp>
        <p:nvSpPr>
          <p:cNvPr id="10" name="Text Placeholder 6">
            <a:extLst>
              <a:ext uri="{FF2B5EF4-FFF2-40B4-BE49-F238E27FC236}">
                <a16:creationId xmlns:a16="http://schemas.microsoft.com/office/drawing/2014/main" id="{21E2F243-8C06-4A1D-98D1-265080BF12EF}"/>
              </a:ext>
            </a:extLst>
          </p:cNvPr>
          <p:cNvSpPr>
            <a:spLocks noGrp="1"/>
          </p:cNvSpPr>
          <p:nvPr>
            <p:ph type="body" sz="quarter" idx="18" hasCustomPrompt="1"/>
          </p:nvPr>
        </p:nvSpPr>
        <p:spPr>
          <a:xfrm>
            <a:off x="0" y="6374606"/>
            <a:ext cx="12192000" cy="483394"/>
          </a:xfrm>
          <a:prstGeom prst="rect">
            <a:avLst/>
          </a:prstGeom>
          <a:solidFill>
            <a:schemeClr val="accent3"/>
          </a:solidFill>
        </p:spPr>
        <p:txBody>
          <a:bodyPr/>
          <a:lstStyle>
            <a:lvl1pPr>
              <a:buNone/>
              <a:defRPr/>
            </a:lvl1pPr>
          </a:lstStyle>
          <a:p>
            <a:pPr lvl="0"/>
            <a:r>
              <a:rPr lang="nb-NO" dirty="0"/>
              <a:t> </a:t>
            </a:r>
          </a:p>
        </p:txBody>
      </p:sp>
      <p:sp>
        <p:nvSpPr>
          <p:cNvPr id="13" name="Slide Number Placeholder 5">
            <a:extLst>
              <a:ext uri="{FF2B5EF4-FFF2-40B4-BE49-F238E27FC236}">
                <a16:creationId xmlns:a16="http://schemas.microsoft.com/office/drawing/2014/main" id="{C2C17AF9-57CB-4DE8-8036-B61815EF180D}"/>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14" name="Footer Placeholder 4">
            <a:extLst>
              <a:ext uri="{FF2B5EF4-FFF2-40B4-BE49-F238E27FC236}">
                <a16:creationId xmlns:a16="http://schemas.microsoft.com/office/drawing/2014/main" id="{48480890-1B9B-4A9A-99C9-E0993415F7B5}"/>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Tree>
    <p:extLst>
      <p:ext uri="{BB962C8B-B14F-4D97-AF65-F5344CB8AC3E}">
        <p14:creationId xmlns:p14="http://schemas.microsoft.com/office/powerpoint/2010/main" val="33196196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ide med heldekkende bilde">
    <p:spTree>
      <p:nvGrpSpPr>
        <p:cNvPr id="1" name=""/>
        <p:cNvGrpSpPr/>
        <p:nvPr/>
      </p:nvGrpSpPr>
      <p:grpSpPr>
        <a:xfrm>
          <a:off x="0" y="0"/>
          <a:ext cx="0" cy="0"/>
          <a:chOff x="0" y="0"/>
          <a:chExt cx="0" cy="0"/>
        </a:xfrm>
      </p:grpSpPr>
      <p:sp>
        <p:nvSpPr>
          <p:cNvPr id="8" name="Picture Placeholder 9">
            <a:extLst>
              <a:ext uri="{FF2B5EF4-FFF2-40B4-BE49-F238E27FC236}">
                <a16:creationId xmlns:a16="http://schemas.microsoft.com/office/drawing/2014/main" id="{3A9B36A6-D5A0-40FE-A730-776C70C5C38A}"/>
              </a:ext>
            </a:extLst>
          </p:cNvPr>
          <p:cNvSpPr>
            <a:spLocks noGrp="1"/>
          </p:cNvSpPr>
          <p:nvPr>
            <p:ph type="pic" sz="quarter" idx="13"/>
          </p:nvPr>
        </p:nvSpPr>
        <p:spPr>
          <a:xfrm>
            <a:off x="0" y="0"/>
            <a:ext cx="12192000" cy="6858000"/>
          </a:xfrm>
          <a:custGeom>
            <a:avLst/>
            <a:gdLst>
              <a:gd name="connsiteX0" fmla="*/ 0 w 12192000"/>
              <a:gd name="connsiteY0" fmla="*/ 0 h 6858000"/>
              <a:gd name="connsiteX1" fmla="*/ 722471 w 12192000"/>
              <a:gd name="connsiteY1" fmla="*/ 0 h 6858000"/>
              <a:gd name="connsiteX2" fmla="*/ 722471 w 12192000"/>
              <a:gd name="connsiteY2" fmla="*/ 1299762 h 6858000"/>
              <a:gd name="connsiteX3" fmla="*/ 1813407 w 12192000"/>
              <a:gd name="connsiteY3" fmla="*/ 1299762 h 6858000"/>
              <a:gd name="connsiteX4" fmla="*/ 1813407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0" y="0"/>
                </a:moveTo>
                <a:lnTo>
                  <a:pt x="722471" y="0"/>
                </a:lnTo>
                <a:lnTo>
                  <a:pt x="722471" y="1299762"/>
                </a:lnTo>
                <a:lnTo>
                  <a:pt x="1813407" y="1299762"/>
                </a:lnTo>
                <a:lnTo>
                  <a:pt x="1813407" y="0"/>
                </a:lnTo>
                <a:lnTo>
                  <a:pt x="12192000" y="0"/>
                </a:lnTo>
                <a:lnTo>
                  <a:pt x="12192000" y="6858000"/>
                </a:lnTo>
                <a:lnTo>
                  <a:pt x="0" y="6858000"/>
                </a:lnTo>
                <a:close/>
              </a:path>
            </a:pathLst>
          </a:custGeom>
        </p:spPr>
        <p:txBody>
          <a:bodyPr wrap="square">
            <a:noAutofit/>
          </a:bodyPr>
          <a:lstStyle>
            <a:lvl1pPr algn="ctr">
              <a:buNone/>
              <a:defRPr/>
            </a:lvl1pPr>
          </a:lstStyle>
          <a:p>
            <a:r>
              <a:rPr lang="nb-NO"/>
              <a:t>Click icon to add picture</a:t>
            </a:r>
            <a:endParaRPr lang="nb-NO" dirty="0"/>
          </a:p>
        </p:txBody>
      </p:sp>
      <p:sp>
        <p:nvSpPr>
          <p:cNvPr id="2" name="Title 1">
            <a:extLst>
              <a:ext uri="{FF2B5EF4-FFF2-40B4-BE49-F238E27FC236}">
                <a16:creationId xmlns:a16="http://schemas.microsoft.com/office/drawing/2014/main" id="{A1E49F8F-D418-4FBA-825E-A63F2DDD8F1E}"/>
              </a:ext>
            </a:extLst>
          </p:cNvPr>
          <p:cNvSpPr>
            <a:spLocks noGrp="1"/>
          </p:cNvSpPr>
          <p:nvPr>
            <p:ph type="ctrTitle" hasCustomPrompt="1"/>
          </p:nvPr>
        </p:nvSpPr>
        <p:spPr>
          <a:xfrm>
            <a:off x="0" y="3821445"/>
            <a:ext cx="5372100" cy="2074529"/>
          </a:xfrm>
          <a:solidFill>
            <a:schemeClr val="bg1"/>
          </a:solidFill>
        </p:spPr>
        <p:txBody>
          <a:bodyPr lIns="720000" tIns="360000" rIns="144000" bIns="1166400" anchor="b">
            <a:spAutoFit/>
          </a:bodyPr>
          <a:lstStyle>
            <a:lvl1pPr algn="l">
              <a:defRPr sz="3850" b="1" spc="0" baseline="0">
                <a:solidFill>
                  <a:srgbClr val="05427C"/>
                </a:solidFill>
              </a:defRPr>
            </a:lvl1pPr>
          </a:lstStyle>
          <a:p>
            <a:r>
              <a:rPr lang="nb-NO" dirty="0"/>
              <a:t>En kort tittel</a:t>
            </a:r>
          </a:p>
        </p:txBody>
      </p:sp>
      <p:sp>
        <p:nvSpPr>
          <p:cNvPr id="3" name="Subtitle 2">
            <a:extLst>
              <a:ext uri="{FF2B5EF4-FFF2-40B4-BE49-F238E27FC236}">
                <a16:creationId xmlns:a16="http://schemas.microsoft.com/office/drawing/2014/main" id="{8637D6E0-F061-4BBC-8DBC-562373D266A8}"/>
              </a:ext>
            </a:extLst>
          </p:cNvPr>
          <p:cNvSpPr>
            <a:spLocks noGrp="1"/>
          </p:cNvSpPr>
          <p:nvPr>
            <p:ph type="subTitle" idx="1"/>
          </p:nvPr>
        </p:nvSpPr>
        <p:spPr>
          <a:xfrm>
            <a:off x="720090" y="4931786"/>
            <a:ext cx="4508010" cy="676275"/>
          </a:xfrm>
          <a:prstGeom prst="rect">
            <a:avLst/>
          </a:prstGeom>
        </p:spPr>
        <p:txBody>
          <a:bodyPr lIns="0" tIns="0" rIns="0" bIns="0">
            <a:noAutofit/>
          </a:bodyPr>
          <a:lstStyle>
            <a:lvl1pPr marL="0" indent="0" algn="l">
              <a:lnSpc>
                <a:spcPct val="107000"/>
              </a:lnSpc>
              <a:spcBef>
                <a:spcPts val="0"/>
              </a:spcBef>
              <a:buNone/>
              <a:defRPr sz="2100">
                <a:solidFill>
                  <a:srgbClr val="05427C"/>
                </a:solidFill>
                <a:latin typeface="Calibri Light" panose="020F0302020204030204" pitchFamily="34" charset="0"/>
                <a:cs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nb-NO" dirty="0"/>
          </a:p>
        </p:txBody>
      </p:sp>
      <p:pic>
        <p:nvPicPr>
          <p:cNvPr id="31" name="Graphic 30">
            <a:extLst>
              <a:ext uri="{FF2B5EF4-FFF2-40B4-BE49-F238E27FC236}">
                <a16:creationId xmlns:a16="http://schemas.microsoft.com/office/drawing/2014/main" id="{655D799E-E9E5-46D2-A4A8-C2991ED7CD8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20090" y="0"/>
            <a:ext cx="1096735" cy="1304666"/>
          </a:xfrm>
          <a:prstGeom prst="rect">
            <a:avLst/>
          </a:prstGeom>
        </p:spPr>
      </p:pic>
      <p:sp>
        <p:nvSpPr>
          <p:cNvPr id="13" name="Slide Number Placeholder 5">
            <a:extLst>
              <a:ext uri="{FF2B5EF4-FFF2-40B4-BE49-F238E27FC236}">
                <a16:creationId xmlns:a16="http://schemas.microsoft.com/office/drawing/2014/main" id="{C938A1AD-2509-4CA1-B27D-7E0BD1327B69}"/>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14" name="Footer Placeholder 4">
            <a:extLst>
              <a:ext uri="{FF2B5EF4-FFF2-40B4-BE49-F238E27FC236}">
                <a16:creationId xmlns:a16="http://schemas.microsoft.com/office/drawing/2014/main" id="{489B8CA1-E5FC-4203-8AD2-C94205CC82B8}"/>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Tree>
    <p:extLst>
      <p:ext uri="{BB962C8B-B14F-4D97-AF65-F5344CB8AC3E}">
        <p14:creationId xmlns:p14="http://schemas.microsoft.com/office/powerpoint/2010/main" val="12879772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ide med mindre bilder splittet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49F8F-D418-4FBA-825E-A63F2DDD8F1E}"/>
              </a:ext>
            </a:extLst>
          </p:cNvPr>
          <p:cNvSpPr>
            <a:spLocks noGrp="1"/>
          </p:cNvSpPr>
          <p:nvPr>
            <p:ph type="ctrTitle" hasCustomPrompt="1"/>
          </p:nvPr>
        </p:nvSpPr>
        <p:spPr>
          <a:xfrm>
            <a:off x="720090" y="3662827"/>
            <a:ext cx="3414486" cy="1066446"/>
          </a:xfrm>
        </p:spPr>
        <p:txBody>
          <a:bodyPr lIns="0" tIns="0" rIns="0" bIns="0" anchor="b">
            <a:noAutofit/>
          </a:bodyPr>
          <a:lstStyle>
            <a:lvl1pPr algn="l">
              <a:defRPr sz="3850" b="1" spc="0" baseline="0">
                <a:solidFill>
                  <a:srgbClr val="05427C"/>
                </a:solidFill>
              </a:defRPr>
            </a:lvl1pPr>
          </a:lstStyle>
          <a:p>
            <a:r>
              <a:rPr lang="nb-NO" dirty="0"/>
              <a:t>En kort tittel</a:t>
            </a:r>
          </a:p>
        </p:txBody>
      </p:sp>
      <p:sp>
        <p:nvSpPr>
          <p:cNvPr id="3" name="Subtitle 2">
            <a:extLst>
              <a:ext uri="{FF2B5EF4-FFF2-40B4-BE49-F238E27FC236}">
                <a16:creationId xmlns:a16="http://schemas.microsoft.com/office/drawing/2014/main" id="{8637D6E0-F061-4BBC-8DBC-562373D266A8}"/>
              </a:ext>
            </a:extLst>
          </p:cNvPr>
          <p:cNvSpPr>
            <a:spLocks noGrp="1"/>
          </p:cNvSpPr>
          <p:nvPr>
            <p:ph type="subTitle" idx="1" hasCustomPrompt="1"/>
          </p:nvPr>
        </p:nvSpPr>
        <p:spPr>
          <a:xfrm>
            <a:off x="720090" y="4931786"/>
            <a:ext cx="3414486" cy="676275"/>
          </a:xfrm>
        </p:spPr>
        <p:txBody>
          <a:bodyPr lIns="0" tIns="0" rIns="0" bIns="0">
            <a:noAutofit/>
          </a:bodyPr>
          <a:lstStyle>
            <a:lvl1pPr marL="0" indent="0" algn="l">
              <a:lnSpc>
                <a:spcPct val="107000"/>
              </a:lnSpc>
              <a:spcBef>
                <a:spcPts val="0"/>
              </a:spcBef>
              <a:buNone/>
              <a:defRPr sz="2100">
                <a:solidFill>
                  <a:srgbClr val="05427C"/>
                </a:solidFill>
                <a:latin typeface="Calibri Light" panose="020F0302020204030204" pitchFamily="34" charset="0"/>
                <a:cs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dirty="0"/>
              <a:t>Klikk for å redigere undertittelstil i malen</a:t>
            </a:r>
          </a:p>
        </p:txBody>
      </p:sp>
      <p:sp>
        <p:nvSpPr>
          <p:cNvPr id="5" name="Footer Placeholder 4">
            <a:extLst>
              <a:ext uri="{FF2B5EF4-FFF2-40B4-BE49-F238E27FC236}">
                <a16:creationId xmlns:a16="http://schemas.microsoft.com/office/drawing/2014/main" id="{8EDAF1BB-D4DD-4390-8C59-BBD2D2C67E20}"/>
              </a:ext>
            </a:extLst>
          </p:cNvPr>
          <p:cNvSpPr>
            <a:spLocks noGrp="1"/>
          </p:cNvSpPr>
          <p:nvPr>
            <p:ph type="ftr" sz="quarter" idx="11"/>
          </p:nvPr>
        </p:nvSpPr>
        <p:spPr>
          <a:xfrm>
            <a:off x="2102644" y="580338"/>
            <a:ext cx="2031207" cy="612925"/>
          </a:xfrm>
        </p:spPr>
        <p:txBody>
          <a:bodyPr lIns="0" tIns="0" rIns="0" bIns="0" anchor="b">
            <a:noAutofit/>
          </a:bodyPr>
          <a:lstStyle>
            <a:lvl1pPr algn="l">
              <a:lnSpc>
                <a:spcPct val="90000"/>
              </a:lnSpc>
              <a:defRPr sz="1400">
                <a:solidFill>
                  <a:schemeClr val="tx2"/>
                </a:solidFill>
              </a:defRPr>
            </a:lvl1pPr>
          </a:lstStyle>
          <a:p>
            <a:pPr>
              <a:lnSpc>
                <a:spcPct val="90000"/>
              </a:lnSpc>
            </a:pPr>
            <a:r>
              <a:rPr lang="nb-NO" dirty="0"/>
              <a:t>Teknologi for et bedre samfunn</a:t>
            </a:r>
          </a:p>
        </p:txBody>
      </p:sp>
      <p:sp>
        <p:nvSpPr>
          <p:cNvPr id="25" name="Picture Placeholder 24">
            <a:extLst>
              <a:ext uri="{FF2B5EF4-FFF2-40B4-BE49-F238E27FC236}">
                <a16:creationId xmlns:a16="http://schemas.microsoft.com/office/drawing/2014/main" id="{48F152A9-0360-426A-B041-448208E46CB2}"/>
              </a:ext>
            </a:extLst>
          </p:cNvPr>
          <p:cNvSpPr>
            <a:spLocks noGrp="1"/>
          </p:cNvSpPr>
          <p:nvPr>
            <p:ph type="pic" sz="quarter" idx="16" hasCustomPrompt="1"/>
          </p:nvPr>
        </p:nvSpPr>
        <p:spPr>
          <a:xfrm>
            <a:off x="7313390" y="-325"/>
            <a:ext cx="4878610" cy="6858325"/>
          </a:xfrm>
          <a:custGeom>
            <a:avLst/>
            <a:gdLst>
              <a:gd name="connsiteX0" fmla="*/ 0 w 4878610"/>
              <a:gd name="connsiteY0" fmla="*/ 0 h 6858325"/>
              <a:gd name="connsiteX1" fmla="*/ 4878610 w 4878610"/>
              <a:gd name="connsiteY1" fmla="*/ 0 h 6858325"/>
              <a:gd name="connsiteX2" fmla="*/ 4878610 w 4878610"/>
              <a:gd name="connsiteY2" fmla="*/ 6858325 h 6858325"/>
              <a:gd name="connsiteX3" fmla="*/ 0 w 4878610"/>
              <a:gd name="connsiteY3" fmla="*/ 6858325 h 6858325"/>
              <a:gd name="connsiteX4" fmla="*/ 2479964 w 4878610"/>
              <a:gd name="connsiteY4" fmla="*/ 325 h 6858325"/>
              <a:gd name="connsiteX5" fmla="*/ 0 w 4878610"/>
              <a:gd name="connsiteY5" fmla="*/ 325 h 6858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78610" h="6858325">
                <a:moveTo>
                  <a:pt x="0" y="0"/>
                </a:moveTo>
                <a:lnTo>
                  <a:pt x="4878610" y="0"/>
                </a:lnTo>
                <a:lnTo>
                  <a:pt x="4878610" y="6858325"/>
                </a:lnTo>
                <a:lnTo>
                  <a:pt x="0" y="6858325"/>
                </a:lnTo>
                <a:lnTo>
                  <a:pt x="2479964" y="325"/>
                </a:lnTo>
                <a:lnTo>
                  <a:pt x="0" y="325"/>
                </a:lnTo>
                <a:close/>
              </a:path>
            </a:pathLst>
          </a:custGeom>
        </p:spPr>
        <p:txBody>
          <a:bodyPr wrap="square">
            <a:noAutofit/>
          </a:bodyPr>
          <a:lstStyle>
            <a:lvl1pPr>
              <a:buNone/>
              <a:defRPr/>
            </a:lvl1pPr>
          </a:lstStyle>
          <a:p>
            <a:r>
              <a:rPr lang="nb-NO" dirty="0"/>
              <a:t>Klikk på ikonet for å legge til et bilde</a:t>
            </a:r>
          </a:p>
        </p:txBody>
      </p:sp>
      <p:sp>
        <p:nvSpPr>
          <p:cNvPr id="30" name="Picture Placeholder 29">
            <a:extLst>
              <a:ext uri="{FF2B5EF4-FFF2-40B4-BE49-F238E27FC236}">
                <a16:creationId xmlns:a16="http://schemas.microsoft.com/office/drawing/2014/main" id="{4CC0A7DB-27EF-4BE8-93B0-2E99409AE43A}"/>
              </a:ext>
            </a:extLst>
          </p:cNvPr>
          <p:cNvSpPr>
            <a:spLocks noGrp="1"/>
          </p:cNvSpPr>
          <p:nvPr>
            <p:ph type="pic" sz="quarter" idx="17" hasCustomPrompt="1"/>
          </p:nvPr>
        </p:nvSpPr>
        <p:spPr>
          <a:xfrm>
            <a:off x="4947018" y="0"/>
            <a:ext cx="4850393" cy="6858000"/>
          </a:xfrm>
          <a:custGeom>
            <a:avLst/>
            <a:gdLst>
              <a:gd name="connsiteX0" fmla="*/ 0 w 4850393"/>
              <a:gd name="connsiteY0" fmla="*/ 0 h 6858000"/>
              <a:gd name="connsiteX1" fmla="*/ 4850393 w 4850393"/>
              <a:gd name="connsiteY1" fmla="*/ 0 h 6858000"/>
              <a:gd name="connsiteX2" fmla="*/ 2369916 w 4850393"/>
              <a:gd name="connsiteY2" fmla="*/ 6858000 h 6858000"/>
              <a:gd name="connsiteX3" fmla="*/ 0 w 485039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850393" h="6858000">
                <a:moveTo>
                  <a:pt x="0" y="0"/>
                </a:moveTo>
                <a:lnTo>
                  <a:pt x="4850393" y="0"/>
                </a:lnTo>
                <a:lnTo>
                  <a:pt x="2369916" y="6858000"/>
                </a:lnTo>
                <a:lnTo>
                  <a:pt x="0" y="6858000"/>
                </a:lnTo>
                <a:close/>
              </a:path>
            </a:pathLst>
          </a:custGeom>
        </p:spPr>
        <p:txBody>
          <a:bodyPr wrap="square">
            <a:noAutofit/>
          </a:bodyPr>
          <a:lstStyle>
            <a:lvl1pPr>
              <a:buNone/>
              <a:defRPr/>
            </a:lvl1pPr>
          </a:lstStyle>
          <a:p>
            <a:r>
              <a:rPr lang="nb-NO" dirty="0"/>
              <a:t>Klikk på ikonet for å legge til et bilde</a:t>
            </a:r>
          </a:p>
        </p:txBody>
      </p:sp>
      <p:pic>
        <p:nvPicPr>
          <p:cNvPr id="31" name="Graphic 30">
            <a:extLst>
              <a:ext uri="{FF2B5EF4-FFF2-40B4-BE49-F238E27FC236}">
                <a16:creationId xmlns:a16="http://schemas.microsoft.com/office/drawing/2014/main" id="{655D799E-E9E5-46D2-A4A8-C2991ED7CD8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20090" y="0"/>
            <a:ext cx="1096735" cy="1304666"/>
          </a:xfrm>
          <a:prstGeom prst="rect">
            <a:avLst/>
          </a:prstGeom>
        </p:spPr>
      </p:pic>
    </p:spTree>
    <p:extLst>
      <p:ext uri="{BB962C8B-B14F-4D97-AF65-F5344CB8AC3E}">
        <p14:creationId xmlns:p14="http://schemas.microsoft.com/office/powerpoint/2010/main" val="23479926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ide med heldekkende video">
    <p:spTree>
      <p:nvGrpSpPr>
        <p:cNvPr id="1" name=""/>
        <p:cNvGrpSpPr/>
        <p:nvPr/>
      </p:nvGrpSpPr>
      <p:grpSpPr>
        <a:xfrm>
          <a:off x="0" y="0"/>
          <a:ext cx="0" cy="0"/>
          <a:chOff x="0" y="0"/>
          <a:chExt cx="0" cy="0"/>
        </a:xfrm>
      </p:grpSpPr>
      <p:sp>
        <p:nvSpPr>
          <p:cNvPr id="5" name="Media Placeholder 4">
            <a:extLst>
              <a:ext uri="{FF2B5EF4-FFF2-40B4-BE49-F238E27FC236}">
                <a16:creationId xmlns:a16="http://schemas.microsoft.com/office/drawing/2014/main" id="{D2D6A4DA-EB35-4A5F-AB92-FFD4A8A47038}"/>
              </a:ext>
            </a:extLst>
          </p:cNvPr>
          <p:cNvSpPr>
            <a:spLocks noGrp="1"/>
          </p:cNvSpPr>
          <p:nvPr>
            <p:ph type="media" sz="quarter" idx="14"/>
          </p:nvPr>
        </p:nvSpPr>
        <p:spPr>
          <a:xfrm>
            <a:off x="0" y="-1"/>
            <a:ext cx="12192000" cy="6858000"/>
          </a:xfrm>
          <a:prstGeom prst="rect">
            <a:avLst/>
          </a:prstGeom>
        </p:spPr>
        <p:txBody>
          <a:bodyPr/>
          <a:lstStyle/>
          <a:p>
            <a:endParaRPr lang="en-US"/>
          </a:p>
        </p:txBody>
      </p:sp>
      <p:sp>
        <p:nvSpPr>
          <p:cNvPr id="2" name="Title 1">
            <a:extLst>
              <a:ext uri="{FF2B5EF4-FFF2-40B4-BE49-F238E27FC236}">
                <a16:creationId xmlns:a16="http://schemas.microsoft.com/office/drawing/2014/main" id="{A1E49F8F-D418-4FBA-825E-A63F2DDD8F1E}"/>
              </a:ext>
            </a:extLst>
          </p:cNvPr>
          <p:cNvSpPr>
            <a:spLocks noGrp="1"/>
          </p:cNvSpPr>
          <p:nvPr>
            <p:ph type="ctrTitle" hasCustomPrompt="1"/>
          </p:nvPr>
        </p:nvSpPr>
        <p:spPr>
          <a:xfrm>
            <a:off x="0" y="3821445"/>
            <a:ext cx="5372100" cy="2074529"/>
          </a:xfrm>
          <a:solidFill>
            <a:schemeClr val="bg1"/>
          </a:solidFill>
        </p:spPr>
        <p:txBody>
          <a:bodyPr lIns="720000" tIns="360000" rIns="144000" bIns="1166400" anchor="b">
            <a:spAutoFit/>
          </a:bodyPr>
          <a:lstStyle>
            <a:lvl1pPr algn="l">
              <a:defRPr sz="3850" b="1" spc="0" baseline="0">
                <a:solidFill>
                  <a:srgbClr val="05427C"/>
                </a:solidFill>
              </a:defRPr>
            </a:lvl1pPr>
          </a:lstStyle>
          <a:p>
            <a:r>
              <a:rPr lang="nb-NO" dirty="0"/>
              <a:t>En kort tittel</a:t>
            </a:r>
          </a:p>
        </p:txBody>
      </p:sp>
      <p:sp>
        <p:nvSpPr>
          <p:cNvPr id="3" name="Subtitle 2">
            <a:extLst>
              <a:ext uri="{FF2B5EF4-FFF2-40B4-BE49-F238E27FC236}">
                <a16:creationId xmlns:a16="http://schemas.microsoft.com/office/drawing/2014/main" id="{8637D6E0-F061-4BBC-8DBC-562373D266A8}"/>
              </a:ext>
            </a:extLst>
          </p:cNvPr>
          <p:cNvSpPr>
            <a:spLocks noGrp="1"/>
          </p:cNvSpPr>
          <p:nvPr>
            <p:ph type="subTitle" idx="1"/>
          </p:nvPr>
        </p:nvSpPr>
        <p:spPr>
          <a:xfrm>
            <a:off x="720090" y="4931786"/>
            <a:ext cx="4508010" cy="676275"/>
          </a:xfrm>
          <a:prstGeom prst="rect">
            <a:avLst/>
          </a:prstGeom>
        </p:spPr>
        <p:txBody>
          <a:bodyPr lIns="0" tIns="0" rIns="0" bIns="0">
            <a:noAutofit/>
          </a:bodyPr>
          <a:lstStyle>
            <a:lvl1pPr marL="0" indent="0" algn="l">
              <a:lnSpc>
                <a:spcPct val="107000"/>
              </a:lnSpc>
              <a:spcBef>
                <a:spcPts val="0"/>
              </a:spcBef>
              <a:buNone/>
              <a:defRPr sz="2100">
                <a:solidFill>
                  <a:srgbClr val="05427C"/>
                </a:solidFill>
                <a:latin typeface="Calibri Light" panose="020F0302020204030204" pitchFamily="34" charset="0"/>
                <a:cs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nb-NO" dirty="0"/>
          </a:p>
        </p:txBody>
      </p:sp>
      <p:pic>
        <p:nvPicPr>
          <p:cNvPr id="31" name="Graphic 30">
            <a:extLst>
              <a:ext uri="{FF2B5EF4-FFF2-40B4-BE49-F238E27FC236}">
                <a16:creationId xmlns:a16="http://schemas.microsoft.com/office/drawing/2014/main" id="{655D799E-E9E5-46D2-A4A8-C2991ED7CD8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20090" y="0"/>
            <a:ext cx="1096735" cy="1304666"/>
          </a:xfrm>
          <a:prstGeom prst="rect">
            <a:avLst/>
          </a:prstGeom>
        </p:spPr>
      </p:pic>
      <p:sp>
        <p:nvSpPr>
          <p:cNvPr id="13" name="Slide Number Placeholder 5">
            <a:extLst>
              <a:ext uri="{FF2B5EF4-FFF2-40B4-BE49-F238E27FC236}">
                <a16:creationId xmlns:a16="http://schemas.microsoft.com/office/drawing/2014/main" id="{C938A1AD-2509-4CA1-B27D-7E0BD1327B69}"/>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14" name="Footer Placeholder 4">
            <a:extLst>
              <a:ext uri="{FF2B5EF4-FFF2-40B4-BE49-F238E27FC236}">
                <a16:creationId xmlns:a16="http://schemas.microsoft.com/office/drawing/2014/main" id="{489B8CA1-E5FC-4203-8AD2-C94205CC82B8}"/>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Tree>
    <p:extLst>
      <p:ext uri="{BB962C8B-B14F-4D97-AF65-F5344CB8AC3E}">
        <p14:creationId xmlns:p14="http://schemas.microsoft.com/office/powerpoint/2010/main" val="33459207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tel og teks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p:nvPr>
        </p:nvSpPr>
        <p:spPr>
          <a:xfrm>
            <a:off x="2102644" y="379964"/>
            <a:ext cx="9369266" cy="1051168"/>
          </a:xfrm>
        </p:spPr>
        <p:txBody>
          <a:bodyPr/>
          <a:lstStyle>
            <a:lvl1pPr>
              <a:defRPr/>
            </a:lvl1pPr>
          </a:lstStyle>
          <a:p>
            <a:endParaRPr lang="nb-NO" dirty="0"/>
          </a:p>
        </p:txBody>
      </p:sp>
      <p:sp>
        <p:nvSpPr>
          <p:cNvPr id="11" name="Text Placeholder 6">
            <a:extLst>
              <a:ext uri="{FF2B5EF4-FFF2-40B4-BE49-F238E27FC236}">
                <a16:creationId xmlns:a16="http://schemas.microsoft.com/office/drawing/2014/main" id="{AE3C12E5-2F4F-4D23-91A9-A0907C2B0531}"/>
              </a:ext>
            </a:extLst>
          </p:cNvPr>
          <p:cNvSpPr>
            <a:spLocks noGrp="1"/>
          </p:cNvSpPr>
          <p:nvPr>
            <p:ph type="body" sz="quarter" idx="18" hasCustomPrompt="1"/>
          </p:nvPr>
        </p:nvSpPr>
        <p:spPr>
          <a:xfrm>
            <a:off x="0" y="6374606"/>
            <a:ext cx="12192000" cy="483394"/>
          </a:xfrm>
          <a:prstGeom prst="rect">
            <a:avLst/>
          </a:prstGeom>
          <a:solidFill>
            <a:schemeClr val="accent3"/>
          </a:solidFill>
        </p:spPr>
        <p:txBody>
          <a:bodyPr/>
          <a:lstStyle>
            <a:lvl1pPr>
              <a:buNone/>
              <a:defRPr/>
            </a:lvl1pPr>
          </a:lstStyle>
          <a:p>
            <a:pPr lvl="0"/>
            <a:r>
              <a:rPr lang="nb-NO" dirty="0"/>
              <a:t> </a:t>
            </a:r>
          </a:p>
        </p:txBody>
      </p:sp>
      <p:sp>
        <p:nvSpPr>
          <p:cNvPr id="12" name="Slide Number Placeholder 5">
            <a:extLst>
              <a:ext uri="{FF2B5EF4-FFF2-40B4-BE49-F238E27FC236}">
                <a16:creationId xmlns:a16="http://schemas.microsoft.com/office/drawing/2014/main" id="{D43112DF-4C01-44A3-B0E0-03124C18CBA4}"/>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13" name="Footer Placeholder 4">
            <a:extLst>
              <a:ext uri="{FF2B5EF4-FFF2-40B4-BE49-F238E27FC236}">
                <a16:creationId xmlns:a16="http://schemas.microsoft.com/office/drawing/2014/main" id="{8316CC25-277B-403B-95B4-97DF2D85F763}"/>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
        <p:nvSpPr>
          <p:cNvPr id="4" name="Text Placeholder 3">
            <a:extLst>
              <a:ext uri="{FF2B5EF4-FFF2-40B4-BE49-F238E27FC236}">
                <a16:creationId xmlns:a16="http://schemas.microsoft.com/office/drawing/2014/main" id="{0BE00044-7D51-4DCD-96F4-EEEBB6479F74}"/>
              </a:ext>
            </a:extLst>
          </p:cNvPr>
          <p:cNvSpPr>
            <a:spLocks noGrp="1"/>
          </p:cNvSpPr>
          <p:nvPr>
            <p:ph type="body" sz="quarter" idx="19"/>
          </p:nvPr>
        </p:nvSpPr>
        <p:spPr>
          <a:xfrm>
            <a:off x="759695" y="2266950"/>
            <a:ext cx="10712215" cy="3910012"/>
          </a:xfrm>
          <a:prstGeom prst="rect">
            <a:avLst/>
          </a:prstGeom>
        </p:spPr>
        <p:txBody>
          <a:bodyPr lIns="0" tIns="0" rIns="0" bIns="0"/>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Tree>
    <p:extLst>
      <p:ext uri="{BB962C8B-B14F-4D97-AF65-F5344CB8AC3E}">
        <p14:creationId xmlns:p14="http://schemas.microsoft.com/office/powerpoint/2010/main" val="9854003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tel, tekst og bil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61F1D6E9-D703-4F0F-B724-E992F395E6EB}"/>
              </a:ext>
            </a:extLst>
          </p:cNvPr>
          <p:cNvSpPr>
            <a:spLocks noGrp="1"/>
          </p:cNvSpPr>
          <p:nvPr>
            <p:ph type="pic" sz="quarter" idx="13"/>
          </p:nvPr>
        </p:nvSpPr>
        <p:spPr>
          <a:xfrm>
            <a:off x="7329488" y="0"/>
            <a:ext cx="4862512" cy="6858000"/>
          </a:xfrm>
          <a:prstGeom prst="rect">
            <a:avLst/>
          </a:prstGeom>
        </p:spPr>
        <p:txBody>
          <a:bodyPr/>
          <a:lstStyle>
            <a:lvl1pPr>
              <a:buNone/>
              <a:defRPr/>
            </a:lvl1pPr>
          </a:lstStyle>
          <a:p>
            <a:endParaRPr lang="nb-NO" dirty="0"/>
          </a:p>
        </p:txBody>
      </p:sp>
      <p:sp>
        <p:nvSpPr>
          <p:cNvPr id="2" name="Title 1">
            <a:extLst>
              <a:ext uri="{FF2B5EF4-FFF2-40B4-BE49-F238E27FC236}">
                <a16:creationId xmlns:a16="http://schemas.microsoft.com/office/drawing/2014/main" id="{9D8C0CC4-FF8D-4840-9F6A-DCCFD694CE44}"/>
              </a:ext>
            </a:extLst>
          </p:cNvPr>
          <p:cNvSpPr>
            <a:spLocks noGrp="1"/>
          </p:cNvSpPr>
          <p:nvPr>
            <p:ph type="title"/>
          </p:nvPr>
        </p:nvSpPr>
        <p:spPr/>
        <p:txBody>
          <a:bodyPr/>
          <a:lstStyle>
            <a:lvl1pPr>
              <a:defRPr/>
            </a:lvl1pPr>
          </a:lstStyle>
          <a:p>
            <a:endParaRPr lang="nb-NO" dirty="0"/>
          </a:p>
        </p:txBody>
      </p:sp>
      <p:sp>
        <p:nvSpPr>
          <p:cNvPr id="3" name="Content Placeholder 2">
            <a:extLst>
              <a:ext uri="{FF2B5EF4-FFF2-40B4-BE49-F238E27FC236}">
                <a16:creationId xmlns:a16="http://schemas.microsoft.com/office/drawing/2014/main" id="{0D93E16A-6125-4B01-9B97-3CA53DFF61AB}"/>
              </a:ext>
            </a:extLst>
          </p:cNvPr>
          <p:cNvSpPr>
            <a:spLocks noGrp="1"/>
          </p:cNvSpPr>
          <p:nvPr>
            <p:ph idx="1"/>
          </p:nvPr>
        </p:nvSpPr>
        <p:spPr>
          <a:xfrm>
            <a:off x="759695" y="2266950"/>
            <a:ext cx="5336305" cy="3910012"/>
          </a:xfrm>
          <a:prstGeom prst="rect">
            <a:avLst/>
          </a:prstGeom>
        </p:spPr>
        <p:txBody>
          <a:body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11" name="Text Placeholder 6">
            <a:extLst>
              <a:ext uri="{FF2B5EF4-FFF2-40B4-BE49-F238E27FC236}">
                <a16:creationId xmlns:a16="http://schemas.microsoft.com/office/drawing/2014/main" id="{AE3C12E5-2F4F-4D23-91A9-A0907C2B0531}"/>
              </a:ext>
            </a:extLst>
          </p:cNvPr>
          <p:cNvSpPr>
            <a:spLocks noGrp="1"/>
          </p:cNvSpPr>
          <p:nvPr>
            <p:ph type="body" sz="quarter" idx="18" hasCustomPrompt="1"/>
          </p:nvPr>
        </p:nvSpPr>
        <p:spPr>
          <a:xfrm>
            <a:off x="0" y="6374606"/>
            <a:ext cx="12192000" cy="483394"/>
          </a:xfrm>
          <a:prstGeom prst="rect">
            <a:avLst/>
          </a:prstGeom>
          <a:solidFill>
            <a:schemeClr val="accent3"/>
          </a:solidFill>
        </p:spPr>
        <p:txBody>
          <a:bodyPr/>
          <a:lstStyle>
            <a:lvl1pPr>
              <a:buNone/>
              <a:defRPr/>
            </a:lvl1pPr>
          </a:lstStyle>
          <a:p>
            <a:pPr lvl="0"/>
            <a:r>
              <a:rPr lang="nb-NO" dirty="0"/>
              <a:t> </a:t>
            </a:r>
          </a:p>
        </p:txBody>
      </p:sp>
      <p:sp>
        <p:nvSpPr>
          <p:cNvPr id="12" name="Slide Number Placeholder 5">
            <a:extLst>
              <a:ext uri="{FF2B5EF4-FFF2-40B4-BE49-F238E27FC236}">
                <a16:creationId xmlns:a16="http://schemas.microsoft.com/office/drawing/2014/main" id="{D43112DF-4C01-44A3-B0E0-03124C18CBA4}"/>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13" name="Footer Placeholder 4">
            <a:extLst>
              <a:ext uri="{FF2B5EF4-FFF2-40B4-BE49-F238E27FC236}">
                <a16:creationId xmlns:a16="http://schemas.microsoft.com/office/drawing/2014/main" id="{8316CC25-277B-403B-95B4-97DF2D85F763}"/>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Tree>
    <p:extLst>
      <p:ext uri="{BB962C8B-B14F-4D97-AF65-F5344CB8AC3E}">
        <p14:creationId xmlns:p14="http://schemas.microsoft.com/office/powerpoint/2010/main" val="21413658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tel og tekst i to bolk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9" name="Text Placeholder 2">
            <a:extLst>
              <a:ext uri="{FF2B5EF4-FFF2-40B4-BE49-F238E27FC236}">
                <a16:creationId xmlns:a16="http://schemas.microsoft.com/office/drawing/2014/main" id="{811D9235-DDE9-4289-8F46-F0D05758E858}"/>
              </a:ext>
            </a:extLst>
          </p:cNvPr>
          <p:cNvSpPr>
            <a:spLocks noGrp="1"/>
          </p:cNvSpPr>
          <p:nvPr>
            <p:ph idx="1"/>
          </p:nvPr>
        </p:nvSpPr>
        <p:spPr>
          <a:xfrm>
            <a:off x="758190" y="2259018"/>
            <a:ext cx="5149124" cy="3910012"/>
          </a:xfrm>
          <a:prstGeom prst="rect">
            <a:avLst/>
          </a:prstGeom>
        </p:spPr>
        <p:txBody>
          <a:bodyPr vert="horz" lIns="0" tIns="0" rIns="0" bIns="0" rtlCol="0">
            <a:normAutofit/>
          </a:body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11" name="Text Placeholder 2">
            <a:extLst>
              <a:ext uri="{FF2B5EF4-FFF2-40B4-BE49-F238E27FC236}">
                <a16:creationId xmlns:a16="http://schemas.microsoft.com/office/drawing/2014/main" id="{929123D7-9B88-424A-A714-A5F0D0690309}"/>
              </a:ext>
            </a:extLst>
          </p:cNvPr>
          <p:cNvSpPr>
            <a:spLocks noGrp="1"/>
          </p:cNvSpPr>
          <p:nvPr>
            <p:ph idx="14"/>
          </p:nvPr>
        </p:nvSpPr>
        <p:spPr>
          <a:xfrm>
            <a:off x="6360884" y="2259018"/>
            <a:ext cx="5149125" cy="3910012"/>
          </a:xfrm>
          <a:prstGeom prst="rect">
            <a:avLst/>
          </a:prstGeom>
        </p:spPr>
        <p:txBody>
          <a:bodyPr vert="horz" lIns="0" tIns="0" rIns="0" bIns="0" rtlCol="0">
            <a:normAutofit/>
          </a:body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6" name="Text Placeholder 6">
            <a:extLst>
              <a:ext uri="{FF2B5EF4-FFF2-40B4-BE49-F238E27FC236}">
                <a16:creationId xmlns:a16="http://schemas.microsoft.com/office/drawing/2014/main" id="{7644BE22-FE64-415A-82E1-57F426B630DE}"/>
              </a:ext>
            </a:extLst>
          </p:cNvPr>
          <p:cNvSpPr>
            <a:spLocks noGrp="1"/>
          </p:cNvSpPr>
          <p:nvPr>
            <p:ph type="body" sz="quarter" idx="23" hasCustomPrompt="1"/>
          </p:nvPr>
        </p:nvSpPr>
        <p:spPr>
          <a:xfrm>
            <a:off x="0" y="6374606"/>
            <a:ext cx="12192000" cy="483394"/>
          </a:xfrm>
          <a:prstGeom prst="rect">
            <a:avLst/>
          </a:prstGeom>
          <a:solidFill>
            <a:schemeClr val="accent3"/>
          </a:solidFill>
        </p:spPr>
        <p:txBody>
          <a:bodyPr/>
          <a:lstStyle>
            <a:lvl1pPr>
              <a:buNone/>
              <a:defRPr/>
            </a:lvl1pPr>
          </a:lstStyle>
          <a:p>
            <a:pPr lvl="0"/>
            <a:r>
              <a:rPr lang="nb-NO" dirty="0"/>
              <a:t> </a:t>
            </a:r>
          </a:p>
        </p:txBody>
      </p:sp>
      <p:sp>
        <p:nvSpPr>
          <p:cNvPr id="7" name="Slide Number Placeholder 5">
            <a:extLst>
              <a:ext uri="{FF2B5EF4-FFF2-40B4-BE49-F238E27FC236}">
                <a16:creationId xmlns:a16="http://schemas.microsoft.com/office/drawing/2014/main" id="{F444DAB5-754B-4A6F-B710-754439ADFDD0}"/>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8" name="Footer Placeholder 4">
            <a:extLst>
              <a:ext uri="{FF2B5EF4-FFF2-40B4-BE49-F238E27FC236}">
                <a16:creationId xmlns:a16="http://schemas.microsoft.com/office/drawing/2014/main" id="{3A8F863F-3ACF-4957-A9A6-A89D8AA0A874}"/>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Tree>
    <p:extLst>
      <p:ext uri="{BB962C8B-B14F-4D97-AF65-F5344CB8AC3E}">
        <p14:creationId xmlns:p14="http://schemas.microsoft.com/office/powerpoint/2010/main" val="26269505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tel og tekst i to bolker (Underoverskrif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9" name="Text Placeholder 2">
            <a:extLst>
              <a:ext uri="{FF2B5EF4-FFF2-40B4-BE49-F238E27FC236}">
                <a16:creationId xmlns:a16="http://schemas.microsoft.com/office/drawing/2014/main" id="{811D9235-DDE9-4289-8F46-F0D05758E858}"/>
              </a:ext>
            </a:extLst>
          </p:cNvPr>
          <p:cNvSpPr>
            <a:spLocks noGrp="1"/>
          </p:cNvSpPr>
          <p:nvPr>
            <p:ph idx="1"/>
          </p:nvPr>
        </p:nvSpPr>
        <p:spPr>
          <a:xfrm>
            <a:off x="758190" y="3517900"/>
            <a:ext cx="5149124" cy="2651130"/>
          </a:xfrm>
          <a:prstGeom prst="rect">
            <a:avLst/>
          </a:prstGeom>
        </p:spPr>
        <p:txBody>
          <a:bodyPr vert="horz" lIns="0" tIns="0" rIns="0" bIns="0" rtlCol="0">
            <a:normAutofit/>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7" name="Text Placeholder 2">
            <a:extLst>
              <a:ext uri="{FF2B5EF4-FFF2-40B4-BE49-F238E27FC236}">
                <a16:creationId xmlns:a16="http://schemas.microsoft.com/office/drawing/2014/main" id="{32B8C940-39F3-450D-A5E9-074D998391CE}"/>
              </a:ext>
            </a:extLst>
          </p:cNvPr>
          <p:cNvSpPr>
            <a:spLocks noGrp="1"/>
          </p:cNvSpPr>
          <p:nvPr>
            <p:ph idx="15"/>
          </p:nvPr>
        </p:nvSpPr>
        <p:spPr>
          <a:xfrm>
            <a:off x="6360884" y="3517900"/>
            <a:ext cx="5149126" cy="2651130"/>
          </a:xfrm>
          <a:prstGeom prst="rect">
            <a:avLst/>
          </a:prstGeom>
        </p:spPr>
        <p:txBody>
          <a:bodyPr vert="horz" lIns="0" tIns="0" rIns="0" bIns="0" rtlCol="0">
            <a:normAutofit/>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10" name="Text Placeholder 6">
            <a:extLst>
              <a:ext uri="{FF2B5EF4-FFF2-40B4-BE49-F238E27FC236}">
                <a16:creationId xmlns:a16="http://schemas.microsoft.com/office/drawing/2014/main" id="{7C013883-E97D-43E6-B184-0B89BF36D874}"/>
              </a:ext>
            </a:extLst>
          </p:cNvPr>
          <p:cNvSpPr>
            <a:spLocks noGrp="1"/>
          </p:cNvSpPr>
          <p:nvPr>
            <p:ph type="body" sz="quarter" idx="23" hasCustomPrompt="1"/>
          </p:nvPr>
        </p:nvSpPr>
        <p:spPr>
          <a:xfrm>
            <a:off x="0" y="6374606"/>
            <a:ext cx="12192000" cy="483394"/>
          </a:xfrm>
          <a:prstGeom prst="rect">
            <a:avLst/>
          </a:prstGeom>
          <a:solidFill>
            <a:schemeClr val="accent3"/>
          </a:solidFill>
        </p:spPr>
        <p:txBody>
          <a:bodyPr/>
          <a:lstStyle>
            <a:lvl1pPr>
              <a:buNone/>
              <a:defRPr/>
            </a:lvl1pPr>
          </a:lstStyle>
          <a:p>
            <a:pPr lvl="0"/>
            <a:r>
              <a:rPr lang="nb-NO" dirty="0"/>
              <a:t> </a:t>
            </a:r>
          </a:p>
        </p:txBody>
      </p:sp>
      <p:sp>
        <p:nvSpPr>
          <p:cNvPr id="11" name="Slide Number Placeholder 5">
            <a:extLst>
              <a:ext uri="{FF2B5EF4-FFF2-40B4-BE49-F238E27FC236}">
                <a16:creationId xmlns:a16="http://schemas.microsoft.com/office/drawing/2014/main" id="{A438A2C9-456E-4D4E-94D6-AED12A02C14C}"/>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12" name="Footer Placeholder 4">
            <a:extLst>
              <a:ext uri="{FF2B5EF4-FFF2-40B4-BE49-F238E27FC236}">
                <a16:creationId xmlns:a16="http://schemas.microsoft.com/office/drawing/2014/main" id="{0EE22A6A-0A3A-4F38-94A9-28038AC019E0}"/>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
        <p:nvSpPr>
          <p:cNvPr id="14" name="Text Placeholder 5">
            <a:extLst>
              <a:ext uri="{FF2B5EF4-FFF2-40B4-BE49-F238E27FC236}">
                <a16:creationId xmlns:a16="http://schemas.microsoft.com/office/drawing/2014/main" id="{4A462DB3-E68E-4AB4-9C93-064327EA7E6C}"/>
              </a:ext>
            </a:extLst>
          </p:cNvPr>
          <p:cNvSpPr>
            <a:spLocks noGrp="1"/>
          </p:cNvSpPr>
          <p:nvPr>
            <p:ph type="body" sz="quarter" idx="16"/>
          </p:nvPr>
        </p:nvSpPr>
        <p:spPr>
          <a:xfrm>
            <a:off x="758190" y="2660650"/>
            <a:ext cx="5149124" cy="463550"/>
          </a:xfrm>
        </p:spPr>
        <p:txBody>
          <a:bodyPr anchor="ctr">
            <a:normAutofit/>
          </a:bodyPr>
          <a:lstStyle>
            <a:lvl1pPr marL="0" indent="0">
              <a:buNone/>
              <a:defRPr sz="2400" b="1">
                <a:solidFill>
                  <a:schemeClr val="tx2"/>
                </a:solidFill>
                <a:latin typeface="+mj-lt"/>
              </a:defRPr>
            </a:lvl1pPr>
          </a:lstStyle>
          <a:p>
            <a:pPr lvl="0"/>
            <a:endParaRPr lang="nb-NO" dirty="0"/>
          </a:p>
        </p:txBody>
      </p:sp>
      <p:sp>
        <p:nvSpPr>
          <p:cNvPr id="15" name="Text Placeholder 5">
            <a:extLst>
              <a:ext uri="{FF2B5EF4-FFF2-40B4-BE49-F238E27FC236}">
                <a16:creationId xmlns:a16="http://schemas.microsoft.com/office/drawing/2014/main" id="{9922B3F0-06D5-4753-B10F-A22AC78E4C06}"/>
              </a:ext>
            </a:extLst>
          </p:cNvPr>
          <p:cNvSpPr>
            <a:spLocks noGrp="1"/>
          </p:cNvSpPr>
          <p:nvPr>
            <p:ph type="body" sz="quarter" idx="18"/>
          </p:nvPr>
        </p:nvSpPr>
        <p:spPr>
          <a:xfrm>
            <a:off x="6360882" y="2660650"/>
            <a:ext cx="5149127" cy="463550"/>
          </a:xfrm>
        </p:spPr>
        <p:txBody>
          <a:bodyPr anchor="ctr">
            <a:normAutofit/>
          </a:bodyPr>
          <a:lstStyle>
            <a:lvl1pPr marL="0" indent="0">
              <a:buNone/>
              <a:defRPr sz="2400" b="1">
                <a:solidFill>
                  <a:schemeClr val="tx2"/>
                </a:solidFill>
                <a:latin typeface="+mj-lt"/>
              </a:defRPr>
            </a:lvl1pPr>
          </a:lstStyle>
          <a:p>
            <a:pPr lvl="0"/>
            <a:endParaRPr lang="nb-NO" dirty="0"/>
          </a:p>
        </p:txBody>
      </p:sp>
    </p:spTree>
    <p:extLst>
      <p:ext uri="{BB962C8B-B14F-4D97-AF65-F5344CB8AC3E}">
        <p14:creationId xmlns:p14="http://schemas.microsoft.com/office/powerpoint/2010/main" val="7342441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tel og tekst i tre bolk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9" name="Text Placeholder 2">
            <a:extLst>
              <a:ext uri="{FF2B5EF4-FFF2-40B4-BE49-F238E27FC236}">
                <a16:creationId xmlns:a16="http://schemas.microsoft.com/office/drawing/2014/main" id="{811D9235-DDE9-4289-8F46-F0D05758E858}"/>
              </a:ext>
            </a:extLst>
          </p:cNvPr>
          <p:cNvSpPr>
            <a:spLocks noGrp="1"/>
          </p:cNvSpPr>
          <p:nvPr>
            <p:ph idx="1"/>
          </p:nvPr>
        </p:nvSpPr>
        <p:spPr>
          <a:xfrm>
            <a:off x="758190" y="3517900"/>
            <a:ext cx="3064510" cy="2651130"/>
          </a:xfrm>
          <a:prstGeom prst="rect">
            <a:avLst/>
          </a:prstGeom>
        </p:spPr>
        <p:txBody>
          <a:bodyPr vert="horz" lIns="0" tIns="0" rIns="0" bIns="0" rtlCol="0">
            <a:normAutofit/>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11" name="Text Placeholder 2">
            <a:extLst>
              <a:ext uri="{FF2B5EF4-FFF2-40B4-BE49-F238E27FC236}">
                <a16:creationId xmlns:a16="http://schemas.microsoft.com/office/drawing/2014/main" id="{929123D7-9B88-424A-A714-A5F0D0690309}"/>
              </a:ext>
            </a:extLst>
          </p:cNvPr>
          <p:cNvSpPr>
            <a:spLocks noGrp="1"/>
          </p:cNvSpPr>
          <p:nvPr>
            <p:ph idx="14"/>
          </p:nvPr>
        </p:nvSpPr>
        <p:spPr>
          <a:xfrm>
            <a:off x="4601845" y="3517900"/>
            <a:ext cx="3064510" cy="2651130"/>
          </a:xfrm>
          <a:prstGeom prst="rect">
            <a:avLst/>
          </a:prstGeom>
        </p:spPr>
        <p:txBody>
          <a:bodyPr vert="horz" lIns="0" tIns="0" rIns="0" bIns="0" rtlCol="0">
            <a:normAutofit/>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7" name="Text Placeholder 2">
            <a:extLst>
              <a:ext uri="{FF2B5EF4-FFF2-40B4-BE49-F238E27FC236}">
                <a16:creationId xmlns:a16="http://schemas.microsoft.com/office/drawing/2014/main" id="{32B8C940-39F3-450D-A5E9-074D998391CE}"/>
              </a:ext>
            </a:extLst>
          </p:cNvPr>
          <p:cNvSpPr>
            <a:spLocks noGrp="1"/>
          </p:cNvSpPr>
          <p:nvPr>
            <p:ph idx="15"/>
          </p:nvPr>
        </p:nvSpPr>
        <p:spPr>
          <a:xfrm>
            <a:off x="8445500" y="3517900"/>
            <a:ext cx="3064510" cy="2651130"/>
          </a:xfrm>
          <a:prstGeom prst="rect">
            <a:avLst/>
          </a:prstGeom>
        </p:spPr>
        <p:txBody>
          <a:bodyPr vert="horz" lIns="0" tIns="0" rIns="0" bIns="0" rtlCol="0">
            <a:normAutofit/>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12" name="Text Placeholder 6">
            <a:extLst>
              <a:ext uri="{FF2B5EF4-FFF2-40B4-BE49-F238E27FC236}">
                <a16:creationId xmlns:a16="http://schemas.microsoft.com/office/drawing/2014/main" id="{47F12CFE-0C26-485F-80F4-13F403161141}"/>
              </a:ext>
            </a:extLst>
          </p:cNvPr>
          <p:cNvSpPr>
            <a:spLocks noGrp="1"/>
          </p:cNvSpPr>
          <p:nvPr>
            <p:ph type="body" sz="quarter" idx="19" hasCustomPrompt="1"/>
          </p:nvPr>
        </p:nvSpPr>
        <p:spPr>
          <a:xfrm>
            <a:off x="0" y="6374606"/>
            <a:ext cx="12192000" cy="483394"/>
          </a:xfrm>
          <a:prstGeom prst="rect">
            <a:avLst/>
          </a:prstGeom>
          <a:solidFill>
            <a:schemeClr val="accent3"/>
          </a:solidFill>
        </p:spPr>
        <p:txBody>
          <a:bodyPr/>
          <a:lstStyle>
            <a:lvl1pPr>
              <a:buNone/>
              <a:defRPr/>
            </a:lvl1pPr>
          </a:lstStyle>
          <a:p>
            <a:pPr lvl="0"/>
            <a:r>
              <a:rPr lang="nb-NO" dirty="0"/>
              <a:t> </a:t>
            </a:r>
          </a:p>
        </p:txBody>
      </p:sp>
      <p:sp>
        <p:nvSpPr>
          <p:cNvPr id="14" name="Slide Number Placeholder 5">
            <a:extLst>
              <a:ext uri="{FF2B5EF4-FFF2-40B4-BE49-F238E27FC236}">
                <a16:creationId xmlns:a16="http://schemas.microsoft.com/office/drawing/2014/main" id="{6FB1CFDE-A2D9-4ED8-8F76-8AA59BBB3C13}"/>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15" name="Footer Placeholder 4">
            <a:extLst>
              <a:ext uri="{FF2B5EF4-FFF2-40B4-BE49-F238E27FC236}">
                <a16:creationId xmlns:a16="http://schemas.microsoft.com/office/drawing/2014/main" id="{4BE5BC05-43BB-4A68-BCE7-66AB4600E80B}"/>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
        <p:nvSpPr>
          <p:cNvPr id="16" name="Text Placeholder 5">
            <a:extLst>
              <a:ext uri="{FF2B5EF4-FFF2-40B4-BE49-F238E27FC236}">
                <a16:creationId xmlns:a16="http://schemas.microsoft.com/office/drawing/2014/main" id="{960DF13D-F139-4941-BBE3-B8CEC4D8A189}"/>
              </a:ext>
            </a:extLst>
          </p:cNvPr>
          <p:cNvSpPr>
            <a:spLocks noGrp="1"/>
          </p:cNvSpPr>
          <p:nvPr>
            <p:ph type="body" sz="quarter" idx="16"/>
          </p:nvPr>
        </p:nvSpPr>
        <p:spPr>
          <a:xfrm>
            <a:off x="758190" y="2660650"/>
            <a:ext cx="3064510" cy="463550"/>
          </a:xfrm>
        </p:spPr>
        <p:txBody>
          <a:bodyPr anchor="ctr">
            <a:normAutofit/>
          </a:bodyPr>
          <a:lstStyle>
            <a:lvl1pPr marL="0" indent="0">
              <a:buNone/>
              <a:defRPr sz="2400" b="1">
                <a:solidFill>
                  <a:schemeClr val="tx2"/>
                </a:solidFill>
                <a:latin typeface="+mj-lt"/>
              </a:defRPr>
            </a:lvl1pPr>
          </a:lstStyle>
          <a:p>
            <a:pPr lvl="0"/>
            <a:endParaRPr lang="nb-NO" dirty="0"/>
          </a:p>
        </p:txBody>
      </p:sp>
      <p:sp>
        <p:nvSpPr>
          <p:cNvPr id="17" name="Text Placeholder 5">
            <a:extLst>
              <a:ext uri="{FF2B5EF4-FFF2-40B4-BE49-F238E27FC236}">
                <a16:creationId xmlns:a16="http://schemas.microsoft.com/office/drawing/2014/main" id="{D4B456DA-80EA-425C-A234-5FD5B1D3578D}"/>
              </a:ext>
            </a:extLst>
          </p:cNvPr>
          <p:cNvSpPr>
            <a:spLocks noGrp="1"/>
          </p:cNvSpPr>
          <p:nvPr>
            <p:ph type="body" sz="quarter" idx="17"/>
          </p:nvPr>
        </p:nvSpPr>
        <p:spPr>
          <a:xfrm>
            <a:off x="4601845" y="2660650"/>
            <a:ext cx="3064510" cy="463550"/>
          </a:xfrm>
        </p:spPr>
        <p:txBody>
          <a:bodyPr anchor="ctr">
            <a:normAutofit/>
          </a:bodyPr>
          <a:lstStyle>
            <a:lvl1pPr marL="0" indent="0">
              <a:buNone/>
              <a:defRPr sz="2400" b="1">
                <a:solidFill>
                  <a:schemeClr val="tx2"/>
                </a:solidFill>
                <a:latin typeface="+mj-lt"/>
              </a:defRPr>
            </a:lvl1pPr>
          </a:lstStyle>
          <a:p>
            <a:pPr lvl="0"/>
            <a:endParaRPr lang="nb-NO" dirty="0"/>
          </a:p>
        </p:txBody>
      </p:sp>
      <p:sp>
        <p:nvSpPr>
          <p:cNvPr id="18" name="Text Placeholder 5">
            <a:extLst>
              <a:ext uri="{FF2B5EF4-FFF2-40B4-BE49-F238E27FC236}">
                <a16:creationId xmlns:a16="http://schemas.microsoft.com/office/drawing/2014/main" id="{1AE61440-BA51-47B3-8411-D11456A033C6}"/>
              </a:ext>
            </a:extLst>
          </p:cNvPr>
          <p:cNvSpPr>
            <a:spLocks noGrp="1"/>
          </p:cNvSpPr>
          <p:nvPr>
            <p:ph type="body" sz="quarter" idx="18"/>
          </p:nvPr>
        </p:nvSpPr>
        <p:spPr>
          <a:xfrm>
            <a:off x="8445500" y="2660650"/>
            <a:ext cx="3064510" cy="463550"/>
          </a:xfrm>
        </p:spPr>
        <p:txBody>
          <a:bodyPr anchor="ctr">
            <a:normAutofit/>
          </a:bodyPr>
          <a:lstStyle>
            <a:lvl1pPr marL="0" indent="0">
              <a:buNone/>
              <a:defRPr sz="2400" b="1">
                <a:solidFill>
                  <a:schemeClr val="tx2"/>
                </a:solidFill>
                <a:latin typeface="+mj-lt"/>
              </a:defRPr>
            </a:lvl1pPr>
          </a:lstStyle>
          <a:p>
            <a:pPr lvl="0"/>
            <a:endParaRPr lang="nb-NO" dirty="0"/>
          </a:p>
        </p:txBody>
      </p:sp>
    </p:spTree>
    <p:extLst>
      <p:ext uri="{BB962C8B-B14F-4D97-AF65-F5344CB8AC3E}">
        <p14:creationId xmlns:p14="http://schemas.microsoft.com/office/powerpoint/2010/main" val="4865906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tel og tekst i fire bolker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18" name="Text Placeholder 6">
            <a:extLst>
              <a:ext uri="{FF2B5EF4-FFF2-40B4-BE49-F238E27FC236}">
                <a16:creationId xmlns:a16="http://schemas.microsoft.com/office/drawing/2014/main" id="{328975A5-8F66-4443-899F-ECAAB50FF85A}"/>
              </a:ext>
            </a:extLst>
          </p:cNvPr>
          <p:cNvSpPr>
            <a:spLocks noGrp="1"/>
          </p:cNvSpPr>
          <p:nvPr>
            <p:ph type="body" sz="quarter" idx="21" hasCustomPrompt="1"/>
          </p:nvPr>
        </p:nvSpPr>
        <p:spPr>
          <a:xfrm>
            <a:off x="0" y="6374606"/>
            <a:ext cx="12192000" cy="483394"/>
          </a:xfrm>
          <a:prstGeom prst="rect">
            <a:avLst/>
          </a:prstGeom>
          <a:solidFill>
            <a:schemeClr val="accent3"/>
          </a:solidFill>
        </p:spPr>
        <p:txBody>
          <a:bodyPr/>
          <a:lstStyle>
            <a:lvl1pPr>
              <a:buNone/>
              <a:defRPr/>
            </a:lvl1pPr>
          </a:lstStyle>
          <a:p>
            <a:pPr lvl="0"/>
            <a:r>
              <a:rPr lang="nb-NO" dirty="0"/>
              <a:t> </a:t>
            </a:r>
          </a:p>
        </p:txBody>
      </p:sp>
      <p:sp>
        <p:nvSpPr>
          <p:cNvPr id="19" name="Slide Number Placeholder 5">
            <a:extLst>
              <a:ext uri="{FF2B5EF4-FFF2-40B4-BE49-F238E27FC236}">
                <a16:creationId xmlns:a16="http://schemas.microsoft.com/office/drawing/2014/main" id="{919B3BBC-3D41-4921-8659-202A8101495E}"/>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20" name="Footer Placeholder 4">
            <a:extLst>
              <a:ext uri="{FF2B5EF4-FFF2-40B4-BE49-F238E27FC236}">
                <a16:creationId xmlns:a16="http://schemas.microsoft.com/office/drawing/2014/main" id="{261063B8-8B1C-473D-BF7A-138131F03E62}"/>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
        <p:nvSpPr>
          <p:cNvPr id="14" name="Text Placeholder 5">
            <a:extLst>
              <a:ext uri="{FF2B5EF4-FFF2-40B4-BE49-F238E27FC236}">
                <a16:creationId xmlns:a16="http://schemas.microsoft.com/office/drawing/2014/main" id="{41C31B6B-6FA0-4D20-871D-097EEB559C6D}"/>
              </a:ext>
            </a:extLst>
          </p:cNvPr>
          <p:cNvSpPr>
            <a:spLocks noGrp="1"/>
          </p:cNvSpPr>
          <p:nvPr>
            <p:ph type="body" sz="quarter" idx="16"/>
          </p:nvPr>
        </p:nvSpPr>
        <p:spPr>
          <a:xfrm>
            <a:off x="758190" y="2660650"/>
            <a:ext cx="2231753" cy="463550"/>
          </a:xfrm>
        </p:spPr>
        <p:txBody>
          <a:bodyPr anchor="ctr">
            <a:normAutofit/>
          </a:bodyPr>
          <a:lstStyle>
            <a:lvl1pPr marL="0" indent="0">
              <a:buNone/>
              <a:defRPr sz="2400" b="1">
                <a:solidFill>
                  <a:schemeClr val="tx2"/>
                </a:solidFill>
                <a:latin typeface="+mj-lt"/>
              </a:defRPr>
            </a:lvl1pPr>
          </a:lstStyle>
          <a:p>
            <a:pPr lvl="0"/>
            <a:endParaRPr lang="nb-NO" dirty="0"/>
          </a:p>
        </p:txBody>
      </p:sp>
      <p:sp>
        <p:nvSpPr>
          <p:cNvPr id="17" name="Text Placeholder 5">
            <a:extLst>
              <a:ext uri="{FF2B5EF4-FFF2-40B4-BE49-F238E27FC236}">
                <a16:creationId xmlns:a16="http://schemas.microsoft.com/office/drawing/2014/main" id="{D3017EFE-25AB-43D8-BC14-A9F3612FEA9C}"/>
              </a:ext>
            </a:extLst>
          </p:cNvPr>
          <p:cNvSpPr>
            <a:spLocks noGrp="1"/>
          </p:cNvSpPr>
          <p:nvPr>
            <p:ph type="body" sz="quarter" idx="17"/>
          </p:nvPr>
        </p:nvSpPr>
        <p:spPr>
          <a:xfrm>
            <a:off x="3594819" y="2660650"/>
            <a:ext cx="2231753" cy="463550"/>
          </a:xfrm>
        </p:spPr>
        <p:txBody>
          <a:bodyPr anchor="ctr">
            <a:normAutofit/>
          </a:bodyPr>
          <a:lstStyle>
            <a:lvl1pPr marL="0" indent="0">
              <a:buNone/>
              <a:defRPr sz="2400" b="1">
                <a:solidFill>
                  <a:schemeClr val="tx2"/>
                </a:solidFill>
                <a:latin typeface="+mj-lt"/>
              </a:defRPr>
            </a:lvl1pPr>
          </a:lstStyle>
          <a:p>
            <a:pPr lvl="0"/>
            <a:endParaRPr lang="nb-NO" dirty="0"/>
          </a:p>
        </p:txBody>
      </p:sp>
      <p:sp>
        <p:nvSpPr>
          <p:cNvPr id="21" name="Text Placeholder 5">
            <a:extLst>
              <a:ext uri="{FF2B5EF4-FFF2-40B4-BE49-F238E27FC236}">
                <a16:creationId xmlns:a16="http://schemas.microsoft.com/office/drawing/2014/main" id="{F4276D84-B999-403B-AB64-6C4371521469}"/>
              </a:ext>
            </a:extLst>
          </p:cNvPr>
          <p:cNvSpPr>
            <a:spLocks noGrp="1"/>
          </p:cNvSpPr>
          <p:nvPr>
            <p:ph type="body" sz="quarter" idx="18"/>
          </p:nvPr>
        </p:nvSpPr>
        <p:spPr>
          <a:xfrm>
            <a:off x="6431448" y="2660650"/>
            <a:ext cx="2231753" cy="463550"/>
          </a:xfrm>
        </p:spPr>
        <p:txBody>
          <a:bodyPr anchor="ctr">
            <a:normAutofit/>
          </a:bodyPr>
          <a:lstStyle>
            <a:lvl1pPr marL="0" indent="0">
              <a:buNone/>
              <a:defRPr sz="2400" b="1">
                <a:solidFill>
                  <a:schemeClr val="tx2"/>
                </a:solidFill>
                <a:latin typeface="+mj-lt"/>
              </a:defRPr>
            </a:lvl1pPr>
          </a:lstStyle>
          <a:p>
            <a:pPr lvl="0"/>
            <a:endParaRPr lang="nb-NO" dirty="0"/>
          </a:p>
        </p:txBody>
      </p:sp>
      <p:sp>
        <p:nvSpPr>
          <p:cNvPr id="22" name="Text Placeholder 5">
            <a:extLst>
              <a:ext uri="{FF2B5EF4-FFF2-40B4-BE49-F238E27FC236}">
                <a16:creationId xmlns:a16="http://schemas.microsoft.com/office/drawing/2014/main" id="{A71538D3-586D-494E-B89E-8380313D69D2}"/>
              </a:ext>
            </a:extLst>
          </p:cNvPr>
          <p:cNvSpPr>
            <a:spLocks noGrp="1"/>
          </p:cNvSpPr>
          <p:nvPr>
            <p:ph type="body" sz="quarter" idx="20"/>
          </p:nvPr>
        </p:nvSpPr>
        <p:spPr>
          <a:xfrm>
            <a:off x="9278257" y="2660650"/>
            <a:ext cx="2231753" cy="463550"/>
          </a:xfrm>
        </p:spPr>
        <p:txBody>
          <a:bodyPr anchor="ctr">
            <a:normAutofit/>
          </a:bodyPr>
          <a:lstStyle>
            <a:lvl1pPr marL="0" indent="0">
              <a:buNone/>
              <a:defRPr sz="2400" b="1">
                <a:solidFill>
                  <a:schemeClr val="tx2"/>
                </a:solidFill>
                <a:latin typeface="+mj-lt"/>
              </a:defRPr>
            </a:lvl1pPr>
          </a:lstStyle>
          <a:p>
            <a:pPr lvl="0"/>
            <a:endParaRPr lang="nb-NO" dirty="0"/>
          </a:p>
        </p:txBody>
      </p:sp>
      <p:sp>
        <p:nvSpPr>
          <p:cNvPr id="23" name="Text Placeholder 2">
            <a:extLst>
              <a:ext uri="{FF2B5EF4-FFF2-40B4-BE49-F238E27FC236}">
                <a16:creationId xmlns:a16="http://schemas.microsoft.com/office/drawing/2014/main" id="{5171294F-D84E-4A6F-870E-59E9DBCCA8CD}"/>
              </a:ext>
            </a:extLst>
          </p:cNvPr>
          <p:cNvSpPr>
            <a:spLocks noGrp="1"/>
          </p:cNvSpPr>
          <p:nvPr>
            <p:ph idx="1"/>
          </p:nvPr>
        </p:nvSpPr>
        <p:spPr>
          <a:xfrm>
            <a:off x="758190" y="3517900"/>
            <a:ext cx="2231753"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24" name="Text Placeholder 2">
            <a:extLst>
              <a:ext uri="{FF2B5EF4-FFF2-40B4-BE49-F238E27FC236}">
                <a16:creationId xmlns:a16="http://schemas.microsoft.com/office/drawing/2014/main" id="{EF101C2C-0C77-447C-BA84-1AABEF6FE385}"/>
              </a:ext>
            </a:extLst>
          </p:cNvPr>
          <p:cNvSpPr>
            <a:spLocks noGrp="1"/>
          </p:cNvSpPr>
          <p:nvPr>
            <p:ph idx="22"/>
          </p:nvPr>
        </p:nvSpPr>
        <p:spPr>
          <a:xfrm>
            <a:off x="3594819" y="3517900"/>
            <a:ext cx="2231753"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25" name="Text Placeholder 2">
            <a:extLst>
              <a:ext uri="{FF2B5EF4-FFF2-40B4-BE49-F238E27FC236}">
                <a16:creationId xmlns:a16="http://schemas.microsoft.com/office/drawing/2014/main" id="{EBB600D2-A0F5-4B88-8C17-3CD0807F9ED9}"/>
              </a:ext>
            </a:extLst>
          </p:cNvPr>
          <p:cNvSpPr>
            <a:spLocks noGrp="1"/>
          </p:cNvSpPr>
          <p:nvPr>
            <p:ph idx="23"/>
          </p:nvPr>
        </p:nvSpPr>
        <p:spPr>
          <a:xfrm>
            <a:off x="6431448" y="3517900"/>
            <a:ext cx="2231753"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26" name="Text Placeholder 2">
            <a:extLst>
              <a:ext uri="{FF2B5EF4-FFF2-40B4-BE49-F238E27FC236}">
                <a16:creationId xmlns:a16="http://schemas.microsoft.com/office/drawing/2014/main" id="{B32EF8FC-B8B0-4AD1-8E82-18EFC5E83E6B}"/>
              </a:ext>
            </a:extLst>
          </p:cNvPr>
          <p:cNvSpPr>
            <a:spLocks noGrp="1"/>
          </p:cNvSpPr>
          <p:nvPr>
            <p:ph idx="24"/>
          </p:nvPr>
        </p:nvSpPr>
        <p:spPr>
          <a:xfrm>
            <a:off x="9278257" y="3517900"/>
            <a:ext cx="2231753"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Tree>
    <p:extLst>
      <p:ext uri="{BB962C8B-B14F-4D97-AF65-F5344CB8AC3E}">
        <p14:creationId xmlns:p14="http://schemas.microsoft.com/office/powerpoint/2010/main" val="24321292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tel og tekst i fem bolk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20" name="Text Placeholder 6">
            <a:extLst>
              <a:ext uri="{FF2B5EF4-FFF2-40B4-BE49-F238E27FC236}">
                <a16:creationId xmlns:a16="http://schemas.microsoft.com/office/drawing/2014/main" id="{526315F1-9453-435E-AEA2-FA55B81D4DD5}"/>
              </a:ext>
            </a:extLst>
          </p:cNvPr>
          <p:cNvSpPr>
            <a:spLocks noGrp="1"/>
          </p:cNvSpPr>
          <p:nvPr>
            <p:ph type="body" sz="quarter" idx="23" hasCustomPrompt="1"/>
          </p:nvPr>
        </p:nvSpPr>
        <p:spPr>
          <a:xfrm>
            <a:off x="0" y="6374606"/>
            <a:ext cx="12192000" cy="483394"/>
          </a:xfrm>
          <a:prstGeom prst="rect">
            <a:avLst/>
          </a:prstGeom>
          <a:solidFill>
            <a:schemeClr val="accent3"/>
          </a:solidFill>
        </p:spPr>
        <p:txBody>
          <a:bodyPr/>
          <a:lstStyle>
            <a:lvl1pPr>
              <a:buNone/>
              <a:defRPr/>
            </a:lvl1pPr>
          </a:lstStyle>
          <a:p>
            <a:pPr lvl="0"/>
            <a:r>
              <a:rPr lang="nb-NO" dirty="0"/>
              <a:t> </a:t>
            </a:r>
          </a:p>
        </p:txBody>
      </p:sp>
      <p:sp>
        <p:nvSpPr>
          <p:cNvPr id="21" name="Slide Number Placeholder 5">
            <a:extLst>
              <a:ext uri="{FF2B5EF4-FFF2-40B4-BE49-F238E27FC236}">
                <a16:creationId xmlns:a16="http://schemas.microsoft.com/office/drawing/2014/main" id="{1B66DEC5-A299-4233-BF59-D0200E69FC4B}"/>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22" name="Footer Placeholder 4">
            <a:extLst>
              <a:ext uri="{FF2B5EF4-FFF2-40B4-BE49-F238E27FC236}">
                <a16:creationId xmlns:a16="http://schemas.microsoft.com/office/drawing/2014/main" id="{36E6D055-A78F-43F7-99EB-B44D7879B8CF}"/>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
        <p:nvSpPr>
          <p:cNvPr id="17" name="Text Placeholder 5">
            <a:extLst>
              <a:ext uri="{FF2B5EF4-FFF2-40B4-BE49-F238E27FC236}">
                <a16:creationId xmlns:a16="http://schemas.microsoft.com/office/drawing/2014/main" id="{D7B4C10E-44E8-4316-ADBF-4176B85E9969}"/>
              </a:ext>
            </a:extLst>
          </p:cNvPr>
          <p:cNvSpPr>
            <a:spLocks noGrp="1"/>
          </p:cNvSpPr>
          <p:nvPr>
            <p:ph type="body" sz="quarter" idx="16" hasCustomPrompt="1"/>
          </p:nvPr>
        </p:nvSpPr>
        <p:spPr>
          <a:xfrm>
            <a:off x="758191" y="2660650"/>
            <a:ext cx="1843430" cy="463550"/>
          </a:xfrm>
        </p:spPr>
        <p:txBody>
          <a:bodyPr anchor="ctr">
            <a:normAutofit/>
          </a:bodyPr>
          <a:lstStyle>
            <a:lvl1pPr marL="0" indent="0">
              <a:buNone/>
              <a:defRPr sz="2400" b="1">
                <a:solidFill>
                  <a:schemeClr val="tx2"/>
                </a:solidFill>
                <a:latin typeface="+mj-lt"/>
              </a:defRPr>
            </a:lvl1pPr>
          </a:lstStyle>
          <a:p>
            <a:pPr lvl="0"/>
            <a:r>
              <a:rPr lang="nb-NO"/>
              <a:t>Text</a:t>
            </a:r>
            <a:endParaRPr lang="nb-NO" dirty="0"/>
          </a:p>
        </p:txBody>
      </p:sp>
      <p:sp>
        <p:nvSpPr>
          <p:cNvPr id="18" name="Text Placeholder 5">
            <a:extLst>
              <a:ext uri="{FF2B5EF4-FFF2-40B4-BE49-F238E27FC236}">
                <a16:creationId xmlns:a16="http://schemas.microsoft.com/office/drawing/2014/main" id="{C263C971-72D9-417A-838C-6B7D53DD9AB5}"/>
              </a:ext>
            </a:extLst>
          </p:cNvPr>
          <p:cNvSpPr>
            <a:spLocks noGrp="1"/>
          </p:cNvSpPr>
          <p:nvPr>
            <p:ph type="body" sz="quarter" idx="17" hasCustomPrompt="1"/>
          </p:nvPr>
        </p:nvSpPr>
        <p:spPr>
          <a:xfrm>
            <a:off x="2981389" y="2660650"/>
            <a:ext cx="1843430" cy="463550"/>
          </a:xfrm>
        </p:spPr>
        <p:txBody>
          <a:bodyPr anchor="ctr">
            <a:normAutofit/>
          </a:bodyPr>
          <a:lstStyle>
            <a:lvl1pPr marL="0" indent="0">
              <a:buNone/>
              <a:defRPr sz="2400" b="1">
                <a:solidFill>
                  <a:schemeClr val="tx2"/>
                </a:solidFill>
                <a:latin typeface="+mj-lt"/>
              </a:defRPr>
            </a:lvl1pPr>
          </a:lstStyle>
          <a:p>
            <a:pPr lvl="0"/>
            <a:r>
              <a:rPr lang="nb-NO"/>
              <a:t>Text</a:t>
            </a:r>
            <a:endParaRPr lang="nb-NO" dirty="0"/>
          </a:p>
        </p:txBody>
      </p:sp>
      <p:sp>
        <p:nvSpPr>
          <p:cNvPr id="19" name="Text Placeholder 5">
            <a:extLst>
              <a:ext uri="{FF2B5EF4-FFF2-40B4-BE49-F238E27FC236}">
                <a16:creationId xmlns:a16="http://schemas.microsoft.com/office/drawing/2014/main" id="{A73A6F4C-9B53-4890-BE7B-A022FB064A44}"/>
              </a:ext>
            </a:extLst>
          </p:cNvPr>
          <p:cNvSpPr>
            <a:spLocks noGrp="1"/>
          </p:cNvSpPr>
          <p:nvPr>
            <p:ph type="body" sz="quarter" idx="18" hasCustomPrompt="1"/>
          </p:nvPr>
        </p:nvSpPr>
        <p:spPr>
          <a:xfrm>
            <a:off x="5204587" y="2660650"/>
            <a:ext cx="1843430" cy="463550"/>
          </a:xfrm>
        </p:spPr>
        <p:txBody>
          <a:bodyPr anchor="ctr">
            <a:normAutofit/>
          </a:bodyPr>
          <a:lstStyle>
            <a:lvl1pPr marL="0" indent="0">
              <a:buNone/>
              <a:defRPr sz="2400" b="1">
                <a:solidFill>
                  <a:schemeClr val="tx2"/>
                </a:solidFill>
                <a:latin typeface="+mj-lt"/>
              </a:defRPr>
            </a:lvl1pPr>
          </a:lstStyle>
          <a:p>
            <a:pPr lvl="0"/>
            <a:r>
              <a:rPr lang="nb-NO"/>
              <a:t>Text</a:t>
            </a:r>
            <a:endParaRPr lang="nb-NO" dirty="0"/>
          </a:p>
        </p:txBody>
      </p:sp>
      <p:sp>
        <p:nvSpPr>
          <p:cNvPr id="23" name="Text Placeholder 5">
            <a:extLst>
              <a:ext uri="{FF2B5EF4-FFF2-40B4-BE49-F238E27FC236}">
                <a16:creationId xmlns:a16="http://schemas.microsoft.com/office/drawing/2014/main" id="{0EABF451-A30A-4B70-A311-E02AA51BD73F}"/>
              </a:ext>
            </a:extLst>
          </p:cNvPr>
          <p:cNvSpPr>
            <a:spLocks noGrp="1"/>
          </p:cNvSpPr>
          <p:nvPr>
            <p:ph type="body" sz="quarter" idx="20" hasCustomPrompt="1"/>
          </p:nvPr>
        </p:nvSpPr>
        <p:spPr>
          <a:xfrm>
            <a:off x="7427785" y="2660650"/>
            <a:ext cx="1843430" cy="463550"/>
          </a:xfrm>
        </p:spPr>
        <p:txBody>
          <a:bodyPr anchor="ctr">
            <a:normAutofit/>
          </a:bodyPr>
          <a:lstStyle>
            <a:lvl1pPr marL="0" indent="0">
              <a:buNone/>
              <a:defRPr sz="2400" b="1">
                <a:solidFill>
                  <a:schemeClr val="tx2"/>
                </a:solidFill>
                <a:latin typeface="+mj-lt"/>
              </a:defRPr>
            </a:lvl1pPr>
          </a:lstStyle>
          <a:p>
            <a:pPr lvl="0"/>
            <a:r>
              <a:rPr lang="nb-NO"/>
              <a:t>Text</a:t>
            </a:r>
            <a:endParaRPr lang="nb-NO" dirty="0"/>
          </a:p>
        </p:txBody>
      </p:sp>
      <p:sp>
        <p:nvSpPr>
          <p:cNvPr id="24" name="Text Placeholder 5">
            <a:extLst>
              <a:ext uri="{FF2B5EF4-FFF2-40B4-BE49-F238E27FC236}">
                <a16:creationId xmlns:a16="http://schemas.microsoft.com/office/drawing/2014/main" id="{00C50359-0B90-473E-B638-5C6E12F4E58B}"/>
              </a:ext>
            </a:extLst>
          </p:cNvPr>
          <p:cNvSpPr>
            <a:spLocks noGrp="1"/>
          </p:cNvSpPr>
          <p:nvPr>
            <p:ph type="body" sz="quarter" idx="22" hasCustomPrompt="1"/>
          </p:nvPr>
        </p:nvSpPr>
        <p:spPr>
          <a:xfrm>
            <a:off x="9650983" y="2660650"/>
            <a:ext cx="1843430" cy="463550"/>
          </a:xfrm>
        </p:spPr>
        <p:txBody>
          <a:bodyPr anchor="ctr">
            <a:normAutofit/>
          </a:bodyPr>
          <a:lstStyle>
            <a:lvl1pPr marL="0" indent="0">
              <a:buNone/>
              <a:defRPr sz="2400" b="1">
                <a:solidFill>
                  <a:schemeClr val="tx2"/>
                </a:solidFill>
                <a:latin typeface="+mj-lt"/>
              </a:defRPr>
            </a:lvl1pPr>
          </a:lstStyle>
          <a:p>
            <a:pPr lvl="0"/>
            <a:r>
              <a:rPr lang="nb-NO"/>
              <a:t>Text</a:t>
            </a:r>
            <a:endParaRPr lang="nb-NO" dirty="0"/>
          </a:p>
        </p:txBody>
      </p:sp>
      <p:sp>
        <p:nvSpPr>
          <p:cNvPr id="25" name="Text Placeholder 2">
            <a:extLst>
              <a:ext uri="{FF2B5EF4-FFF2-40B4-BE49-F238E27FC236}">
                <a16:creationId xmlns:a16="http://schemas.microsoft.com/office/drawing/2014/main" id="{12F0BFF5-0BE5-4A17-AD0B-2973A016BC85}"/>
              </a:ext>
            </a:extLst>
          </p:cNvPr>
          <p:cNvSpPr>
            <a:spLocks noGrp="1"/>
          </p:cNvSpPr>
          <p:nvPr>
            <p:ph idx="24"/>
          </p:nvPr>
        </p:nvSpPr>
        <p:spPr>
          <a:xfrm>
            <a:off x="758191" y="3517900"/>
            <a:ext cx="1843430"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26" name="Text Placeholder 2">
            <a:extLst>
              <a:ext uri="{FF2B5EF4-FFF2-40B4-BE49-F238E27FC236}">
                <a16:creationId xmlns:a16="http://schemas.microsoft.com/office/drawing/2014/main" id="{FE9BE84A-8A6C-41DD-B315-07B16189200B}"/>
              </a:ext>
            </a:extLst>
          </p:cNvPr>
          <p:cNvSpPr>
            <a:spLocks noGrp="1"/>
          </p:cNvSpPr>
          <p:nvPr>
            <p:ph idx="1"/>
          </p:nvPr>
        </p:nvSpPr>
        <p:spPr>
          <a:xfrm>
            <a:off x="2981389" y="3517900"/>
            <a:ext cx="1843430"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27" name="Text Placeholder 2">
            <a:extLst>
              <a:ext uri="{FF2B5EF4-FFF2-40B4-BE49-F238E27FC236}">
                <a16:creationId xmlns:a16="http://schemas.microsoft.com/office/drawing/2014/main" id="{847321C3-4154-44B3-ABFA-277BCB352EE8}"/>
              </a:ext>
            </a:extLst>
          </p:cNvPr>
          <p:cNvSpPr>
            <a:spLocks noGrp="1"/>
          </p:cNvSpPr>
          <p:nvPr>
            <p:ph idx="25"/>
          </p:nvPr>
        </p:nvSpPr>
        <p:spPr>
          <a:xfrm>
            <a:off x="5204587" y="3517900"/>
            <a:ext cx="1843430"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28" name="Text Placeholder 2">
            <a:extLst>
              <a:ext uri="{FF2B5EF4-FFF2-40B4-BE49-F238E27FC236}">
                <a16:creationId xmlns:a16="http://schemas.microsoft.com/office/drawing/2014/main" id="{8B6C8C90-DD52-4FC6-A7FC-0CA1F6B30600}"/>
              </a:ext>
            </a:extLst>
          </p:cNvPr>
          <p:cNvSpPr>
            <a:spLocks noGrp="1"/>
          </p:cNvSpPr>
          <p:nvPr>
            <p:ph idx="26"/>
          </p:nvPr>
        </p:nvSpPr>
        <p:spPr>
          <a:xfrm>
            <a:off x="7427785" y="3517900"/>
            <a:ext cx="1843430"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29" name="Text Placeholder 2">
            <a:extLst>
              <a:ext uri="{FF2B5EF4-FFF2-40B4-BE49-F238E27FC236}">
                <a16:creationId xmlns:a16="http://schemas.microsoft.com/office/drawing/2014/main" id="{172B1DA1-AA1E-4C2A-B921-AD87D5A4E0B4}"/>
              </a:ext>
            </a:extLst>
          </p:cNvPr>
          <p:cNvSpPr>
            <a:spLocks noGrp="1"/>
          </p:cNvSpPr>
          <p:nvPr>
            <p:ph idx="27"/>
          </p:nvPr>
        </p:nvSpPr>
        <p:spPr>
          <a:xfrm>
            <a:off x="9650983" y="3517900"/>
            <a:ext cx="1843430"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Tree>
    <p:extLst>
      <p:ext uri="{BB962C8B-B14F-4D97-AF65-F5344CB8AC3E}">
        <p14:creationId xmlns:p14="http://schemas.microsoft.com/office/powerpoint/2010/main" val="5550260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tel og tekst i fire bolker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8" name="Text Placeholder 6">
            <a:extLst>
              <a:ext uri="{FF2B5EF4-FFF2-40B4-BE49-F238E27FC236}">
                <a16:creationId xmlns:a16="http://schemas.microsoft.com/office/drawing/2014/main" id="{DA67FE83-5DC7-4783-8255-88F8A967B2A5}"/>
              </a:ext>
            </a:extLst>
          </p:cNvPr>
          <p:cNvSpPr>
            <a:spLocks noGrp="1"/>
          </p:cNvSpPr>
          <p:nvPr>
            <p:ph type="body" sz="quarter" idx="23" hasCustomPrompt="1"/>
          </p:nvPr>
        </p:nvSpPr>
        <p:spPr>
          <a:xfrm>
            <a:off x="0" y="6374606"/>
            <a:ext cx="12192000" cy="483394"/>
          </a:xfrm>
          <a:prstGeom prst="rect">
            <a:avLst/>
          </a:prstGeom>
          <a:solidFill>
            <a:schemeClr val="accent3"/>
          </a:solidFill>
        </p:spPr>
        <p:txBody>
          <a:bodyPr/>
          <a:lstStyle>
            <a:lvl1pPr>
              <a:buNone/>
              <a:defRPr/>
            </a:lvl1pPr>
          </a:lstStyle>
          <a:p>
            <a:pPr lvl="0"/>
            <a:r>
              <a:rPr lang="nb-NO" dirty="0"/>
              <a:t> </a:t>
            </a:r>
          </a:p>
        </p:txBody>
      </p:sp>
      <p:sp>
        <p:nvSpPr>
          <p:cNvPr id="10" name="Slide Number Placeholder 5">
            <a:extLst>
              <a:ext uri="{FF2B5EF4-FFF2-40B4-BE49-F238E27FC236}">
                <a16:creationId xmlns:a16="http://schemas.microsoft.com/office/drawing/2014/main" id="{47B43333-FEED-49FB-BE24-313277381374}"/>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11" name="Footer Placeholder 4">
            <a:extLst>
              <a:ext uri="{FF2B5EF4-FFF2-40B4-BE49-F238E27FC236}">
                <a16:creationId xmlns:a16="http://schemas.microsoft.com/office/drawing/2014/main" id="{2FD57A55-73BA-450A-9273-24975A7F5ED6}"/>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
        <p:nvSpPr>
          <p:cNvPr id="12" name="Text Placeholder 2">
            <a:extLst>
              <a:ext uri="{FF2B5EF4-FFF2-40B4-BE49-F238E27FC236}">
                <a16:creationId xmlns:a16="http://schemas.microsoft.com/office/drawing/2014/main" id="{85BC3D22-7859-41A6-92FD-93C0927C8E6E}"/>
              </a:ext>
            </a:extLst>
          </p:cNvPr>
          <p:cNvSpPr>
            <a:spLocks noGrp="1"/>
          </p:cNvSpPr>
          <p:nvPr>
            <p:ph idx="20"/>
          </p:nvPr>
        </p:nvSpPr>
        <p:spPr>
          <a:xfrm>
            <a:off x="758189" y="2259019"/>
            <a:ext cx="5149124" cy="1489253"/>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13" name="Text Placeholder 2">
            <a:extLst>
              <a:ext uri="{FF2B5EF4-FFF2-40B4-BE49-F238E27FC236}">
                <a16:creationId xmlns:a16="http://schemas.microsoft.com/office/drawing/2014/main" id="{4AE4DB8F-1F65-4E96-89C3-A53D39636258}"/>
              </a:ext>
            </a:extLst>
          </p:cNvPr>
          <p:cNvSpPr>
            <a:spLocks noGrp="1"/>
          </p:cNvSpPr>
          <p:nvPr>
            <p:ph idx="1"/>
          </p:nvPr>
        </p:nvSpPr>
        <p:spPr>
          <a:xfrm>
            <a:off x="758189" y="4201929"/>
            <a:ext cx="5149124" cy="1489253"/>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17" name="Text Placeholder 2">
            <a:extLst>
              <a:ext uri="{FF2B5EF4-FFF2-40B4-BE49-F238E27FC236}">
                <a16:creationId xmlns:a16="http://schemas.microsoft.com/office/drawing/2014/main" id="{37A4E066-E94C-48EF-AFA8-D2837BC7D688}"/>
              </a:ext>
            </a:extLst>
          </p:cNvPr>
          <p:cNvSpPr>
            <a:spLocks noGrp="1"/>
          </p:cNvSpPr>
          <p:nvPr>
            <p:ph idx="21"/>
          </p:nvPr>
        </p:nvSpPr>
        <p:spPr>
          <a:xfrm>
            <a:off x="6360882" y="2259018"/>
            <a:ext cx="5111026" cy="1489253"/>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18" name="Text Placeholder 2">
            <a:extLst>
              <a:ext uri="{FF2B5EF4-FFF2-40B4-BE49-F238E27FC236}">
                <a16:creationId xmlns:a16="http://schemas.microsoft.com/office/drawing/2014/main" id="{E976DF51-5EA0-4493-B932-EBF3AB395507}"/>
              </a:ext>
            </a:extLst>
          </p:cNvPr>
          <p:cNvSpPr>
            <a:spLocks noGrp="1"/>
          </p:cNvSpPr>
          <p:nvPr>
            <p:ph idx="22"/>
          </p:nvPr>
        </p:nvSpPr>
        <p:spPr>
          <a:xfrm>
            <a:off x="6360883" y="4201928"/>
            <a:ext cx="5111026" cy="1489254"/>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Tree>
    <p:extLst>
      <p:ext uri="{BB962C8B-B14F-4D97-AF65-F5344CB8AC3E}">
        <p14:creationId xmlns:p14="http://schemas.microsoft.com/office/powerpoint/2010/main" val="291904816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ire figur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32" name="Text Placeholder 31">
            <a:extLst>
              <a:ext uri="{FF2B5EF4-FFF2-40B4-BE49-F238E27FC236}">
                <a16:creationId xmlns:a16="http://schemas.microsoft.com/office/drawing/2014/main" id="{9499EFE1-8CBA-423F-8122-58E739F6751B}"/>
              </a:ext>
            </a:extLst>
          </p:cNvPr>
          <p:cNvSpPr>
            <a:spLocks noGrp="1"/>
          </p:cNvSpPr>
          <p:nvPr>
            <p:ph type="body" sz="quarter" idx="35"/>
          </p:nvPr>
        </p:nvSpPr>
        <p:spPr>
          <a:xfrm>
            <a:off x="717981" y="5102550"/>
            <a:ext cx="3974668" cy="193899"/>
          </a:xfrm>
        </p:spPr>
        <p:txBody>
          <a:bodyPr anchor="b">
            <a:noAutofit/>
          </a:bodyPr>
          <a:lstStyle>
            <a:lvl1pPr marL="0" indent="0">
              <a:buNone/>
              <a:defRPr sz="1400" b="1"/>
            </a:lvl1pPr>
          </a:lstStyle>
          <a:p>
            <a:pPr lvl="0"/>
            <a:endParaRPr lang="nb-NO" dirty="0"/>
          </a:p>
        </p:txBody>
      </p:sp>
      <p:sp>
        <p:nvSpPr>
          <p:cNvPr id="34" name="Text Placeholder 33">
            <a:extLst>
              <a:ext uri="{FF2B5EF4-FFF2-40B4-BE49-F238E27FC236}">
                <a16:creationId xmlns:a16="http://schemas.microsoft.com/office/drawing/2014/main" id="{4663B884-1B37-4D3C-BA4C-6E4DFDC6B7E9}"/>
              </a:ext>
            </a:extLst>
          </p:cNvPr>
          <p:cNvSpPr>
            <a:spLocks noGrp="1"/>
          </p:cNvSpPr>
          <p:nvPr>
            <p:ph type="body" sz="quarter" idx="36"/>
          </p:nvPr>
        </p:nvSpPr>
        <p:spPr>
          <a:xfrm>
            <a:off x="717980" y="5573275"/>
            <a:ext cx="3974669" cy="166199"/>
          </a:xfrm>
        </p:spPr>
        <p:txBody>
          <a:bodyPr>
            <a:noAutofit/>
          </a:bodyPr>
          <a:lstStyle>
            <a:lvl1pPr marL="0" indent="0">
              <a:buNone/>
              <a:defRPr sz="1100" cap="all" baseline="0"/>
            </a:lvl1pPr>
          </a:lstStyle>
          <a:p>
            <a:pPr lvl="0"/>
            <a:endParaRPr lang="nb-NO" dirty="0"/>
          </a:p>
        </p:txBody>
      </p:sp>
      <p:sp>
        <p:nvSpPr>
          <p:cNvPr id="36" name="Text Placeholder 35">
            <a:extLst>
              <a:ext uri="{FF2B5EF4-FFF2-40B4-BE49-F238E27FC236}">
                <a16:creationId xmlns:a16="http://schemas.microsoft.com/office/drawing/2014/main" id="{D5AEE4FD-CC8C-4092-AAA0-989B431A8483}"/>
              </a:ext>
            </a:extLst>
          </p:cNvPr>
          <p:cNvSpPr>
            <a:spLocks noGrp="1"/>
          </p:cNvSpPr>
          <p:nvPr>
            <p:ph type="body" sz="quarter" idx="37"/>
          </p:nvPr>
        </p:nvSpPr>
        <p:spPr>
          <a:xfrm>
            <a:off x="717981" y="5738813"/>
            <a:ext cx="3974668" cy="215900"/>
          </a:xfrm>
        </p:spPr>
        <p:txBody>
          <a:bodyPr>
            <a:noAutofit/>
          </a:bodyPr>
          <a:lstStyle>
            <a:lvl1pPr marL="0" indent="0">
              <a:buNone/>
              <a:defRPr sz="1800" b="1">
                <a:latin typeface="+mj-lt"/>
              </a:defRPr>
            </a:lvl1pPr>
          </a:lstStyle>
          <a:p>
            <a:pPr lvl="0"/>
            <a:endParaRPr lang="nb-NO" dirty="0"/>
          </a:p>
        </p:txBody>
      </p:sp>
      <p:sp>
        <p:nvSpPr>
          <p:cNvPr id="41" name="Text Placeholder 33">
            <a:extLst>
              <a:ext uri="{FF2B5EF4-FFF2-40B4-BE49-F238E27FC236}">
                <a16:creationId xmlns:a16="http://schemas.microsoft.com/office/drawing/2014/main" id="{D5EB240A-3766-4487-8B37-EF0F3B69118B}"/>
              </a:ext>
            </a:extLst>
          </p:cNvPr>
          <p:cNvSpPr>
            <a:spLocks noGrp="1"/>
          </p:cNvSpPr>
          <p:nvPr>
            <p:ph type="body" sz="quarter" idx="40"/>
          </p:nvPr>
        </p:nvSpPr>
        <p:spPr>
          <a:xfrm>
            <a:off x="6387317" y="5573275"/>
            <a:ext cx="3974669" cy="166199"/>
          </a:xfrm>
        </p:spPr>
        <p:txBody>
          <a:bodyPr>
            <a:noAutofit/>
          </a:bodyPr>
          <a:lstStyle>
            <a:lvl1pPr marL="0" indent="0">
              <a:buNone/>
              <a:defRPr sz="1100" cap="all" baseline="0"/>
            </a:lvl1pPr>
          </a:lstStyle>
          <a:p>
            <a:pPr lvl="0"/>
            <a:endParaRPr lang="nb-NO" dirty="0"/>
          </a:p>
        </p:txBody>
      </p:sp>
      <p:sp>
        <p:nvSpPr>
          <p:cNvPr id="42" name="Text Placeholder 35">
            <a:extLst>
              <a:ext uri="{FF2B5EF4-FFF2-40B4-BE49-F238E27FC236}">
                <a16:creationId xmlns:a16="http://schemas.microsoft.com/office/drawing/2014/main" id="{E7A50160-9C8F-4AEA-B2A9-645F2215554C}"/>
              </a:ext>
            </a:extLst>
          </p:cNvPr>
          <p:cNvSpPr>
            <a:spLocks noGrp="1"/>
          </p:cNvSpPr>
          <p:nvPr>
            <p:ph type="body" sz="quarter" idx="41"/>
          </p:nvPr>
        </p:nvSpPr>
        <p:spPr>
          <a:xfrm>
            <a:off x="6387316" y="5738813"/>
            <a:ext cx="3974669" cy="215900"/>
          </a:xfrm>
        </p:spPr>
        <p:txBody>
          <a:bodyPr>
            <a:noAutofit/>
          </a:bodyPr>
          <a:lstStyle>
            <a:lvl1pPr marL="0" indent="0">
              <a:buNone/>
              <a:defRPr sz="1800" b="1">
                <a:latin typeface="+mj-lt"/>
              </a:defRPr>
            </a:lvl1pPr>
          </a:lstStyle>
          <a:p>
            <a:pPr lvl="0"/>
            <a:endParaRPr lang="nb-NO" dirty="0"/>
          </a:p>
        </p:txBody>
      </p:sp>
      <p:cxnSp>
        <p:nvCxnSpPr>
          <p:cNvPr id="46" name="Straight Connector 45">
            <a:extLst>
              <a:ext uri="{FF2B5EF4-FFF2-40B4-BE49-F238E27FC236}">
                <a16:creationId xmlns:a16="http://schemas.microsoft.com/office/drawing/2014/main" id="{07D70D71-7D65-456F-8918-0D83F0B88E9C}"/>
              </a:ext>
            </a:extLst>
          </p:cNvPr>
          <p:cNvCxnSpPr>
            <a:cxnSpLocks/>
          </p:cNvCxnSpPr>
          <p:nvPr userDrawn="1"/>
        </p:nvCxnSpPr>
        <p:spPr>
          <a:xfrm>
            <a:off x="717981" y="5415515"/>
            <a:ext cx="10792029"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Text Placeholder 6">
            <a:extLst>
              <a:ext uri="{FF2B5EF4-FFF2-40B4-BE49-F238E27FC236}">
                <a16:creationId xmlns:a16="http://schemas.microsoft.com/office/drawing/2014/main" id="{71F87A5E-1300-4E96-AF48-FE64EB03BE75}"/>
              </a:ext>
            </a:extLst>
          </p:cNvPr>
          <p:cNvSpPr>
            <a:spLocks noGrp="1"/>
          </p:cNvSpPr>
          <p:nvPr>
            <p:ph type="body" sz="quarter" idx="42" hasCustomPrompt="1"/>
          </p:nvPr>
        </p:nvSpPr>
        <p:spPr>
          <a:xfrm>
            <a:off x="0" y="6374606"/>
            <a:ext cx="12192000" cy="483394"/>
          </a:xfrm>
          <a:prstGeom prst="rect">
            <a:avLst/>
          </a:prstGeom>
          <a:solidFill>
            <a:schemeClr val="accent3"/>
          </a:solidFill>
        </p:spPr>
        <p:txBody>
          <a:bodyPr/>
          <a:lstStyle>
            <a:lvl1pPr>
              <a:buNone/>
              <a:defRPr/>
            </a:lvl1pPr>
          </a:lstStyle>
          <a:p>
            <a:pPr lvl="0"/>
            <a:r>
              <a:rPr lang="nb-NO" dirty="0"/>
              <a:t> </a:t>
            </a:r>
          </a:p>
        </p:txBody>
      </p:sp>
      <p:sp>
        <p:nvSpPr>
          <p:cNvPr id="19" name="Slide Number Placeholder 5">
            <a:extLst>
              <a:ext uri="{FF2B5EF4-FFF2-40B4-BE49-F238E27FC236}">
                <a16:creationId xmlns:a16="http://schemas.microsoft.com/office/drawing/2014/main" id="{A2C02546-FB88-4A2F-8539-75C6D57D7B88}"/>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22" name="Footer Placeholder 4">
            <a:extLst>
              <a:ext uri="{FF2B5EF4-FFF2-40B4-BE49-F238E27FC236}">
                <a16:creationId xmlns:a16="http://schemas.microsoft.com/office/drawing/2014/main" id="{D9E60C3C-3A07-409E-8AE9-F1074D1BA138}"/>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
        <p:nvSpPr>
          <p:cNvPr id="25" name="Text Placeholder 7">
            <a:extLst>
              <a:ext uri="{FF2B5EF4-FFF2-40B4-BE49-F238E27FC236}">
                <a16:creationId xmlns:a16="http://schemas.microsoft.com/office/drawing/2014/main" id="{491A31F3-225A-4D87-ADDA-6E4F2B4414BC}"/>
              </a:ext>
            </a:extLst>
          </p:cNvPr>
          <p:cNvSpPr>
            <a:spLocks noGrp="1"/>
          </p:cNvSpPr>
          <p:nvPr>
            <p:ph type="body" sz="quarter" idx="23"/>
          </p:nvPr>
        </p:nvSpPr>
        <p:spPr>
          <a:xfrm>
            <a:off x="717981" y="1801571"/>
            <a:ext cx="2247099" cy="2946643"/>
          </a:xfrm>
          <a:prstGeom prst="roundRect">
            <a:avLst/>
          </a:prstGeom>
          <a:solidFill>
            <a:schemeClr val="accent3"/>
          </a:solidFill>
        </p:spPr>
        <p:txBody>
          <a:bodyPr lIns="0" tIns="828000" rIns="0" bIns="0" anchor="t">
            <a:normAutofit/>
          </a:bodyPr>
          <a:lstStyle>
            <a:lvl1pPr marL="0" indent="0" algn="ctr">
              <a:buNone/>
              <a:defRPr sz="2000" b="1">
                <a:solidFill>
                  <a:schemeClr val="bg1"/>
                </a:solidFill>
              </a:defRPr>
            </a:lvl1pPr>
          </a:lstStyle>
          <a:p>
            <a:pPr lvl="0"/>
            <a:endParaRPr lang="nb-NO" dirty="0"/>
          </a:p>
        </p:txBody>
      </p:sp>
      <p:sp>
        <p:nvSpPr>
          <p:cNvPr id="28" name="Text Placeholder 5">
            <a:extLst>
              <a:ext uri="{FF2B5EF4-FFF2-40B4-BE49-F238E27FC236}">
                <a16:creationId xmlns:a16="http://schemas.microsoft.com/office/drawing/2014/main" id="{B770482F-CCB3-4B7D-8454-DB70EA6B339E}"/>
              </a:ext>
            </a:extLst>
          </p:cNvPr>
          <p:cNvSpPr>
            <a:spLocks noGrp="1"/>
          </p:cNvSpPr>
          <p:nvPr>
            <p:ph type="body" sz="quarter" idx="20" hasCustomPrompt="1"/>
          </p:nvPr>
        </p:nvSpPr>
        <p:spPr>
          <a:xfrm>
            <a:off x="919815" y="1938982"/>
            <a:ext cx="1843430" cy="463550"/>
          </a:xfrm>
        </p:spPr>
        <p:txBody>
          <a:bodyPr anchor="ctr">
            <a:normAutofit/>
          </a:bodyPr>
          <a:lstStyle>
            <a:lvl1pPr marL="0" indent="0" algn="ctr">
              <a:buNone/>
              <a:defRPr sz="2400" b="0" cap="all" baseline="0">
                <a:solidFill>
                  <a:schemeClr val="bg1"/>
                </a:solidFill>
                <a:latin typeface="+mj-lt"/>
              </a:defRPr>
            </a:lvl1pPr>
          </a:lstStyle>
          <a:p>
            <a:pPr lvl="0"/>
            <a:r>
              <a:rPr lang="nb-NO"/>
              <a:t>Text</a:t>
            </a:r>
            <a:endParaRPr lang="nb-NO" dirty="0"/>
          </a:p>
        </p:txBody>
      </p:sp>
      <p:sp>
        <p:nvSpPr>
          <p:cNvPr id="29" name="Text Placeholder 7">
            <a:extLst>
              <a:ext uri="{FF2B5EF4-FFF2-40B4-BE49-F238E27FC236}">
                <a16:creationId xmlns:a16="http://schemas.microsoft.com/office/drawing/2014/main" id="{39E9E977-CEA3-4EC6-B64B-8B752209210F}"/>
              </a:ext>
            </a:extLst>
          </p:cNvPr>
          <p:cNvSpPr>
            <a:spLocks noGrp="1"/>
          </p:cNvSpPr>
          <p:nvPr>
            <p:ph type="body" sz="quarter" idx="26"/>
          </p:nvPr>
        </p:nvSpPr>
        <p:spPr>
          <a:xfrm>
            <a:off x="3565348" y="1797710"/>
            <a:ext cx="2247099" cy="2946643"/>
          </a:xfrm>
          <a:prstGeom prst="roundRect">
            <a:avLst/>
          </a:prstGeom>
          <a:solidFill>
            <a:schemeClr val="accent3"/>
          </a:solidFill>
        </p:spPr>
        <p:txBody>
          <a:bodyPr lIns="0" tIns="828000" rIns="0" bIns="0" anchor="t">
            <a:normAutofit/>
          </a:bodyPr>
          <a:lstStyle>
            <a:lvl1pPr marL="0" indent="0" algn="ctr">
              <a:buNone/>
              <a:defRPr sz="2000" b="1">
                <a:solidFill>
                  <a:schemeClr val="bg1"/>
                </a:solidFill>
              </a:defRPr>
            </a:lvl1pPr>
          </a:lstStyle>
          <a:p>
            <a:pPr lvl="0"/>
            <a:endParaRPr lang="nb-NO" dirty="0"/>
          </a:p>
        </p:txBody>
      </p:sp>
      <p:sp>
        <p:nvSpPr>
          <p:cNvPr id="30" name="Text Placeholder 5">
            <a:extLst>
              <a:ext uri="{FF2B5EF4-FFF2-40B4-BE49-F238E27FC236}">
                <a16:creationId xmlns:a16="http://schemas.microsoft.com/office/drawing/2014/main" id="{C1010C08-ED2F-4346-B923-CF1C42334866}"/>
              </a:ext>
            </a:extLst>
          </p:cNvPr>
          <p:cNvSpPr>
            <a:spLocks noGrp="1"/>
          </p:cNvSpPr>
          <p:nvPr>
            <p:ph type="body" sz="quarter" idx="27" hasCustomPrompt="1"/>
          </p:nvPr>
        </p:nvSpPr>
        <p:spPr>
          <a:xfrm>
            <a:off x="3767182" y="1935121"/>
            <a:ext cx="1843430" cy="463550"/>
          </a:xfrm>
        </p:spPr>
        <p:txBody>
          <a:bodyPr anchor="ctr">
            <a:normAutofit/>
          </a:bodyPr>
          <a:lstStyle>
            <a:lvl1pPr marL="0" indent="0" algn="ctr">
              <a:buNone/>
              <a:defRPr sz="2400" b="0" cap="all" baseline="0">
                <a:solidFill>
                  <a:schemeClr val="bg1"/>
                </a:solidFill>
                <a:latin typeface="+mj-lt"/>
              </a:defRPr>
            </a:lvl1pPr>
          </a:lstStyle>
          <a:p>
            <a:pPr lvl="0"/>
            <a:r>
              <a:rPr lang="nb-NO"/>
              <a:t>Text</a:t>
            </a:r>
            <a:endParaRPr lang="nb-NO" dirty="0"/>
          </a:p>
        </p:txBody>
      </p:sp>
      <p:sp>
        <p:nvSpPr>
          <p:cNvPr id="31" name="Text Placeholder 7">
            <a:extLst>
              <a:ext uri="{FF2B5EF4-FFF2-40B4-BE49-F238E27FC236}">
                <a16:creationId xmlns:a16="http://schemas.microsoft.com/office/drawing/2014/main" id="{9A0707BB-1CE3-46AA-B7BC-5BE7AF8A6C7E}"/>
              </a:ext>
            </a:extLst>
          </p:cNvPr>
          <p:cNvSpPr>
            <a:spLocks noGrp="1"/>
          </p:cNvSpPr>
          <p:nvPr>
            <p:ph type="body" sz="quarter" idx="29"/>
          </p:nvPr>
        </p:nvSpPr>
        <p:spPr>
          <a:xfrm>
            <a:off x="6387315" y="1801571"/>
            <a:ext cx="2247099" cy="2946643"/>
          </a:xfrm>
          <a:prstGeom prst="roundRect">
            <a:avLst/>
          </a:prstGeom>
          <a:solidFill>
            <a:schemeClr val="accent3"/>
          </a:solidFill>
        </p:spPr>
        <p:txBody>
          <a:bodyPr lIns="0" tIns="828000" rIns="0" bIns="0" anchor="t">
            <a:normAutofit/>
          </a:bodyPr>
          <a:lstStyle>
            <a:lvl1pPr marL="0" indent="0" algn="ctr">
              <a:buNone/>
              <a:defRPr sz="2000" b="1">
                <a:solidFill>
                  <a:schemeClr val="bg1"/>
                </a:solidFill>
              </a:defRPr>
            </a:lvl1pPr>
          </a:lstStyle>
          <a:p>
            <a:pPr lvl="0"/>
            <a:endParaRPr lang="nb-NO" dirty="0"/>
          </a:p>
        </p:txBody>
      </p:sp>
      <p:sp>
        <p:nvSpPr>
          <p:cNvPr id="33" name="Text Placeholder 5">
            <a:extLst>
              <a:ext uri="{FF2B5EF4-FFF2-40B4-BE49-F238E27FC236}">
                <a16:creationId xmlns:a16="http://schemas.microsoft.com/office/drawing/2014/main" id="{35959A58-30AE-4118-BE88-ED24FA348376}"/>
              </a:ext>
            </a:extLst>
          </p:cNvPr>
          <p:cNvSpPr>
            <a:spLocks noGrp="1"/>
          </p:cNvSpPr>
          <p:nvPr>
            <p:ph type="body" sz="quarter" idx="30" hasCustomPrompt="1"/>
          </p:nvPr>
        </p:nvSpPr>
        <p:spPr>
          <a:xfrm>
            <a:off x="6589149" y="1938982"/>
            <a:ext cx="1843430" cy="463550"/>
          </a:xfrm>
        </p:spPr>
        <p:txBody>
          <a:bodyPr anchor="ctr">
            <a:normAutofit/>
          </a:bodyPr>
          <a:lstStyle>
            <a:lvl1pPr marL="0" indent="0" algn="ctr">
              <a:buNone/>
              <a:defRPr sz="2400" b="0" cap="all" baseline="0">
                <a:solidFill>
                  <a:schemeClr val="bg1"/>
                </a:solidFill>
                <a:latin typeface="+mj-lt"/>
              </a:defRPr>
            </a:lvl1pPr>
          </a:lstStyle>
          <a:p>
            <a:pPr lvl="0"/>
            <a:r>
              <a:rPr lang="nb-NO"/>
              <a:t>Text</a:t>
            </a:r>
            <a:endParaRPr lang="nb-NO" dirty="0"/>
          </a:p>
        </p:txBody>
      </p:sp>
      <p:sp>
        <p:nvSpPr>
          <p:cNvPr id="35" name="Text Placeholder 7">
            <a:extLst>
              <a:ext uri="{FF2B5EF4-FFF2-40B4-BE49-F238E27FC236}">
                <a16:creationId xmlns:a16="http://schemas.microsoft.com/office/drawing/2014/main" id="{F561E615-F952-477F-8C9B-46657624D0D6}"/>
              </a:ext>
            </a:extLst>
          </p:cNvPr>
          <p:cNvSpPr>
            <a:spLocks noGrp="1"/>
          </p:cNvSpPr>
          <p:nvPr>
            <p:ph type="body" sz="quarter" idx="32"/>
          </p:nvPr>
        </p:nvSpPr>
        <p:spPr>
          <a:xfrm>
            <a:off x="9221981" y="1797710"/>
            <a:ext cx="2247099" cy="2946643"/>
          </a:xfrm>
          <a:prstGeom prst="roundRect">
            <a:avLst/>
          </a:prstGeom>
          <a:solidFill>
            <a:schemeClr val="accent3"/>
          </a:solidFill>
        </p:spPr>
        <p:txBody>
          <a:bodyPr lIns="0" tIns="828000" rIns="0" bIns="0" anchor="t">
            <a:normAutofit/>
          </a:bodyPr>
          <a:lstStyle>
            <a:lvl1pPr marL="0" indent="0" algn="ctr">
              <a:buNone/>
              <a:defRPr sz="2000" b="1">
                <a:solidFill>
                  <a:schemeClr val="bg1"/>
                </a:solidFill>
              </a:defRPr>
            </a:lvl1pPr>
          </a:lstStyle>
          <a:p>
            <a:pPr lvl="0"/>
            <a:endParaRPr lang="nb-NO" dirty="0"/>
          </a:p>
        </p:txBody>
      </p:sp>
      <p:sp>
        <p:nvSpPr>
          <p:cNvPr id="37" name="Text Placeholder 5">
            <a:extLst>
              <a:ext uri="{FF2B5EF4-FFF2-40B4-BE49-F238E27FC236}">
                <a16:creationId xmlns:a16="http://schemas.microsoft.com/office/drawing/2014/main" id="{E7F1059D-1183-42ED-8503-3865336F7102}"/>
              </a:ext>
            </a:extLst>
          </p:cNvPr>
          <p:cNvSpPr>
            <a:spLocks noGrp="1"/>
          </p:cNvSpPr>
          <p:nvPr>
            <p:ph type="body" sz="quarter" idx="33" hasCustomPrompt="1"/>
          </p:nvPr>
        </p:nvSpPr>
        <p:spPr>
          <a:xfrm>
            <a:off x="9423815" y="1935121"/>
            <a:ext cx="1843430" cy="463550"/>
          </a:xfrm>
        </p:spPr>
        <p:txBody>
          <a:bodyPr anchor="ctr">
            <a:normAutofit/>
          </a:bodyPr>
          <a:lstStyle>
            <a:lvl1pPr marL="0" indent="0" algn="ctr">
              <a:buNone/>
              <a:defRPr sz="2400" b="0" cap="all" baseline="0">
                <a:solidFill>
                  <a:schemeClr val="bg1"/>
                </a:solidFill>
                <a:latin typeface="+mj-lt"/>
              </a:defRPr>
            </a:lvl1pPr>
          </a:lstStyle>
          <a:p>
            <a:pPr lvl="0"/>
            <a:r>
              <a:rPr lang="nb-NO"/>
              <a:t>Text</a:t>
            </a:r>
            <a:endParaRPr lang="nb-NO" dirty="0"/>
          </a:p>
        </p:txBody>
      </p:sp>
    </p:spTree>
    <p:extLst>
      <p:ext uri="{BB962C8B-B14F-4D97-AF65-F5344CB8AC3E}">
        <p14:creationId xmlns:p14="http://schemas.microsoft.com/office/powerpoint/2010/main" val="28811949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ide med heldekkende bilde">
    <p:spTree>
      <p:nvGrpSpPr>
        <p:cNvPr id="1" name=""/>
        <p:cNvGrpSpPr/>
        <p:nvPr/>
      </p:nvGrpSpPr>
      <p:grpSpPr>
        <a:xfrm>
          <a:off x="0" y="0"/>
          <a:ext cx="0" cy="0"/>
          <a:chOff x="0" y="0"/>
          <a:chExt cx="0" cy="0"/>
        </a:xfrm>
      </p:grpSpPr>
      <p:sp>
        <p:nvSpPr>
          <p:cNvPr id="7" name="Picture Placeholder 9">
            <a:extLst>
              <a:ext uri="{FF2B5EF4-FFF2-40B4-BE49-F238E27FC236}">
                <a16:creationId xmlns:a16="http://schemas.microsoft.com/office/drawing/2014/main" id="{2CB31F07-7988-4E6E-9EB1-1E331F9F3747}"/>
              </a:ext>
            </a:extLst>
          </p:cNvPr>
          <p:cNvSpPr>
            <a:spLocks noGrp="1"/>
          </p:cNvSpPr>
          <p:nvPr>
            <p:ph type="pic" sz="quarter" idx="13" hasCustomPrompt="1"/>
          </p:nvPr>
        </p:nvSpPr>
        <p:spPr>
          <a:xfrm>
            <a:off x="0" y="0"/>
            <a:ext cx="12192000" cy="6858000"/>
          </a:xfrm>
          <a:custGeom>
            <a:avLst/>
            <a:gdLst>
              <a:gd name="connsiteX0" fmla="*/ 0 w 12192000"/>
              <a:gd name="connsiteY0" fmla="*/ 0 h 6858000"/>
              <a:gd name="connsiteX1" fmla="*/ 722471 w 12192000"/>
              <a:gd name="connsiteY1" fmla="*/ 0 h 6858000"/>
              <a:gd name="connsiteX2" fmla="*/ 722471 w 12192000"/>
              <a:gd name="connsiteY2" fmla="*/ 1299762 h 6858000"/>
              <a:gd name="connsiteX3" fmla="*/ 1813407 w 12192000"/>
              <a:gd name="connsiteY3" fmla="*/ 1299762 h 6858000"/>
              <a:gd name="connsiteX4" fmla="*/ 1813407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0" y="0"/>
                </a:moveTo>
                <a:lnTo>
                  <a:pt x="722471" y="0"/>
                </a:lnTo>
                <a:lnTo>
                  <a:pt x="722471" y="1299762"/>
                </a:lnTo>
                <a:lnTo>
                  <a:pt x="1813407" y="1299762"/>
                </a:lnTo>
                <a:lnTo>
                  <a:pt x="1813407" y="0"/>
                </a:lnTo>
                <a:lnTo>
                  <a:pt x="12192000" y="0"/>
                </a:lnTo>
                <a:lnTo>
                  <a:pt x="12192000" y="6858000"/>
                </a:lnTo>
                <a:lnTo>
                  <a:pt x="0" y="6858000"/>
                </a:lnTo>
                <a:close/>
              </a:path>
            </a:pathLst>
          </a:custGeom>
        </p:spPr>
        <p:txBody>
          <a:bodyPr wrap="square">
            <a:noAutofit/>
          </a:bodyPr>
          <a:lstStyle>
            <a:lvl1pPr algn="ctr">
              <a:buNone/>
              <a:defRPr/>
            </a:lvl1pPr>
          </a:lstStyle>
          <a:p>
            <a:r>
              <a:rPr lang="nb-NO" dirty="0"/>
              <a:t>Klikk på ikonet for å legge til et bilde</a:t>
            </a:r>
          </a:p>
        </p:txBody>
      </p:sp>
      <p:sp>
        <p:nvSpPr>
          <p:cNvPr id="2" name="Title 1">
            <a:extLst>
              <a:ext uri="{FF2B5EF4-FFF2-40B4-BE49-F238E27FC236}">
                <a16:creationId xmlns:a16="http://schemas.microsoft.com/office/drawing/2014/main" id="{A1E49F8F-D418-4FBA-825E-A63F2DDD8F1E}"/>
              </a:ext>
            </a:extLst>
          </p:cNvPr>
          <p:cNvSpPr>
            <a:spLocks noGrp="1"/>
          </p:cNvSpPr>
          <p:nvPr>
            <p:ph type="ctrTitle" hasCustomPrompt="1"/>
          </p:nvPr>
        </p:nvSpPr>
        <p:spPr>
          <a:xfrm>
            <a:off x="0" y="3821445"/>
            <a:ext cx="5372100" cy="2074529"/>
          </a:xfrm>
          <a:solidFill>
            <a:schemeClr val="bg1"/>
          </a:solidFill>
        </p:spPr>
        <p:txBody>
          <a:bodyPr lIns="720000" tIns="360000" rIns="144000" bIns="1166400" anchor="b">
            <a:spAutoFit/>
          </a:bodyPr>
          <a:lstStyle>
            <a:lvl1pPr algn="l">
              <a:defRPr sz="3850" b="1" spc="0" baseline="0">
                <a:solidFill>
                  <a:srgbClr val="05427C"/>
                </a:solidFill>
              </a:defRPr>
            </a:lvl1pPr>
          </a:lstStyle>
          <a:p>
            <a:r>
              <a:rPr lang="nb-NO" dirty="0"/>
              <a:t>En kort tittel</a:t>
            </a:r>
          </a:p>
        </p:txBody>
      </p:sp>
      <p:sp>
        <p:nvSpPr>
          <p:cNvPr id="3" name="Subtitle 2">
            <a:extLst>
              <a:ext uri="{FF2B5EF4-FFF2-40B4-BE49-F238E27FC236}">
                <a16:creationId xmlns:a16="http://schemas.microsoft.com/office/drawing/2014/main" id="{8637D6E0-F061-4BBC-8DBC-562373D266A8}"/>
              </a:ext>
            </a:extLst>
          </p:cNvPr>
          <p:cNvSpPr>
            <a:spLocks noGrp="1"/>
          </p:cNvSpPr>
          <p:nvPr>
            <p:ph type="subTitle" idx="1" hasCustomPrompt="1"/>
          </p:nvPr>
        </p:nvSpPr>
        <p:spPr>
          <a:xfrm>
            <a:off x="720090" y="4931786"/>
            <a:ext cx="4508010" cy="676275"/>
          </a:xfrm>
        </p:spPr>
        <p:txBody>
          <a:bodyPr lIns="0" tIns="0" rIns="0" bIns="0">
            <a:noAutofit/>
          </a:bodyPr>
          <a:lstStyle>
            <a:lvl1pPr marL="0" indent="0" algn="l">
              <a:lnSpc>
                <a:spcPct val="107000"/>
              </a:lnSpc>
              <a:spcBef>
                <a:spcPts val="0"/>
              </a:spcBef>
              <a:buNone/>
              <a:defRPr sz="2100">
                <a:solidFill>
                  <a:srgbClr val="05427C"/>
                </a:solidFill>
                <a:latin typeface="Calibri Light" panose="020F0302020204030204" pitchFamily="34" charset="0"/>
                <a:cs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dirty="0"/>
              <a:t>Klikk for å redigere undertittelstil i malen</a:t>
            </a:r>
          </a:p>
        </p:txBody>
      </p:sp>
      <p:sp>
        <p:nvSpPr>
          <p:cNvPr id="5" name="Footer Placeholder 4">
            <a:extLst>
              <a:ext uri="{FF2B5EF4-FFF2-40B4-BE49-F238E27FC236}">
                <a16:creationId xmlns:a16="http://schemas.microsoft.com/office/drawing/2014/main" id="{8EDAF1BB-D4DD-4390-8C59-BBD2D2C67E20}"/>
              </a:ext>
            </a:extLst>
          </p:cNvPr>
          <p:cNvSpPr>
            <a:spLocks noGrp="1"/>
          </p:cNvSpPr>
          <p:nvPr>
            <p:ph type="ftr" sz="quarter" idx="11"/>
          </p:nvPr>
        </p:nvSpPr>
        <p:spPr>
          <a:xfrm>
            <a:off x="8022499" y="6369493"/>
            <a:ext cx="342401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pic>
        <p:nvPicPr>
          <p:cNvPr id="31" name="Graphic 30">
            <a:extLst>
              <a:ext uri="{FF2B5EF4-FFF2-40B4-BE49-F238E27FC236}">
                <a16:creationId xmlns:a16="http://schemas.microsoft.com/office/drawing/2014/main" id="{655D799E-E9E5-46D2-A4A8-C2991ED7CD8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20090" y="0"/>
            <a:ext cx="1096735" cy="1304666"/>
          </a:xfrm>
          <a:prstGeom prst="rect">
            <a:avLst/>
          </a:prstGeom>
        </p:spPr>
      </p:pic>
    </p:spTree>
    <p:extLst>
      <p:ext uri="{BB962C8B-B14F-4D97-AF65-F5344CB8AC3E}">
        <p14:creationId xmlns:p14="http://schemas.microsoft.com/office/powerpoint/2010/main" val="233958680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ire figurer ">
    <p:spTree>
      <p:nvGrpSpPr>
        <p:cNvPr id="1" name=""/>
        <p:cNvGrpSpPr/>
        <p:nvPr/>
      </p:nvGrpSpPr>
      <p:grpSpPr>
        <a:xfrm>
          <a:off x="0" y="0"/>
          <a:ext cx="0" cy="0"/>
          <a:chOff x="0" y="0"/>
          <a:chExt cx="0" cy="0"/>
        </a:xfrm>
      </p:grpSpPr>
      <p:sp>
        <p:nvSpPr>
          <p:cNvPr id="33" name="Text Placeholder 7">
            <a:extLst>
              <a:ext uri="{FF2B5EF4-FFF2-40B4-BE49-F238E27FC236}">
                <a16:creationId xmlns:a16="http://schemas.microsoft.com/office/drawing/2014/main" id="{CDF75CAD-AF26-4B2E-A1D7-033275C98088}"/>
              </a:ext>
            </a:extLst>
          </p:cNvPr>
          <p:cNvSpPr>
            <a:spLocks noGrp="1"/>
          </p:cNvSpPr>
          <p:nvPr>
            <p:ph type="body" sz="quarter" idx="23" hasCustomPrompt="1"/>
          </p:nvPr>
        </p:nvSpPr>
        <p:spPr>
          <a:xfrm>
            <a:off x="717981" y="1768759"/>
            <a:ext cx="2549094" cy="4248150"/>
          </a:xfrm>
          <a:prstGeom prst="roundRect">
            <a:avLst>
              <a:gd name="adj" fmla="val 9567"/>
            </a:avLst>
          </a:prstGeom>
          <a:solidFill>
            <a:schemeClr val="accent6"/>
          </a:solidFill>
        </p:spPr>
        <p:txBody>
          <a:bodyPr lIns="72000" tIns="2246400" rIns="0" bIns="0" anchor="t"/>
          <a:lstStyle>
            <a:lvl1pPr marL="0" indent="0" algn="l">
              <a:buNone/>
              <a:defRPr sz="3000" b="1">
                <a:solidFill>
                  <a:schemeClr val="bg1"/>
                </a:solidFill>
                <a:latin typeface="+mj-lt"/>
              </a:defRPr>
            </a:lvl1pPr>
          </a:lstStyle>
          <a:p>
            <a:pPr lvl="0"/>
            <a:r>
              <a:rPr lang="nb-NO"/>
              <a:t>En linje</a:t>
            </a:r>
            <a:endParaRPr lang="nb-NO" dirty="0"/>
          </a:p>
        </p:txBody>
      </p:sp>
      <p:sp>
        <p:nvSpPr>
          <p:cNvPr id="34" name="Text Placeholder 7">
            <a:extLst>
              <a:ext uri="{FF2B5EF4-FFF2-40B4-BE49-F238E27FC236}">
                <a16:creationId xmlns:a16="http://schemas.microsoft.com/office/drawing/2014/main" id="{5578FDE3-879E-4781-9E54-49B9F581D624}"/>
              </a:ext>
            </a:extLst>
          </p:cNvPr>
          <p:cNvSpPr>
            <a:spLocks noGrp="1"/>
          </p:cNvSpPr>
          <p:nvPr>
            <p:ph type="body" sz="quarter" idx="37" hasCustomPrompt="1"/>
          </p:nvPr>
        </p:nvSpPr>
        <p:spPr>
          <a:xfrm>
            <a:off x="3465100" y="1768759"/>
            <a:ext cx="2549094" cy="4248150"/>
          </a:xfrm>
          <a:prstGeom prst="roundRect">
            <a:avLst>
              <a:gd name="adj" fmla="val 9567"/>
            </a:avLst>
          </a:prstGeom>
          <a:solidFill>
            <a:schemeClr val="tx2"/>
          </a:solidFill>
        </p:spPr>
        <p:txBody>
          <a:bodyPr lIns="72000" tIns="2246400" rIns="0" bIns="0" anchor="t"/>
          <a:lstStyle>
            <a:lvl1pPr marL="0" indent="0" algn="l">
              <a:buNone/>
              <a:defRPr sz="3000" b="1">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
                <a:schemeClr val="accent2"/>
              </a:buClr>
              <a:buSzPct val="100000"/>
              <a:buFont typeface="Arial" panose="020B0604020202020204" pitchFamily="34" charset="0"/>
              <a:buNone/>
              <a:tabLst/>
              <a:defRPr/>
            </a:pPr>
            <a:r>
              <a:rPr lang="nb-NO"/>
              <a:t>En linje</a:t>
            </a:r>
            <a:endParaRPr lang="nb-NO" dirty="0"/>
          </a:p>
        </p:txBody>
      </p:sp>
      <p:sp>
        <p:nvSpPr>
          <p:cNvPr id="35" name="Text Placeholder 7">
            <a:extLst>
              <a:ext uri="{FF2B5EF4-FFF2-40B4-BE49-F238E27FC236}">
                <a16:creationId xmlns:a16="http://schemas.microsoft.com/office/drawing/2014/main" id="{CEC2E523-2461-4546-8557-352F64BC07AF}"/>
              </a:ext>
            </a:extLst>
          </p:cNvPr>
          <p:cNvSpPr>
            <a:spLocks noGrp="1"/>
          </p:cNvSpPr>
          <p:nvPr>
            <p:ph type="body" sz="quarter" idx="41" hasCustomPrompt="1"/>
          </p:nvPr>
        </p:nvSpPr>
        <p:spPr>
          <a:xfrm>
            <a:off x="6213062" y="1768759"/>
            <a:ext cx="2549094" cy="4248150"/>
          </a:xfrm>
          <a:prstGeom prst="roundRect">
            <a:avLst>
              <a:gd name="adj" fmla="val 9567"/>
            </a:avLst>
          </a:prstGeom>
          <a:solidFill>
            <a:schemeClr val="accent3"/>
          </a:solidFill>
        </p:spPr>
        <p:txBody>
          <a:bodyPr lIns="72000" tIns="2246400" rIns="0" bIns="0" anchor="t"/>
          <a:lstStyle>
            <a:lvl1pPr marL="0" indent="0" algn="l">
              <a:buNone/>
              <a:defRPr sz="3000" b="1">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
                <a:schemeClr val="accent2"/>
              </a:buClr>
              <a:buSzPct val="100000"/>
              <a:buFont typeface="Arial" panose="020B0604020202020204" pitchFamily="34" charset="0"/>
              <a:buNone/>
              <a:tabLst/>
              <a:defRPr/>
            </a:pPr>
            <a:r>
              <a:rPr lang="nb-NO"/>
              <a:t>En linje</a:t>
            </a:r>
            <a:endParaRPr lang="nb-NO" dirty="0"/>
          </a:p>
        </p:txBody>
      </p:sp>
      <p:sp>
        <p:nvSpPr>
          <p:cNvPr id="36" name="Text Placeholder 7">
            <a:extLst>
              <a:ext uri="{FF2B5EF4-FFF2-40B4-BE49-F238E27FC236}">
                <a16:creationId xmlns:a16="http://schemas.microsoft.com/office/drawing/2014/main" id="{EA36C350-37EB-4618-9718-4836D79EF3EB}"/>
              </a:ext>
            </a:extLst>
          </p:cNvPr>
          <p:cNvSpPr>
            <a:spLocks noGrp="1"/>
          </p:cNvSpPr>
          <p:nvPr>
            <p:ph type="body" sz="quarter" idx="45" hasCustomPrompt="1"/>
          </p:nvPr>
        </p:nvSpPr>
        <p:spPr>
          <a:xfrm>
            <a:off x="8960916" y="1768759"/>
            <a:ext cx="2549094" cy="4248150"/>
          </a:xfrm>
          <a:prstGeom prst="roundRect">
            <a:avLst>
              <a:gd name="adj" fmla="val 9567"/>
            </a:avLst>
          </a:prstGeom>
          <a:solidFill>
            <a:schemeClr val="accent4"/>
          </a:solidFill>
        </p:spPr>
        <p:txBody>
          <a:bodyPr lIns="72000" tIns="2246400" rIns="0" bIns="0" anchor="t"/>
          <a:lstStyle>
            <a:lvl1pPr marL="0" indent="0" algn="l">
              <a:buNone/>
              <a:defRPr sz="3000" b="1">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
                <a:schemeClr val="accent2"/>
              </a:buClr>
              <a:buSzPct val="100000"/>
              <a:buFont typeface="Arial" panose="020B0604020202020204" pitchFamily="34" charset="0"/>
              <a:buNone/>
              <a:tabLst/>
              <a:defRPr/>
            </a:pPr>
            <a:r>
              <a:rPr lang="nb-NO"/>
              <a:t>En linje</a:t>
            </a:r>
            <a:endParaRPr lang="nb-NO" dirty="0"/>
          </a:p>
        </p:txBody>
      </p:sp>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20" name="Text Placeholder 6">
            <a:extLst>
              <a:ext uri="{FF2B5EF4-FFF2-40B4-BE49-F238E27FC236}">
                <a16:creationId xmlns:a16="http://schemas.microsoft.com/office/drawing/2014/main" id="{AC1B5946-BFD6-40B1-A104-411E61CBC47D}"/>
              </a:ext>
            </a:extLst>
          </p:cNvPr>
          <p:cNvSpPr>
            <a:spLocks noGrp="1"/>
          </p:cNvSpPr>
          <p:nvPr>
            <p:ph type="body" sz="quarter" idx="48" hasCustomPrompt="1"/>
          </p:nvPr>
        </p:nvSpPr>
        <p:spPr>
          <a:xfrm>
            <a:off x="0" y="6374606"/>
            <a:ext cx="12192000" cy="483394"/>
          </a:xfrm>
          <a:prstGeom prst="rect">
            <a:avLst/>
          </a:prstGeom>
          <a:solidFill>
            <a:schemeClr val="accent3"/>
          </a:solidFill>
        </p:spPr>
        <p:txBody>
          <a:bodyPr/>
          <a:lstStyle>
            <a:lvl1pPr>
              <a:buNone/>
              <a:defRPr/>
            </a:lvl1pPr>
          </a:lstStyle>
          <a:p>
            <a:pPr lvl="0"/>
            <a:r>
              <a:rPr lang="nb-NO" dirty="0"/>
              <a:t> </a:t>
            </a:r>
          </a:p>
        </p:txBody>
      </p:sp>
      <p:sp>
        <p:nvSpPr>
          <p:cNvPr id="21" name="Slide Number Placeholder 5">
            <a:extLst>
              <a:ext uri="{FF2B5EF4-FFF2-40B4-BE49-F238E27FC236}">
                <a16:creationId xmlns:a16="http://schemas.microsoft.com/office/drawing/2014/main" id="{0C772AAB-162D-415B-AD04-9197D0E931EA}"/>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22" name="Footer Placeholder 4">
            <a:extLst>
              <a:ext uri="{FF2B5EF4-FFF2-40B4-BE49-F238E27FC236}">
                <a16:creationId xmlns:a16="http://schemas.microsoft.com/office/drawing/2014/main" id="{8FDE23EB-7781-47C5-8E9D-5ECB5CACE725}"/>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
        <p:nvSpPr>
          <p:cNvPr id="19" name="Text Placeholder 5">
            <a:extLst>
              <a:ext uri="{FF2B5EF4-FFF2-40B4-BE49-F238E27FC236}">
                <a16:creationId xmlns:a16="http://schemas.microsoft.com/office/drawing/2014/main" id="{C25A96DF-E25B-493F-9B08-34427FD0124C}"/>
              </a:ext>
            </a:extLst>
          </p:cNvPr>
          <p:cNvSpPr>
            <a:spLocks noGrp="1"/>
          </p:cNvSpPr>
          <p:nvPr>
            <p:ph type="body" sz="quarter" idx="20"/>
          </p:nvPr>
        </p:nvSpPr>
        <p:spPr>
          <a:xfrm>
            <a:off x="877138" y="4675953"/>
            <a:ext cx="2301726" cy="1218219"/>
          </a:xfrm>
        </p:spPr>
        <p:txBody>
          <a:bodyPr anchor="t">
            <a:normAutofit/>
          </a:bodyPr>
          <a:lstStyle>
            <a:lvl1pPr marL="0" indent="0" algn="l">
              <a:buNone/>
              <a:defRPr sz="2000" b="0" cap="none" baseline="0">
                <a:solidFill>
                  <a:schemeClr val="bg1"/>
                </a:solidFill>
                <a:latin typeface="+mj-lt"/>
              </a:defRPr>
            </a:lvl1pPr>
          </a:lstStyle>
          <a:p>
            <a:pPr lvl="0"/>
            <a:endParaRPr lang="nb-NO" dirty="0"/>
          </a:p>
        </p:txBody>
      </p:sp>
      <p:sp>
        <p:nvSpPr>
          <p:cNvPr id="23" name="Picture Placeholder 5">
            <a:extLst>
              <a:ext uri="{FF2B5EF4-FFF2-40B4-BE49-F238E27FC236}">
                <a16:creationId xmlns:a16="http://schemas.microsoft.com/office/drawing/2014/main" id="{4B688F53-BBB1-445E-A6F3-E882BF4350CF}"/>
              </a:ext>
            </a:extLst>
          </p:cNvPr>
          <p:cNvSpPr>
            <a:spLocks noGrp="1"/>
          </p:cNvSpPr>
          <p:nvPr>
            <p:ph type="pic" sz="quarter" idx="35"/>
          </p:nvPr>
        </p:nvSpPr>
        <p:spPr>
          <a:xfrm>
            <a:off x="783853" y="1833767"/>
            <a:ext cx="2395761" cy="2147683"/>
          </a:xfrm>
          <a:prstGeom prst="roundRect">
            <a:avLst>
              <a:gd name="adj" fmla="val 9947"/>
            </a:avLst>
          </a:prstGeom>
        </p:spPr>
        <p:txBody>
          <a:bodyPr lIns="0" tIns="0" rIns="0" bIns="0"/>
          <a:lstStyle>
            <a:lvl1pPr>
              <a:defRPr>
                <a:solidFill>
                  <a:schemeClr val="bg1"/>
                </a:solidFill>
              </a:defRPr>
            </a:lvl1pPr>
          </a:lstStyle>
          <a:p>
            <a:endParaRPr lang="en-US" dirty="0"/>
          </a:p>
        </p:txBody>
      </p:sp>
      <p:sp>
        <p:nvSpPr>
          <p:cNvPr id="25" name="Text Placeholder 5">
            <a:extLst>
              <a:ext uri="{FF2B5EF4-FFF2-40B4-BE49-F238E27FC236}">
                <a16:creationId xmlns:a16="http://schemas.microsoft.com/office/drawing/2014/main" id="{B7F89116-451F-4DD0-89B2-164F33BA6B05}"/>
              </a:ext>
            </a:extLst>
          </p:cNvPr>
          <p:cNvSpPr>
            <a:spLocks noGrp="1"/>
          </p:cNvSpPr>
          <p:nvPr>
            <p:ph type="body" sz="quarter" idx="38"/>
          </p:nvPr>
        </p:nvSpPr>
        <p:spPr>
          <a:xfrm>
            <a:off x="3624257" y="4675953"/>
            <a:ext cx="2301726" cy="1218219"/>
          </a:xfrm>
        </p:spPr>
        <p:txBody>
          <a:bodyPr anchor="t">
            <a:normAutofit/>
          </a:bodyPr>
          <a:lstStyle>
            <a:lvl1pPr marL="0" indent="0" algn="l">
              <a:buNone/>
              <a:defRPr sz="2000" b="0" cap="none" baseline="0">
                <a:solidFill>
                  <a:schemeClr val="bg1"/>
                </a:solidFill>
                <a:latin typeface="+mj-lt"/>
              </a:defRPr>
            </a:lvl1pPr>
          </a:lstStyle>
          <a:p>
            <a:pPr lvl="0"/>
            <a:endParaRPr lang="nb-NO" dirty="0"/>
          </a:p>
        </p:txBody>
      </p:sp>
      <p:sp>
        <p:nvSpPr>
          <p:cNvPr id="26" name="Picture Placeholder 5">
            <a:extLst>
              <a:ext uri="{FF2B5EF4-FFF2-40B4-BE49-F238E27FC236}">
                <a16:creationId xmlns:a16="http://schemas.microsoft.com/office/drawing/2014/main" id="{8632DFC8-C898-4272-AAA3-FAD775176DD5}"/>
              </a:ext>
            </a:extLst>
          </p:cNvPr>
          <p:cNvSpPr>
            <a:spLocks noGrp="1"/>
          </p:cNvSpPr>
          <p:nvPr>
            <p:ph type="pic" sz="quarter" idx="39"/>
          </p:nvPr>
        </p:nvSpPr>
        <p:spPr>
          <a:xfrm>
            <a:off x="3530972" y="1833767"/>
            <a:ext cx="2395761" cy="2147683"/>
          </a:xfrm>
          <a:prstGeom prst="roundRect">
            <a:avLst>
              <a:gd name="adj" fmla="val 9947"/>
            </a:avLst>
          </a:prstGeom>
        </p:spPr>
        <p:txBody>
          <a:bodyPr lIns="0" tIns="0" rIns="0" bIns="0"/>
          <a:lstStyle>
            <a:lvl1pPr>
              <a:defRPr>
                <a:solidFill>
                  <a:schemeClr val="bg1"/>
                </a:solidFill>
              </a:defRPr>
            </a:lvl1pPr>
          </a:lstStyle>
          <a:p>
            <a:endParaRPr lang="en-US" dirty="0"/>
          </a:p>
        </p:txBody>
      </p:sp>
      <p:sp>
        <p:nvSpPr>
          <p:cNvPr id="28" name="Text Placeholder 5">
            <a:extLst>
              <a:ext uri="{FF2B5EF4-FFF2-40B4-BE49-F238E27FC236}">
                <a16:creationId xmlns:a16="http://schemas.microsoft.com/office/drawing/2014/main" id="{DED5923B-5AAF-4245-877F-42ACB4621ECD}"/>
              </a:ext>
            </a:extLst>
          </p:cNvPr>
          <p:cNvSpPr>
            <a:spLocks noGrp="1"/>
          </p:cNvSpPr>
          <p:nvPr>
            <p:ph type="body" sz="quarter" idx="42"/>
          </p:nvPr>
        </p:nvSpPr>
        <p:spPr>
          <a:xfrm>
            <a:off x="6372219" y="4675953"/>
            <a:ext cx="2301726" cy="1218219"/>
          </a:xfrm>
        </p:spPr>
        <p:txBody>
          <a:bodyPr anchor="t">
            <a:normAutofit/>
          </a:bodyPr>
          <a:lstStyle>
            <a:lvl1pPr marL="0" indent="0" algn="l">
              <a:buNone/>
              <a:defRPr sz="2000" b="0" cap="none" baseline="0">
                <a:solidFill>
                  <a:schemeClr val="bg1"/>
                </a:solidFill>
                <a:latin typeface="+mj-lt"/>
              </a:defRPr>
            </a:lvl1pPr>
          </a:lstStyle>
          <a:p>
            <a:pPr lvl="0"/>
            <a:endParaRPr lang="nb-NO" dirty="0"/>
          </a:p>
        </p:txBody>
      </p:sp>
      <p:sp>
        <p:nvSpPr>
          <p:cNvPr id="29" name="Picture Placeholder 5">
            <a:extLst>
              <a:ext uri="{FF2B5EF4-FFF2-40B4-BE49-F238E27FC236}">
                <a16:creationId xmlns:a16="http://schemas.microsoft.com/office/drawing/2014/main" id="{DDA51DB5-67DF-4204-8F10-9CCD29DCCCB7}"/>
              </a:ext>
            </a:extLst>
          </p:cNvPr>
          <p:cNvSpPr>
            <a:spLocks noGrp="1"/>
          </p:cNvSpPr>
          <p:nvPr>
            <p:ph type="pic" sz="quarter" idx="43"/>
          </p:nvPr>
        </p:nvSpPr>
        <p:spPr>
          <a:xfrm>
            <a:off x="6278934" y="1833767"/>
            <a:ext cx="2395761" cy="2147683"/>
          </a:xfrm>
          <a:prstGeom prst="roundRect">
            <a:avLst>
              <a:gd name="adj" fmla="val 9947"/>
            </a:avLst>
          </a:prstGeom>
        </p:spPr>
        <p:txBody>
          <a:bodyPr lIns="0" tIns="0" rIns="0" bIns="0"/>
          <a:lstStyle>
            <a:lvl1pPr>
              <a:defRPr>
                <a:solidFill>
                  <a:schemeClr val="bg1"/>
                </a:solidFill>
              </a:defRPr>
            </a:lvl1pPr>
          </a:lstStyle>
          <a:p>
            <a:endParaRPr lang="en-US" dirty="0"/>
          </a:p>
        </p:txBody>
      </p:sp>
      <p:sp>
        <p:nvSpPr>
          <p:cNvPr id="31" name="Text Placeholder 5">
            <a:extLst>
              <a:ext uri="{FF2B5EF4-FFF2-40B4-BE49-F238E27FC236}">
                <a16:creationId xmlns:a16="http://schemas.microsoft.com/office/drawing/2014/main" id="{DDC7ECDF-DFCF-4BD8-B37A-1D7F2B6B18D1}"/>
              </a:ext>
            </a:extLst>
          </p:cNvPr>
          <p:cNvSpPr>
            <a:spLocks noGrp="1"/>
          </p:cNvSpPr>
          <p:nvPr>
            <p:ph type="body" sz="quarter" idx="46"/>
          </p:nvPr>
        </p:nvSpPr>
        <p:spPr>
          <a:xfrm>
            <a:off x="9120073" y="4675953"/>
            <a:ext cx="2301726" cy="1218219"/>
          </a:xfrm>
        </p:spPr>
        <p:txBody>
          <a:bodyPr anchor="t">
            <a:normAutofit/>
          </a:bodyPr>
          <a:lstStyle>
            <a:lvl1pPr marL="0" indent="0" algn="l">
              <a:buNone/>
              <a:defRPr sz="2000" b="0" cap="none" baseline="0">
                <a:solidFill>
                  <a:schemeClr val="bg1"/>
                </a:solidFill>
                <a:latin typeface="+mj-lt"/>
              </a:defRPr>
            </a:lvl1pPr>
          </a:lstStyle>
          <a:p>
            <a:pPr lvl="0"/>
            <a:endParaRPr lang="nb-NO" dirty="0"/>
          </a:p>
        </p:txBody>
      </p:sp>
      <p:sp>
        <p:nvSpPr>
          <p:cNvPr id="32" name="Picture Placeholder 5">
            <a:extLst>
              <a:ext uri="{FF2B5EF4-FFF2-40B4-BE49-F238E27FC236}">
                <a16:creationId xmlns:a16="http://schemas.microsoft.com/office/drawing/2014/main" id="{DD1D1FBC-C20C-41F8-BFCD-83937A110CAB}"/>
              </a:ext>
            </a:extLst>
          </p:cNvPr>
          <p:cNvSpPr>
            <a:spLocks noGrp="1"/>
          </p:cNvSpPr>
          <p:nvPr>
            <p:ph type="pic" sz="quarter" idx="47"/>
          </p:nvPr>
        </p:nvSpPr>
        <p:spPr>
          <a:xfrm>
            <a:off x="9026788" y="1833767"/>
            <a:ext cx="2395761" cy="2147683"/>
          </a:xfrm>
          <a:prstGeom prst="roundRect">
            <a:avLst>
              <a:gd name="adj" fmla="val 9947"/>
            </a:avLst>
          </a:prstGeom>
        </p:spPr>
        <p:txBody>
          <a:bodyPr lIns="0" tIns="0" rIns="0" bIns="0"/>
          <a:lstStyle>
            <a:lvl1pPr>
              <a:defRPr>
                <a:solidFill>
                  <a:schemeClr val="bg1"/>
                </a:solidFill>
              </a:defRPr>
            </a:lvl1pPr>
          </a:lstStyle>
          <a:p>
            <a:endParaRPr lang="en-US" dirty="0"/>
          </a:p>
        </p:txBody>
      </p:sp>
    </p:spTree>
    <p:extLst>
      <p:ext uri="{BB962C8B-B14F-4D97-AF65-F5344CB8AC3E}">
        <p14:creationId xmlns:p14="http://schemas.microsoft.com/office/powerpoint/2010/main" val="11605516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4" name="Text Placeholder 6">
            <a:extLst>
              <a:ext uri="{FF2B5EF4-FFF2-40B4-BE49-F238E27FC236}">
                <a16:creationId xmlns:a16="http://schemas.microsoft.com/office/drawing/2014/main" id="{5511272A-7492-4B8C-A913-E3689317DDA0}"/>
              </a:ext>
            </a:extLst>
          </p:cNvPr>
          <p:cNvSpPr>
            <a:spLocks noGrp="1"/>
          </p:cNvSpPr>
          <p:nvPr>
            <p:ph type="body" sz="quarter" idx="19" hasCustomPrompt="1"/>
          </p:nvPr>
        </p:nvSpPr>
        <p:spPr>
          <a:xfrm>
            <a:off x="0" y="6374606"/>
            <a:ext cx="12192000" cy="483394"/>
          </a:xfrm>
          <a:prstGeom prst="rect">
            <a:avLst/>
          </a:prstGeom>
          <a:solidFill>
            <a:schemeClr val="accent3"/>
          </a:solidFill>
        </p:spPr>
        <p:txBody>
          <a:bodyPr/>
          <a:lstStyle>
            <a:lvl1pPr>
              <a:buNone/>
              <a:defRPr/>
            </a:lvl1pPr>
          </a:lstStyle>
          <a:p>
            <a:pPr lvl="0"/>
            <a:r>
              <a:rPr lang="nb-NO" dirty="0"/>
              <a:t> </a:t>
            </a:r>
          </a:p>
        </p:txBody>
      </p:sp>
      <p:sp>
        <p:nvSpPr>
          <p:cNvPr id="6" name="Slide Number Placeholder 5">
            <a:extLst>
              <a:ext uri="{FF2B5EF4-FFF2-40B4-BE49-F238E27FC236}">
                <a16:creationId xmlns:a16="http://schemas.microsoft.com/office/drawing/2014/main" id="{AD474BC7-695C-44CF-B728-5A6596373BB3}"/>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7" name="Footer Placeholder 4">
            <a:extLst>
              <a:ext uri="{FF2B5EF4-FFF2-40B4-BE49-F238E27FC236}">
                <a16:creationId xmlns:a16="http://schemas.microsoft.com/office/drawing/2014/main" id="{604936F4-C83E-4EE0-B9AC-7015095748A8}"/>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Tree>
    <p:extLst>
      <p:ext uri="{BB962C8B-B14F-4D97-AF65-F5344CB8AC3E}">
        <p14:creationId xmlns:p14="http://schemas.microsoft.com/office/powerpoint/2010/main" val="16422348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Avslutning">
    <p:bg>
      <p:bgPr>
        <a:solidFill>
          <a:schemeClr val="tx2"/>
        </a:solid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4904180-C847-4FC0-9759-1956EECC4080}"/>
              </a:ext>
            </a:extLst>
          </p:cNvPr>
          <p:cNvSpPr>
            <a:spLocks noGrp="1"/>
          </p:cNvSpPr>
          <p:nvPr>
            <p:ph type="ftr" sz="quarter" idx="11"/>
          </p:nvPr>
        </p:nvSpPr>
        <p:spPr>
          <a:xfrm>
            <a:off x="4038600" y="2721114"/>
            <a:ext cx="4114800" cy="1200329"/>
          </a:xfrm>
        </p:spPr>
        <p:txBody>
          <a:bodyPr>
            <a:noAutofit/>
          </a:bodyPr>
          <a:lstStyle>
            <a:lvl1pPr algn="ctr">
              <a:defRPr sz="3900">
                <a:solidFill>
                  <a:schemeClr val="bg1"/>
                </a:solidFill>
              </a:defRPr>
            </a:lvl1pPr>
          </a:lstStyle>
          <a:p>
            <a:r>
              <a:rPr lang="nb-NO" dirty="0"/>
              <a:t>Teknologi for et bedre samfunn</a:t>
            </a:r>
            <a:endParaRPr lang="nb-NO" sz="3900" dirty="0"/>
          </a:p>
        </p:txBody>
      </p:sp>
      <p:pic>
        <p:nvPicPr>
          <p:cNvPr id="4" name="Graphic 3">
            <a:extLst>
              <a:ext uri="{FF2B5EF4-FFF2-40B4-BE49-F238E27FC236}">
                <a16:creationId xmlns:a16="http://schemas.microsoft.com/office/drawing/2014/main" id="{239ACEBC-A1A4-448D-B4F4-C31DDCDD63E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20090" y="0"/>
            <a:ext cx="1096735" cy="1303666"/>
          </a:xfrm>
          <a:prstGeom prst="rect">
            <a:avLst/>
          </a:prstGeom>
        </p:spPr>
      </p:pic>
    </p:spTree>
    <p:extLst>
      <p:ext uri="{BB962C8B-B14F-4D97-AF65-F5344CB8AC3E}">
        <p14:creationId xmlns:p14="http://schemas.microsoft.com/office/powerpoint/2010/main" val="72307559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Forside med bilder splittet">
    <p:spTree>
      <p:nvGrpSpPr>
        <p:cNvPr id="1" name=""/>
        <p:cNvGrpSpPr/>
        <p:nvPr/>
      </p:nvGrpSpPr>
      <p:grpSpPr>
        <a:xfrm>
          <a:off x="0" y="0"/>
          <a:ext cx="0" cy="0"/>
          <a:chOff x="0" y="0"/>
          <a:chExt cx="0" cy="0"/>
        </a:xfrm>
      </p:grpSpPr>
      <p:sp>
        <p:nvSpPr>
          <p:cNvPr id="10" name="Picture Placeholder 15">
            <a:extLst>
              <a:ext uri="{FF2B5EF4-FFF2-40B4-BE49-F238E27FC236}">
                <a16:creationId xmlns:a16="http://schemas.microsoft.com/office/drawing/2014/main" id="{BA9FE935-F199-41D7-871A-24EC1D9C5AD9}"/>
              </a:ext>
            </a:extLst>
          </p:cNvPr>
          <p:cNvSpPr>
            <a:spLocks noGrp="1"/>
          </p:cNvSpPr>
          <p:nvPr>
            <p:ph type="pic" sz="quarter" idx="19"/>
          </p:nvPr>
        </p:nvSpPr>
        <p:spPr>
          <a:xfrm>
            <a:off x="0" y="0"/>
            <a:ext cx="7368540" cy="6858000"/>
          </a:xfrm>
          <a:custGeom>
            <a:avLst/>
            <a:gdLst>
              <a:gd name="connsiteX0" fmla="*/ 0 w 7368540"/>
              <a:gd name="connsiteY0" fmla="*/ 0 h 6858000"/>
              <a:gd name="connsiteX1" fmla="*/ 722471 w 7368540"/>
              <a:gd name="connsiteY1" fmla="*/ 0 h 6858000"/>
              <a:gd name="connsiteX2" fmla="*/ 722471 w 7368540"/>
              <a:gd name="connsiteY2" fmla="*/ 1299762 h 6858000"/>
              <a:gd name="connsiteX3" fmla="*/ 1813407 w 7368540"/>
              <a:gd name="connsiteY3" fmla="*/ 1299762 h 6858000"/>
              <a:gd name="connsiteX4" fmla="*/ 1813407 w 7368540"/>
              <a:gd name="connsiteY4" fmla="*/ 0 h 6858000"/>
              <a:gd name="connsiteX5" fmla="*/ 7368540 w 7368540"/>
              <a:gd name="connsiteY5" fmla="*/ 0 h 6858000"/>
              <a:gd name="connsiteX6" fmla="*/ 7368540 w 7368540"/>
              <a:gd name="connsiteY6" fmla="*/ 17691 h 6858000"/>
              <a:gd name="connsiteX7" fmla="*/ 4913290 w 7368540"/>
              <a:gd name="connsiteY7" fmla="*/ 6858000 h 6858000"/>
              <a:gd name="connsiteX8" fmla="*/ 0 w 7368540"/>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68540" h="6858000">
                <a:moveTo>
                  <a:pt x="0" y="0"/>
                </a:moveTo>
                <a:lnTo>
                  <a:pt x="722471" y="0"/>
                </a:lnTo>
                <a:lnTo>
                  <a:pt x="722471" y="1299762"/>
                </a:lnTo>
                <a:lnTo>
                  <a:pt x="1813407" y="1299762"/>
                </a:lnTo>
                <a:lnTo>
                  <a:pt x="1813407" y="0"/>
                </a:lnTo>
                <a:lnTo>
                  <a:pt x="7368540" y="0"/>
                </a:lnTo>
                <a:lnTo>
                  <a:pt x="7368540" y="17691"/>
                </a:lnTo>
                <a:lnTo>
                  <a:pt x="4913290" y="6858000"/>
                </a:lnTo>
                <a:lnTo>
                  <a:pt x="0" y="6858000"/>
                </a:lnTo>
                <a:close/>
              </a:path>
            </a:pathLst>
          </a:custGeom>
        </p:spPr>
        <p:txBody>
          <a:bodyPr wrap="square">
            <a:noAutofit/>
          </a:bodyPr>
          <a:lstStyle>
            <a:lvl1pPr>
              <a:buNone/>
              <a:defRPr/>
            </a:lvl1pPr>
          </a:lstStyle>
          <a:p>
            <a:endParaRPr lang="en-US" dirty="0"/>
          </a:p>
        </p:txBody>
      </p:sp>
      <p:sp>
        <p:nvSpPr>
          <p:cNvPr id="18" name="Picture Placeholder 17">
            <a:extLst>
              <a:ext uri="{FF2B5EF4-FFF2-40B4-BE49-F238E27FC236}">
                <a16:creationId xmlns:a16="http://schemas.microsoft.com/office/drawing/2014/main" id="{3891292E-00E9-453D-967C-3464D9CCC4F7}"/>
              </a:ext>
            </a:extLst>
          </p:cNvPr>
          <p:cNvSpPr>
            <a:spLocks noGrp="1"/>
          </p:cNvSpPr>
          <p:nvPr>
            <p:ph type="pic" sz="quarter" idx="16"/>
          </p:nvPr>
        </p:nvSpPr>
        <p:spPr>
          <a:xfrm>
            <a:off x="4897296" y="0"/>
            <a:ext cx="7294704" cy="6858325"/>
          </a:xfrm>
          <a:custGeom>
            <a:avLst/>
            <a:gdLst>
              <a:gd name="connsiteX0" fmla="*/ 2467646 w 7294704"/>
              <a:gd name="connsiteY0" fmla="*/ 0 h 6858325"/>
              <a:gd name="connsiteX1" fmla="*/ 7294704 w 7294704"/>
              <a:gd name="connsiteY1" fmla="*/ 0 h 6858325"/>
              <a:gd name="connsiteX2" fmla="*/ 7294704 w 7294704"/>
              <a:gd name="connsiteY2" fmla="*/ 6858325 h 6858325"/>
              <a:gd name="connsiteX3" fmla="*/ 0 w 7294704"/>
              <a:gd name="connsiteY3" fmla="*/ 6858325 h 6858325"/>
            </a:gdLst>
            <a:ahLst/>
            <a:cxnLst>
              <a:cxn ang="0">
                <a:pos x="connsiteX0" y="connsiteY0"/>
              </a:cxn>
              <a:cxn ang="0">
                <a:pos x="connsiteX1" y="connsiteY1"/>
              </a:cxn>
              <a:cxn ang="0">
                <a:pos x="connsiteX2" y="connsiteY2"/>
              </a:cxn>
              <a:cxn ang="0">
                <a:pos x="connsiteX3" y="connsiteY3"/>
              </a:cxn>
            </a:cxnLst>
            <a:rect l="l" t="t" r="r" b="b"/>
            <a:pathLst>
              <a:path w="7294704" h="6858325">
                <a:moveTo>
                  <a:pt x="2467646" y="0"/>
                </a:moveTo>
                <a:lnTo>
                  <a:pt x="7294704" y="0"/>
                </a:lnTo>
                <a:lnTo>
                  <a:pt x="7294704" y="6858325"/>
                </a:lnTo>
                <a:lnTo>
                  <a:pt x="0" y="6858325"/>
                </a:lnTo>
                <a:close/>
              </a:path>
            </a:pathLst>
          </a:custGeom>
        </p:spPr>
        <p:txBody>
          <a:bodyPr wrap="square">
            <a:noAutofit/>
          </a:bodyPr>
          <a:lstStyle>
            <a:lvl1pPr>
              <a:buNone/>
              <a:defRPr/>
            </a:lvl1pPr>
          </a:lstStyle>
          <a:p>
            <a:endParaRPr lang="nb-NO" dirty="0"/>
          </a:p>
        </p:txBody>
      </p:sp>
      <p:sp>
        <p:nvSpPr>
          <p:cNvPr id="7" name="Text Placeholder 6">
            <a:extLst>
              <a:ext uri="{FF2B5EF4-FFF2-40B4-BE49-F238E27FC236}">
                <a16:creationId xmlns:a16="http://schemas.microsoft.com/office/drawing/2014/main" id="{1EDC10EC-BA55-4582-BC51-54300AEE4C9D}"/>
              </a:ext>
            </a:extLst>
          </p:cNvPr>
          <p:cNvSpPr>
            <a:spLocks noGrp="1"/>
          </p:cNvSpPr>
          <p:nvPr>
            <p:ph type="body" sz="quarter" idx="18" hasCustomPrompt="1"/>
          </p:nvPr>
        </p:nvSpPr>
        <p:spPr>
          <a:xfrm>
            <a:off x="0" y="6374606"/>
            <a:ext cx="12192000" cy="483394"/>
          </a:xfrm>
          <a:prstGeom prst="rect">
            <a:avLst/>
          </a:prstGeom>
          <a:solidFill>
            <a:schemeClr val="accent1"/>
          </a:solidFill>
        </p:spPr>
        <p:txBody>
          <a:bodyPr/>
          <a:lstStyle>
            <a:lvl1pPr>
              <a:buNone/>
              <a:defRPr/>
            </a:lvl1pPr>
          </a:lstStyle>
          <a:p>
            <a:pPr lvl="0"/>
            <a:r>
              <a:rPr lang="nb-NO" dirty="0"/>
              <a:t> </a:t>
            </a:r>
          </a:p>
        </p:txBody>
      </p:sp>
      <p:sp>
        <p:nvSpPr>
          <p:cNvPr id="3" name="Subtitle 2">
            <a:extLst>
              <a:ext uri="{FF2B5EF4-FFF2-40B4-BE49-F238E27FC236}">
                <a16:creationId xmlns:a16="http://schemas.microsoft.com/office/drawing/2014/main" id="{8637D6E0-F061-4BBC-8DBC-562373D266A8}"/>
              </a:ext>
            </a:extLst>
          </p:cNvPr>
          <p:cNvSpPr>
            <a:spLocks noGrp="1"/>
          </p:cNvSpPr>
          <p:nvPr>
            <p:ph type="subTitle" idx="1"/>
          </p:nvPr>
        </p:nvSpPr>
        <p:spPr>
          <a:xfrm>
            <a:off x="720090" y="4931786"/>
            <a:ext cx="3414486" cy="676275"/>
          </a:xfrm>
          <a:prstGeom prst="rect">
            <a:avLst/>
          </a:prstGeom>
        </p:spPr>
        <p:txBody>
          <a:bodyPr lIns="0" tIns="0" rIns="0" bIns="0">
            <a:noAutofit/>
          </a:bodyPr>
          <a:lstStyle>
            <a:lvl1pPr marL="0" indent="0" algn="l">
              <a:lnSpc>
                <a:spcPct val="107000"/>
              </a:lnSpc>
              <a:spcBef>
                <a:spcPts val="0"/>
              </a:spcBef>
              <a:buNone/>
              <a:defRPr sz="2100">
                <a:solidFill>
                  <a:schemeClr val="tx2"/>
                </a:solidFill>
                <a:latin typeface="Calibri Light" panose="020F0302020204030204" pitchFamily="34" charset="0"/>
                <a:cs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nb-NO" dirty="0"/>
          </a:p>
        </p:txBody>
      </p:sp>
      <p:sp>
        <p:nvSpPr>
          <p:cNvPr id="6" name="Slide Number Placeholder 5">
            <a:extLst>
              <a:ext uri="{FF2B5EF4-FFF2-40B4-BE49-F238E27FC236}">
                <a16:creationId xmlns:a16="http://schemas.microsoft.com/office/drawing/2014/main" id="{3A0BAEDA-2B5E-4C83-9161-0B871B632CD8}"/>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pic>
        <p:nvPicPr>
          <p:cNvPr id="31" name="Graphic 30">
            <a:extLst>
              <a:ext uri="{FF2B5EF4-FFF2-40B4-BE49-F238E27FC236}">
                <a16:creationId xmlns:a16="http://schemas.microsoft.com/office/drawing/2014/main" id="{655D799E-E9E5-46D2-A4A8-C2991ED7CD8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20090" y="0"/>
            <a:ext cx="1096735" cy="1304666"/>
          </a:xfrm>
          <a:prstGeom prst="rect">
            <a:avLst/>
          </a:prstGeom>
        </p:spPr>
      </p:pic>
      <p:sp>
        <p:nvSpPr>
          <p:cNvPr id="5" name="Footer Placeholder 4">
            <a:extLst>
              <a:ext uri="{FF2B5EF4-FFF2-40B4-BE49-F238E27FC236}">
                <a16:creationId xmlns:a16="http://schemas.microsoft.com/office/drawing/2014/main" id="{8EDAF1BB-D4DD-4390-8C59-BBD2D2C67E20}"/>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
        <p:nvSpPr>
          <p:cNvPr id="11" name="Title 1">
            <a:extLst>
              <a:ext uri="{FF2B5EF4-FFF2-40B4-BE49-F238E27FC236}">
                <a16:creationId xmlns:a16="http://schemas.microsoft.com/office/drawing/2014/main" id="{E9977C2C-E54D-42E2-8519-62F412D90FA8}"/>
              </a:ext>
            </a:extLst>
          </p:cNvPr>
          <p:cNvSpPr>
            <a:spLocks noGrp="1"/>
          </p:cNvSpPr>
          <p:nvPr>
            <p:ph type="ctrTitle" hasCustomPrompt="1"/>
          </p:nvPr>
        </p:nvSpPr>
        <p:spPr>
          <a:xfrm>
            <a:off x="720090" y="3662798"/>
            <a:ext cx="3414486" cy="1066446"/>
          </a:xfrm>
        </p:spPr>
        <p:txBody>
          <a:bodyPr lIns="0" tIns="0" rIns="0" bIns="0" anchor="b">
            <a:noAutofit/>
          </a:bodyPr>
          <a:lstStyle>
            <a:lvl1pPr algn="l">
              <a:defRPr sz="3850" b="1" spc="0" baseline="0">
                <a:solidFill>
                  <a:srgbClr val="05427C"/>
                </a:solidFill>
              </a:defRPr>
            </a:lvl1pPr>
          </a:lstStyle>
          <a:p>
            <a:r>
              <a:rPr lang="nb-NO" dirty="0"/>
              <a:t>En kort tittel</a:t>
            </a:r>
          </a:p>
        </p:txBody>
      </p:sp>
    </p:spTree>
    <p:extLst>
      <p:ext uri="{BB962C8B-B14F-4D97-AF65-F5344CB8AC3E}">
        <p14:creationId xmlns:p14="http://schemas.microsoft.com/office/powerpoint/2010/main" val="15870179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ide med mindre bilder splittet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49F8F-D418-4FBA-825E-A63F2DDD8F1E}"/>
              </a:ext>
            </a:extLst>
          </p:cNvPr>
          <p:cNvSpPr>
            <a:spLocks noGrp="1"/>
          </p:cNvSpPr>
          <p:nvPr>
            <p:ph type="ctrTitle" hasCustomPrompt="1"/>
          </p:nvPr>
        </p:nvSpPr>
        <p:spPr>
          <a:xfrm>
            <a:off x="720090" y="3662798"/>
            <a:ext cx="3414486" cy="1066446"/>
          </a:xfrm>
        </p:spPr>
        <p:txBody>
          <a:bodyPr lIns="0" tIns="0" rIns="0" bIns="0" anchor="b">
            <a:noAutofit/>
          </a:bodyPr>
          <a:lstStyle>
            <a:lvl1pPr algn="l">
              <a:defRPr sz="3850" b="1" spc="0" baseline="0">
                <a:solidFill>
                  <a:srgbClr val="05427C"/>
                </a:solidFill>
              </a:defRPr>
            </a:lvl1pPr>
          </a:lstStyle>
          <a:p>
            <a:r>
              <a:rPr lang="nb-NO" dirty="0"/>
              <a:t>En kort tittel</a:t>
            </a:r>
          </a:p>
        </p:txBody>
      </p:sp>
      <p:sp>
        <p:nvSpPr>
          <p:cNvPr id="3" name="Subtitle 2">
            <a:extLst>
              <a:ext uri="{FF2B5EF4-FFF2-40B4-BE49-F238E27FC236}">
                <a16:creationId xmlns:a16="http://schemas.microsoft.com/office/drawing/2014/main" id="{8637D6E0-F061-4BBC-8DBC-562373D266A8}"/>
              </a:ext>
            </a:extLst>
          </p:cNvPr>
          <p:cNvSpPr>
            <a:spLocks noGrp="1"/>
          </p:cNvSpPr>
          <p:nvPr>
            <p:ph type="subTitle" idx="1"/>
          </p:nvPr>
        </p:nvSpPr>
        <p:spPr>
          <a:xfrm>
            <a:off x="720090" y="4931786"/>
            <a:ext cx="3414486" cy="676275"/>
          </a:xfrm>
          <a:prstGeom prst="rect">
            <a:avLst/>
          </a:prstGeom>
        </p:spPr>
        <p:txBody>
          <a:bodyPr lIns="0" tIns="0" rIns="0" bIns="0">
            <a:noAutofit/>
          </a:bodyPr>
          <a:lstStyle>
            <a:lvl1pPr marL="0" indent="0" algn="l">
              <a:lnSpc>
                <a:spcPct val="107000"/>
              </a:lnSpc>
              <a:spcBef>
                <a:spcPts val="0"/>
              </a:spcBef>
              <a:buNone/>
              <a:defRPr sz="2100">
                <a:solidFill>
                  <a:srgbClr val="05427C"/>
                </a:solidFill>
                <a:latin typeface="Calibri Light" panose="020F0302020204030204" pitchFamily="34" charset="0"/>
                <a:cs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nb-NO" dirty="0"/>
          </a:p>
        </p:txBody>
      </p:sp>
      <p:sp>
        <p:nvSpPr>
          <p:cNvPr id="25" name="Picture Placeholder 24">
            <a:extLst>
              <a:ext uri="{FF2B5EF4-FFF2-40B4-BE49-F238E27FC236}">
                <a16:creationId xmlns:a16="http://schemas.microsoft.com/office/drawing/2014/main" id="{48F152A9-0360-426A-B041-448208E46CB2}"/>
              </a:ext>
            </a:extLst>
          </p:cNvPr>
          <p:cNvSpPr>
            <a:spLocks noGrp="1"/>
          </p:cNvSpPr>
          <p:nvPr>
            <p:ph type="pic" sz="quarter" idx="16"/>
          </p:nvPr>
        </p:nvSpPr>
        <p:spPr>
          <a:xfrm>
            <a:off x="7313390" y="-325"/>
            <a:ext cx="4878610" cy="6858325"/>
          </a:xfrm>
          <a:custGeom>
            <a:avLst/>
            <a:gdLst>
              <a:gd name="connsiteX0" fmla="*/ 0 w 4878610"/>
              <a:gd name="connsiteY0" fmla="*/ 0 h 6858325"/>
              <a:gd name="connsiteX1" fmla="*/ 4878610 w 4878610"/>
              <a:gd name="connsiteY1" fmla="*/ 0 h 6858325"/>
              <a:gd name="connsiteX2" fmla="*/ 4878610 w 4878610"/>
              <a:gd name="connsiteY2" fmla="*/ 6858325 h 6858325"/>
              <a:gd name="connsiteX3" fmla="*/ 0 w 4878610"/>
              <a:gd name="connsiteY3" fmla="*/ 6858325 h 6858325"/>
              <a:gd name="connsiteX4" fmla="*/ 2479964 w 4878610"/>
              <a:gd name="connsiteY4" fmla="*/ 325 h 6858325"/>
              <a:gd name="connsiteX5" fmla="*/ 0 w 4878610"/>
              <a:gd name="connsiteY5" fmla="*/ 325 h 6858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78610" h="6858325">
                <a:moveTo>
                  <a:pt x="0" y="0"/>
                </a:moveTo>
                <a:lnTo>
                  <a:pt x="4878610" y="0"/>
                </a:lnTo>
                <a:lnTo>
                  <a:pt x="4878610" y="6858325"/>
                </a:lnTo>
                <a:lnTo>
                  <a:pt x="0" y="6858325"/>
                </a:lnTo>
                <a:lnTo>
                  <a:pt x="2479964" y="325"/>
                </a:lnTo>
                <a:lnTo>
                  <a:pt x="0" y="325"/>
                </a:lnTo>
                <a:close/>
              </a:path>
            </a:pathLst>
          </a:custGeom>
        </p:spPr>
        <p:txBody>
          <a:bodyPr wrap="square">
            <a:noAutofit/>
          </a:bodyPr>
          <a:lstStyle>
            <a:lvl1pPr>
              <a:buNone/>
              <a:defRPr/>
            </a:lvl1pPr>
          </a:lstStyle>
          <a:p>
            <a:endParaRPr lang="nb-NO" dirty="0"/>
          </a:p>
        </p:txBody>
      </p:sp>
      <p:sp>
        <p:nvSpPr>
          <p:cNvPr id="30" name="Picture Placeholder 29">
            <a:extLst>
              <a:ext uri="{FF2B5EF4-FFF2-40B4-BE49-F238E27FC236}">
                <a16:creationId xmlns:a16="http://schemas.microsoft.com/office/drawing/2014/main" id="{4CC0A7DB-27EF-4BE8-93B0-2E99409AE43A}"/>
              </a:ext>
            </a:extLst>
          </p:cNvPr>
          <p:cNvSpPr>
            <a:spLocks noGrp="1"/>
          </p:cNvSpPr>
          <p:nvPr>
            <p:ph type="pic" sz="quarter" idx="17"/>
          </p:nvPr>
        </p:nvSpPr>
        <p:spPr>
          <a:xfrm>
            <a:off x="4947018" y="0"/>
            <a:ext cx="4850393" cy="6858000"/>
          </a:xfrm>
          <a:custGeom>
            <a:avLst/>
            <a:gdLst>
              <a:gd name="connsiteX0" fmla="*/ 0 w 4850393"/>
              <a:gd name="connsiteY0" fmla="*/ 0 h 6858000"/>
              <a:gd name="connsiteX1" fmla="*/ 4850393 w 4850393"/>
              <a:gd name="connsiteY1" fmla="*/ 0 h 6858000"/>
              <a:gd name="connsiteX2" fmla="*/ 2369916 w 4850393"/>
              <a:gd name="connsiteY2" fmla="*/ 6858000 h 6858000"/>
              <a:gd name="connsiteX3" fmla="*/ 0 w 485039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850393" h="6858000">
                <a:moveTo>
                  <a:pt x="0" y="0"/>
                </a:moveTo>
                <a:lnTo>
                  <a:pt x="4850393" y="0"/>
                </a:lnTo>
                <a:lnTo>
                  <a:pt x="2369916" y="6858000"/>
                </a:lnTo>
                <a:lnTo>
                  <a:pt x="0" y="6858000"/>
                </a:lnTo>
                <a:close/>
              </a:path>
            </a:pathLst>
          </a:custGeom>
        </p:spPr>
        <p:txBody>
          <a:bodyPr wrap="square">
            <a:noAutofit/>
          </a:bodyPr>
          <a:lstStyle>
            <a:lvl1pPr>
              <a:buNone/>
              <a:defRPr/>
            </a:lvl1pPr>
          </a:lstStyle>
          <a:p>
            <a:endParaRPr lang="nb-NO" dirty="0"/>
          </a:p>
        </p:txBody>
      </p:sp>
      <p:pic>
        <p:nvPicPr>
          <p:cNvPr id="31" name="Graphic 30">
            <a:extLst>
              <a:ext uri="{FF2B5EF4-FFF2-40B4-BE49-F238E27FC236}">
                <a16:creationId xmlns:a16="http://schemas.microsoft.com/office/drawing/2014/main" id="{655D799E-E9E5-46D2-A4A8-C2991ED7CD8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20090" y="0"/>
            <a:ext cx="1096735" cy="1304666"/>
          </a:xfrm>
          <a:prstGeom prst="rect">
            <a:avLst/>
          </a:prstGeom>
        </p:spPr>
      </p:pic>
      <p:sp>
        <p:nvSpPr>
          <p:cNvPr id="10" name="Text Placeholder 6">
            <a:extLst>
              <a:ext uri="{FF2B5EF4-FFF2-40B4-BE49-F238E27FC236}">
                <a16:creationId xmlns:a16="http://schemas.microsoft.com/office/drawing/2014/main" id="{21E2F243-8C06-4A1D-98D1-265080BF12EF}"/>
              </a:ext>
            </a:extLst>
          </p:cNvPr>
          <p:cNvSpPr>
            <a:spLocks noGrp="1"/>
          </p:cNvSpPr>
          <p:nvPr>
            <p:ph type="body" sz="quarter" idx="18" hasCustomPrompt="1"/>
          </p:nvPr>
        </p:nvSpPr>
        <p:spPr>
          <a:xfrm>
            <a:off x="0" y="6374606"/>
            <a:ext cx="12192000" cy="483394"/>
          </a:xfrm>
          <a:prstGeom prst="rect">
            <a:avLst/>
          </a:prstGeom>
          <a:solidFill>
            <a:schemeClr val="accent1"/>
          </a:solidFill>
        </p:spPr>
        <p:txBody>
          <a:bodyPr/>
          <a:lstStyle>
            <a:lvl1pPr>
              <a:buNone/>
              <a:defRPr/>
            </a:lvl1pPr>
          </a:lstStyle>
          <a:p>
            <a:pPr lvl="0"/>
            <a:r>
              <a:rPr lang="nb-NO" dirty="0"/>
              <a:t> </a:t>
            </a:r>
          </a:p>
        </p:txBody>
      </p:sp>
      <p:sp>
        <p:nvSpPr>
          <p:cNvPr id="13" name="Slide Number Placeholder 5">
            <a:extLst>
              <a:ext uri="{FF2B5EF4-FFF2-40B4-BE49-F238E27FC236}">
                <a16:creationId xmlns:a16="http://schemas.microsoft.com/office/drawing/2014/main" id="{C2C17AF9-57CB-4DE8-8036-B61815EF180D}"/>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14" name="Footer Placeholder 4">
            <a:extLst>
              <a:ext uri="{FF2B5EF4-FFF2-40B4-BE49-F238E27FC236}">
                <a16:creationId xmlns:a16="http://schemas.microsoft.com/office/drawing/2014/main" id="{48480890-1B9B-4A9A-99C9-E0993415F7B5}"/>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Tree>
    <p:extLst>
      <p:ext uri="{BB962C8B-B14F-4D97-AF65-F5344CB8AC3E}">
        <p14:creationId xmlns:p14="http://schemas.microsoft.com/office/powerpoint/2010/main" val="238785294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ide med heldekkende bilde">
    <p:spTree>
      <p:nvGrpSpPr>
        <p:cNvPr id="1" name=""/>
        <p:cNvGrpSpPr/>
        <p:nvPr/>
      </p:nvGrpSpPr>
      <p:grpSpPr>
        <a:xfrm>
          <a:off x="0" y="0"/>
          <a:ext cx="0" cy="0"/>
          <a:chOff x="0" y="0"/>
          <a:chExt cx="0" cy="0"/>
        </a:xfrm>
      </p:grpSpPr>
      <p:sp>
        <p:nvSpPr>
          <p:cNvPr id="8" name="Picture Placeholder 9">
            <a:extLst>
              <a:ext uri="{FF2B5EF4-FFF2-40B4-BE49-F238E27FC236}">
                <a16:creationId xmlns:a16="http://schemas.microsoft.com/office/drawing/2014/main" id="{3A9B36A6-D5A0-40FE-A730-776C70C5C38A}"/>
              </a:ext>
            </a:extLst>
          </p:cNvPr>
          <p:cNvSpPr>
            <a:spLocks noGrp="1"/>
          </p:cNvSpPr>
          <p:nvPr>
            <p:ph type="pic" sz="quarter" idx="13"/>
          </p:nvPr>
        </p:nvSpPr>
        <p:spPr>
          <a:xfrm>
            <a:off x="0" y="0"/>
            <a:ext cx="12192000" cy="6858000"/>
          </a:xfrm>
          <a:custGeom>
            <a:avLst/>
            <a:gdLst>
              <a:gd name="connsiteX0" fmla="*/ 0 w 12192000"/>
              <a:gd name="connsiteY0" fmla="*/ 0 h 6858000"/>
              <a:gd name="connsiteX1" fmla="*/ 722471 w 12192000"/>
              <a:gd name="connsiteY1" fmla="*/ 0 h 6858000"/>
              <a:gd name="connsiteX2" fmla="*/ 722471 w 12192000"/>
              <a:gd name="connsiteY2" fmla="*/ 1299762 h 6858000"/>
              <a:gd name="connsiteX3" fmla="*/ 1813407 w 12192000"/>
              <a:gd name="connsiteY3" fmla="*/ 1299762 h 6858000"/>
              <a:gd name="connsiteX4" fmla="*/ 1813407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0" y="0"/>
                </a:moveTo>
                <a:lnTo>
                  <a:pt x="722471" y="0"/>
                </a:lnTo>
                <a:lnTo>
                  <a:pt x="722471" y="1299762"/>
                </a:lnTo>
                <a:lnTo>
                  <a:pt x="1813407" y="1299762"/>
                </a:lnTo>
                <a:lnTo>
                  <a:pt x="1813407" y="0"/>
                </a:lnTo>
                <a:lnTo>
                  <a:pt x="12192000" y="0"/>
                </a:lnTo>
                <a:lnTo>
                  <a:pt x="12192000" y="6858000"/>
                </a:lnTo>
                <a:lnTo>
                  <a:pt x="0" y="6858000"/>
                </a:lnTo>
                <a:close/>
              </a:path>
            </a:pathLst>
          </a:custGeom>
        </p:spPr>
        <p:txBody>
          <a:bodyPr wrap="square">
            <a:noAutofit/>
          </a:bodyPr>
          <a:lstStyle>
            <a:lvl1pPr algn="ctr">
              <a:buNone/>
              <a:defRPr/>
            </a:lvl1pPr>
          </a:lstStyle>
          <a:p>
            <a:r>
              <a:rPr lang="nb-NO"/>
              <a:t>Click icon to add picture</a:t>
            </a:r>
            <a:endParaRPr lang="nb-NO" dirty="0"/>
          </a:p>
        </p:txBody>
      </p:sp>
      <p:sp>
        <p:nvSpPr>
          <p:cNvPr id="2" name="Title 1">
            <a:extLst>
              <a:ext uri="{FF2B5EF4-FFF2-40B4-BE49-F238E27FC236}">
                <a16:creationId xmlns:a16="http://schemas.microsoft.com/office/drawing/2014/main" id="{A1E49F8F-D418-4FBA-825E-A63F2DDD8F1E}"/>
              </a:ext>
            </a:extLst>
          </p:cNvPr>
          <p:cNvSpPr>
            <a:spLocks noGrp="1"/>
          </p:cNvSpPr>
          <p:nvPr>
            <p:ph type="ctrTitle" hasCustomPrompt="1"/>
          </p:nvPr>
        </p:nvSpPr>
        <p:spPr>
          <a:xfrm>
            <a:off x="0" y="3821445"/>
            <a:ext cx="5372100" cy="2074529"/>
          </a:xfrm>
          <a:solidFill>
            <a:schemeClr val="bg1"/>
          </a:solidFill>
        </p:spPr>
        <p:txBody>
          <a:bodyPr lIns="720000" tIns="360000" rIns="144000" bIns="1166400" anchor="b">
            <a:spAutoFit/>
          </a:bodyPr>
          <a:lstStyle>
            <a:lvl1pPr algn="l">
              <a:defRPr sz="3850" b="1" spc="0" baseline="0">
                <a:solidFill>
                  <a:srgbClr val="05427C"/>
                </a:solidFill>
              </a:defRPr>
            </a:lvl1pPr>
          </a:lstStyle>
          <a:p>
            <a:r>
              <a:rPr lang="nb-NO" dirty="0"/>
              <a:t>En kort tittel</a:t>
            </a:r>
          </a:p>
        </p:txBody>
      </p:sp>
      <p:sp>
        <p:nvSpPr>
          <p:cNvPr id="3" name="Subtitle 2">
            <a:extLst>
              <a:ext uri="{FF2B5EF4-FFF2-40B4-BE49-F238E27FC236}">
                <a16:creationId xmlns:a16="http://schemas.microsoft.com/office/drawing/2014/main" id="{8637D6E0-F061-4BBC-8DBC-562373D266A8}"/>
              </a:ext>
            </a:extLst>
          </p:cNvPr>
          <p:cNvSpPr>
            <a:spLocks noGrp="1"/>
          </p:cNvSpPr>
          <p:nvPr>
            <p:ph type="subTitle" idx="1"/>
          </p:nvPr>
        </p:nvSpPr>
        <p:spPr>
          <a:xfrm>
            <a:off x="720090" y="4931786"/>
            <a:ext cx="4508010" cy="676275"/>
          </a:xfrm>
          <a:prstGeom prst="rect">
            <a:avLst/>
          </a:prstGeom>
        </p:spPr>
        <p:txBody>
          <a:bodyPr lIns="0" tIns="0" rIns="0" bIns="0">
            <a:noAutofit/>
          </a:bodyPr>
          <a:lstStyle>
            <a:lvl1pPr marL="0" indent="0" algn="l">
              <a:lnSpc>
                <a:spcPct val="107000"/>
              </a:lnSpc>
              <a:spcBef>
                <a:spcPts val="0"/>
              </a:spcBef>
              <a:buNone/>
              <a:defRPr sz="2100">
                <a:solidFill>
                  <a:srgbClr val="05427C"/>
                </a:solidFill>
                <a:latin typeface="Calibri Light" panose="020F0302020204030204" pitchFamily="34" charset="0"/>
                <a:cs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nb-NO" dirty="0"/>
          </a:p>
        </p:txBody>
      </p:sp>
      <p:pic>
        <p:nvPicPr>
          <p:cNvPr id="31" name="Graphic 30">
            <a:extLst>
              <a:ext uri="{FF2B5EF4-FFF2-40B4-BE49-F238E27FC236}">
                <a16:creationId xmlns:a16="http://schemas.microsoft.com/office/drawing/2014/main" id="{655D799E-E9E5-46D2-A4A8-C2991ED7CD8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20090" y="0"/>
            <a:ext cx="1096735" cy="1304666"/>
          </a:xfrm>
          <a:prstGeom prst="rect">
            <a:avLst/>
          </a:prstGeom>
        </p:spPr>
      </p:pic>
      <p:sp>
        <p:nvSpPr>
          <p:cNvPr id="13" name="Slide Number Placeholder 5">
            <a:extLst>
              <a:ext uri="{FF2B5EF4-FFF2-40B4-BE49-F238E27FC236}">
                <a16:creationId xmlns:a16="http://schemas.microsoft.com/office/drawing/2014/main" id="{C938A1AD-2509-4CA1-B27D-7E0BD1327B69}"/>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14" name="Footer Placeholder 4">
            <a:extLst>
              <a:ext uri="{FF2B5EF4-FFF2-40B4-BE49-F238E27FC236}">
                <a16:creationId xmlns:a16="http://schemas.microsoft.com/office/drawing/2014/main" id="{489B8CA1-E5FC-4203-8AD2-C94205CC82B8}"/>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Tree>
    <p:extLst>
      <p:ext uri="{BB962C8B-B14F-4D97-AF65-F5344CB8AC3E}">
        <p14:creationId xmlns:p14="http://schemas.microsoft.com/office/powerpoint/2010/main" val="177912186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ide med heldekkende video">
    <p:spTree>
      <p:nvGrpSpPr>
        <p:cNvPr id="1" name=""/>
        <p:cNvGrpSpPr/>
        <p:nvPr/>
      </p:nvGrpSpPr>
      <p:grpSpPr>
        <a:xfrm>
          <a:off x="0" y="0"/>
          <a:ext cx="0" cy="0"/>
          <a:chOff x="0" y="0"/>
          <a:chExt cx="0" cy="0"/>
        </a:xfrm>
      </p:grpSpPr>
      <p:sp>
        <p:nvSpPr>
          <p:cNvPr id="5" name="Media Placeholder 4">
            <a:extLst>
              <a:ext uri="{FF2B5EF4-FFF2-40B4-BE49-F238E27FC236}">
                <a16:creationId xmlns:a16="http://schemas.microsoft.com/office/drawing/2014/main" id="{C596F089-CB50-4BB4-826E-0BA7AB0E2B43}"/>
              </a:ext>
            </a:extLst>
          </p:cNvPr>
          <p:cNvSpPr>
            <a:spLocks noGrp="1"/>
          </p:cNvSpPr>
          <p:nvPr>
            <p:ph type="media" sz="quarter" idx="14"/>
          </p:nvPr>
        </p:nvSpPr>
        <p:spPr>
          <a:xfrm>
            <a:off x="0" y="0"/>
            <a:ext cx="12192000" cy="6858000"/>
          </a:xfrm>
          <a:prstGeom prst="rect">
            <a:avLst/>
          </a:prstGeom>
        </p:spPr>
        <p:txBody>
          <a:bodyPr/>
          <a:lstStyle/>
          <a:p>
            <a:endParaRPr lang="en-US"/>
          </a:p>
        </p:txBody>
      </p:sp>
      <p:sp>
        <p:nvSpPr>
          <p:cNvPr id="2" name="Title 1">
            <a:extLst>
              <a:ext uri="{FF2B5EF4-FFF2-40B4-BE49-F238E27FC236}">
                <a16:creationId xmlns:a16="http://schemas.microsoft.com/office/drawing/2014/main" id="{A1E49F8F-D418-4FBA-825E-A63F2DDD8F1E}"/>
              </a:ext>
            </a:extLst>
          </p:cNvPr>
          <p:cNvSpPr>
            <a:spLocks noGrp="1"/>
          </p:cNvSpPr>
          <p:nvPr>
            <p:ph type="ctrTitle" hasCustomPrompt="1"/>
          </p:nvPr>
        </p:nvSpPr>
        <p:spPr>
          <a:xfrm>
            <a:off x="0" y="3821445"/>
            <a:ext cx="5372100" cy="2074529"/>
          </a:xfrm>
          <a:solidFill>
            <a:schemeClr val="bg1"/>
          </a:solidFill>
        </p:spPr>
        <p:txBody>
          <a:bodyPr lIns="720000" tIns="360000" rIns="144000" bIns="1166400" anchor="b">
            <a:spAutoFit/>
          </a:bodyPr>
          <a:lstStyle>
            <a:lvl1pPr algn="l">
              <a:defRPr sz="3850" b="1" spc="0" baseline="0">
                <a:solidFill>
                  <a:srgbClr val="05427C"/>
                </a:solidFill>
              </a:defRPr>
            </a:lvl1pPr>
          </a:lstStyle>
          <a:p>
            <a:r>
              <a:rPr lang="nb-NO" dirty="0"/>
              <a:t>En kort tittel</a:t>
            </a:r>
          </a:p>
        </p:txBody>
      </p:sp>
      <p:sp>
        <p:nvSpPr>
          <p:cNvPr id="3" name="Subtitle 2">
            <a:extLst>
              <a:ext uri="{FF2B5EF4-FFF2-40B4-BE49-F238E27FC236}">
                <a16:creationId xmlns:a16="http://schemas.microsoft.com/office/drawing/2014/main" id="{8637D6E0-F061-4BBC-8DBC-562373D266A8}"/>
              </a:ext>
            </a:extLst>
          </p:cNvPr>
          <p:cNvSpPr>
            <a:spLocks noGrp="1"/>
          </p:cNvSpPr>
          <p:nvPr>
            <p:ph type="subTitle" idx="1"/>
          </p:nvPr>
        </p:nvSpPr>
        <p:spPr>
          <a:xfrm>
            <a:off x="720090" y="4931786"/>
            <a:ext cx="4508010" cy="676275"/>
          </a:xfrm>
          <a:prstGeom prst="rect">
            <a:avLst/>
          </a:prstGeom>
        </p:spPr>
        <p:txBody>
          <a:bodyPr lIns="0" tIns="0" rIns="0" bIns="0">
            <a:noAutofit/>
          </a:bodyPr>
          <a:lstStyle>
            <a:lvl1pPr marL="0" indent="0" algn="l">
              <a:lnSpc>
                <a:spcPct val="107000"/>
              </a:lnSpc>
              <a:spcBef>
                <a:spcPts val="0"/>
              </a:spcBef>
              <a:buNone/>
              <a:defRPr sz="2100">
                <a:solidFill>
                  <a:srgbClr val="05427C"/>
                </a:solidFill>
                <a:latin typeface="Calibri Light" panose="020F0302020204030204" pitchFamily="34" charset="0"/>
                <a:cs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nb-NO" dirty="0"/>
          </a:p>
        </p:txBody>
      </p:sp>
      <p:pic>
        <p:nvPicPr>
          <p:cNvPr id="31" name="Graphic 30">
            <a:extLst>
              <a:ext uri="{FF2B5EF4-FFF2-40B4-BE49-F238E27FC236}">
                <a16:creationId xmlns:a16="http://schemas.microsoft.com/office/drawing/2014/main" id="{655D799E-E9E5-46D2-A4A8-C2991ED7CD8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20090" y="0"/>
            <a:ext cx="1096735" cy="1304666"/>
          </a:xfrm>
          <a:prstGeom prst="rect">
            <a:avLst/>
          </a:prstGeom>
        </p:spPr>
      </p:pic>
      <p:sp>
        <p:nvSpPr>
          <p:cNvPr id="13" name="Slide Number Placeholder 5">
            <a:extLst>
              <a:ext uri="{FF2B5EF4-FFF2-40B4-BE49-F238E27FC236}">
                <a16:creationId xmlns:a16="http://schemas.microsoft.com/office/drawing/2014/main" id="{C938A1AD-2509-4CA1-B27D-7E0BD1327B69}"/>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14" name="Footer Placeholder 4">
            <a:extLst>
              <a:ext uri="{FF2B5EF4-FFF2-40B4-BE49-F238E27FC236}">
                <a16:creationId xmlns:a16="http://schemas.microsoft.com/office/drawing/2014/main" id="{489B8CA1-E5FC-4203-8AD2-C94205CC82B8}"/>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Tree>
    <p:extLst>
      <p:ext uri="{BB962C8B-B14F-4D97-AF65-F5344CB8AC3E}">
        <p14:creationId xmlns:p14="http://schemas.microsoft.com/office/powerpoint/2010/main" val="252394637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tel og teks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p:nvPr>
        </p:nvSpPr>
        <p:spPr>
          <a:xfrm>
            <a:off x="2102644" y="379964"/>
            <a:ext cx="9369266" cy="1051168"/>
          </a:xfrm>
        </p:spPr>
        <p:txBody>
          <a:bodyPr/>
          <a:lstStyle>
            <a:lvl1pPr>
              <a:defRPr/>
            </a:lvl1pPr>
          </a:lstStyle>
          <a:p>
            <a:endParaRPr lang="nb-NO" dirty="0"/>
          </a:p>
        </p:txBody>
      </p:sp>
      <p:sp>
        <p:nvSpPr>
          <p:cNvPr id="11" name="Text Placeholder 6">
            <a:extLst>
              <a:ext uri="{FF2B5EF4-FFF2-40B4-BE49-F238E27FC236}">
                <a16:creationId xmlns:a16="http://schemas.microsoft.com/office/drawing/2014/main" id="{AE3C12E5-2F4F-4D23-91A9-A0907C2B0531}"/>
              </a:ext>
            </a:extLst>
          </p:cNvPr>
          <p:cNvSpPr>
            <a:spLocks noGrp="1"/>
          </p:cNvSpPr>
          <p:nvPr>
            <p:ph type="body" sz="quarter" idx="18" hasCustomPrompt="1"/>
          </p:nvPr>
        </p:nvSpPr>
        <p:spPr>
          <a:xfrm>
            <a:off x="0" y="6374606"/>
            <a:ext cx="12192000" cy="483394"/>
          </a:xfrm>
          <a:prstGeom prst="rect">
            <a:avLst/>
          </a:prstGeom>
          <a:solidFill>
            <a:schemeClr val="accent1"/>
          </a:solidFill>
        </p:spPr>
        <p:txBody>
          <a:bodyPr/>
          <a:lstStyle>
            <a:lvl1pPr>
              <a:buNone/>
              <a:defRPr/>
            </a:lvl1pPr>
          </a:lstStyle>
          <a:p>
            <a:pPr lvl="0"/>
            <a:r>
              <a:rPr lang="nb-NO" dirty="0"/>
              <a:t> </a:t>
            </a:r>
          </a:p>
        </p:txBody>
      </p:sp>
      <p:sp>
        <p:nvSpPr>
          <p:cNvPr id="12" name="Slide Number Placeholder 5">
            <a:extLst>
              <a:ext uri="{FF2B5EF4-FFF2-40B4-BE49-F238E27FC236}">
                <a16:creationId xmlns:a16="http://schemas.microsoft.com/office/drawing/2014/main" id="{D43112DF-4C01-44A3-B0E0-03124C18CBA4}"/>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13" name="Footer Placeholder 4">
            <a:extLst>
              <a:ext uri="{FF2B5EF4-FFF2-40B4-BE49-F238E27FC236}">
                <a16:creationId xmlns:a16="http://schemas.microsoft.com/office/drawing/2014/main" id="{8316CC25-277B-403B-95B4-97DF2D85F763}"/>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
        <p:nvSpPr>
          <p:cNvPr id="4" name="Text Placeholder 3">
            <a:extLst>
              <a:ext uri="{FF2B5EF4-FFF2-40B4-BE49-F238E27FC236}">
                <a16:creationId xmlns:a16="http://schemas.microsoft.com/office/drawing/2014/main" id="{739BBAFB-B206-4C11-94AA-CA89A2C7C53A}"/>
              </a:ext>
            </a:extLst>
          </p:cNvPr>
          <p:cNvSpPr>
            <a:spLocks noGrp="1"/>
          </p:cNvSpPr>
          <p:nvPr>
            <p:ph type="body" sz="quarter" idx="19"/>
          </p:nvPr>
        </p:nvSpPr>
        <p:spPr>
          <a:xfrm>
            <a:off x="759695" y="2266950"/>
            <a:ext cx="10712215" cy="3910012"/>
          </a:xfrm>
          <a:prstGeom prst="rect">
            <a:avLst/>
          </a:prstGeom>
        </p:spPr>
        <p:txBody>
          <a:bodyPr lIns="0" tIns="0" rIns="0" bIns="0"/>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Tree>
    <p:extLst>
      <p:ext uri="{BB962C8B-B14F-4D97-AF65-F5344CB8AC3E}">
        <p14:creationId xmlns:p14="http://schemas.microsoft.com/office/powerpoint/2010/main" val="239583534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tel, tekst og bil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61F1D6E9-D703-4F0F-B724-E992F395E6EB}"/>
              </a:ext>
            </a:extLst>
          </p:cNvPr>
          <p:cNvSpPr>
            <a:spLocks noGrp="1"/>
          </p:cNvSpPr>
          <p:nvPr>
            <p:ph type="pic" sz="quarter" idx="13"/>
          </p:nvPr>
        </p:nvSpPr>
        <p:spPr>
          <a:xfrm>
            <a:off x="7329488" y="0"/>
            <a:ext cx="4862512" cy="6858000"/>
          </a:xfrm>
          <a:prstGeom prst="rect">
            <a:avLst/>
          </a:prstGeom>
        </p:spPr>
        <p:txBody>
          <a:bodyPr/>
          <a:lstStyle>
            <a:lvl1pPr>
              <a:buNone/>
              <a:defRPr/>
            </a:lvl1pPr>
          </a:lstStyle>
          <a:p>
            <a:endParaRPr lang="nb-NO" dirty="0"/>
          </a:p>
        </p:txBody>
      </p:sp>
      <p:sp>
        <p:nvSpPr>
          <p:cNvPr id="2" name="Title 1">
            <a:extLst>
              <a:ext uri="{FF2B5EF4-FFF2-40B4-BE49-F238E27FC236}">
                <a16:creationId xmlns:a16="http://schemas.microsoft.com/office/drawing/2014/main" id="{9D8C0CC4-FF8D-4840-9F6A-DCCFD694CE44}"/>
              </a:ext>
            </a:extLst>
          </p:cNvPr>
          <p:cNvSpPr>
            <a:spLocks noGrp="1"/>
          </p:cNvSpPr>
          <p:nvPr>
            <p:ph type="title"/>
          </p:nvPr>
        </p:nvSpPr>
        <p:spPr/>
        <p:txBody>
          <a:bodyPr/>
          <a:lstStyle>
            <a:lvl1pPr>
              <a:defRPr/>
            </a:lvl1pPr>
          </a:lstStyle>
          <a:p>
            <a:endParaRPr lang="nb-NO" dirty="0"/>
          </a:p>
        </p:txBody>
      </p:sp>
      <p:sp>
        <p:nvSpPr>
          <p:cNvPr id="3" name="Content Placeholder 2">
            <a:extLst>
              <a:ext uri="{FF2B5EF4-FFF2-40B4-BE49-F238E27FC236}">
                <a16:creationId xmlns:a16="http://schemas.microsoft.com/office/drawing/2014/main" id="{0D93E16A-6125-4B01-9B97-3CA53DFF61AB}"/>
              </a:ext>
            </a:extLst>
          </p:cNvPr>
          <p:cNvSpPr>
            <a:spLocks noGrp="1"/>
          </p:cNvSpPr>
          <p:nvPr>
            <p:ph idx="1"/>
          </p:nvPr>
        </p:nvSpPr>
        <p:spPr>
          <a:xfrm>
            <a:off x="759695" y="2266950"/>
            <a:ext cx="5336305" cy="3910012"/>
          </a:xfrm>
          <a:prstGeom prst="rect">
            <a:avLst/>
          </a:prstGeom>
        </p:spPr>
        <p:txBody>
          <a:body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11" name="Text Placeholder 6">
            <a:extLst>
              <a:ext uri="{FF2B5EF4-FFF2-40B4-BE49-F238E27FC236}">
                <a16:creationId xmlns:a16="http://schemas.microsoft.com/office/drawing/2014/main" id="{AE3C12E5-2F4F-4D23-91A9-A0907C2B0531}"/>
              </a:ext>
            </a:extLst>
          </p:cNvPr>
          <p:cNvSpPr>
            <a:spLocks noGrp="1"/>
          </p:cNvSpPr>
          <p:nvPr>
            <p:ph type="body" sz="quarter" idx="18" hasCustomPrompt="1"/>
          </p:nvPr>
        </p:nvSpPr>
        <p:spPr>
          <a:xfrm>
            <a:off x="0" y="6374606"/>
            <a:ext cx="12192000" cy="483394"/>
          </a:xfrm>
          <a:prstGeom prst="rect">
            <a:avLst/>
          </a:prstGeom>
          <a:solidFill>
            <a:schemeClr val="accent1"/>
          </a:solidFill>
        </p:spPr>
        <p:txBody>
          <a:bodyPr/>
          <a:lstStyle>
            <a:lvl1pPr>
              <a:buNone/>
              <a:defRPr/>
            </a:lvl1pPr>
          </a:lstStyle>
          <a:p>
            <a:pPr lvl="0"/>
            <a:r>
              <a:rPr lang="nb-NO" dirty="0"/>
              <a:t> </a:t>
            </a:r>
          </a:p>
        </p:txBody>
      </p:sp>
      <p:sp>
        <p:nvSpPr>
          <p:cNvPr id="12" name="Slide Number Placeholder 5">
            <a:extLst>
              <a:ext uri="{FF2B5EF4-FFF2-40B4-BE49-F238E27FC236}">
                <a16:creationId xmlns:a16="http://schemas.microsoft.com/office/drawing/2014/main" id="{D43112DF-4C01-44A3-B0E0-03124C18CBA4}"/>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13" name="Footer Placeholder 4">
            <a:extLst>
              <a:ext uri="{FF2B5EF4-FFF2-40B4-BE49-F238E27FC236}">
                <a16:creationId xmlns:a16="http://schemas.microsoft.com/office/drawing/2014/main" id="{8316CC25-277B-403B-95B4-97DF2D85F763}"/>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Tree>
    <p:extLst>
      <p:ext uri="{BB962C8B-B14F-4D97-AF65-F5344CB8AC3E}">
        <p14:creationId xmlns:p14="http://schemas.microsoft.com/office/powerpoint/2010/main" val="8239976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tel og tekst i to bolk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9" name="Text Placeholder 2">
            <a:extLst>
              <a:ext uri="{FF2B5EF4-FFF2-40B4-BE49-F238E27FC236}">
                <a16:creationId xmlns:a16="http://schemas.microsoft.com/office/drawing/2014/main" id="{811D9235-DDE9-4289-8F46-F0D05758E858}"/>
              </a:ext>
            </a:extLst>
          </p:cNvPr>
          <p:cNvSpPr>
            <a:spLocks noGrp="1"/>
          </p:cNvSpPr>
          <p:nvPr>
            <p:ph idx="1"/>
          </p:nvPr>
        </p:nvSpPr>
        <p:spPr>
          <a:xfrm>
            <a:off x="758190" y="2259018"/>
            <a:ext cx="5149124" cy="3910012"/>
          </a:xfrm>
          <a:prstGeom prst="rect">
            <a:avLst/>
          </a:prstGeom>
        </p:spPr>
        <p:txBody>
          <a:bodyPr vert="horz" lIns="0" tIns="0" rIns="0" bIns="0" rtlCol="0">
            <a:normAutofit/>
          </a:body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11" name="Text Placeholder 2">
            <a:extLst>
              <a:ext uri="{FF2B5EF4-FFF2-40B4-BE49-F238E27FC236}">
                <a16:creationId xmlns:a16="http://schemas.microsoft.com/office/drawing/2014/main" id="{929123D7-9B88-424A-A714-A5F0D0690309}"/>
              </a:ext>
            </a:extLst>
          </p:cNvPr>
          <p:cNvSpPr>
            <a:spLocks noGrp="1"/>
          </p:cNvSpPr>
          <p:nvPr>
            <p:ph idx="14"/>
          </p:nvPr>
        </p:nvSpPr>
        <p:spPr>
          <a:xfrm>
            <a:off x="6360884" y="2259018"/>
            <a:ext cx="5149125" cy="3910012"/>
          </a:xfrm>
          <a:prstGeom prst="rect">
            <a:avLst/>
          </a:prstGeom>
        </p:spPr>
        <p:txBody>
          <a:bodyPr vert="horz" lIns="0" tIns="0" rIns="0" bIns="0" rtlCol="0">
            <a:normAutofit/>
          </a:body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6" name="Text Placeholder 6">
            <a:extLst>
              <a:ext uri="{FF2B5EF4-FFF2-40B4-BE49-F238E27FC236}">
                <a16:creationId xmlns:a16="http://schemas.microsoft.com/office/drawing/2014/main" id="{7644BE22-FE64-415A-82E1-57F426B630DE}"/>
              </a:ext>
            </a:extLst>
          </p:cNvPr>
          <p:cNvSpPr>
            <a:spLocks noGrp="1"/>
          </p:cNvSpPr>
          <p:nvPr>
            <p:ph type="body" sz="quarter" idx="23" hasCustomPrompt="1"/>
          </p:nvPr>
        </p:nvSpPr>
        <p:spPr>
          <a:xfrm>
            <a:off x="0" y="6374606"/>
            <a:ext cx="12192000" cy="483394"/>
          </a:xfrm>
          <a:prstGeom prst="rect">
            <a:avLst/>
          </a:prstGeom>
          <a:solidFill>
            <a:schemeClr val="accent1"/>
          </a:solidFill>
        </p:spPr>
        <p:txBody>
          <a:bodyPr/>
          <a:lstStyle>
            <a:lvl1pPr>
              <a:buNone/>
              <a:defRPr/>
            </a:lvl1pPr>
          </a:lstStyle>
          <a:p>
            <a:pPr lvl="0"/>
            <a:r>
              <a:rPr lang="nb-NO" dirty="0"/>
              <a:t> </a:t>
            </a:r>
          </a:p>
        </p:txBody>
      </p:sp>
      <p:sp>
        <p:nvSpPr>
          <p:cNvPr id="7" name="Slide Number Placeholder 5">
            <a:extLst>
              <a:ext uri="{FF2B5EF4-FFF2-40B4-BE49-F238E27FC236}">
                <a16:creationId xmlns:a16="http://schemas.microsoft.com/office/drawing/2014/main" id="{F444DAB5-754B-4A6F-B710-754439ADFDD0}"/>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8" name="Footer Placeholder 4">
            <a:extLst>
              <a:ext uri="{FF2B5EF4-FFF2-40B4-BE49-F238E27FC236}">
                <a16:creationId xmlns:a16="http://schemas.microsoft.com/office/drawing/2014/main" id="{3A8F863F-3ACF-4957-A9A6-A89D8AA0A874}"/>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Tree>
    <p:extLst>
      <p:ext uri="{BB962C8B-B14F-4D97-AF65-F5344CB8AC3E}">
        <p14:creationId xmlns:p14="http://schemas.microsoft.com/office/powerpoint/2010/main" val="38977807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ide med heldekkende video">
    <p:spTree>
      <p:nvGrpSpPr>
        <p:cNvPr id="1" name=""/>
        <p:cNvGrpSpPr/>
        <p:nvPr/>
      </p:nvGrpSpPr>
      <p:grpSpPr>
        <a:xfrm>
          <a:off x="0" y="0"/>
          <a:ext cx="0" cy="0"/>
          <a:chOff x="0" y="0"/>
          <a:chExt cx="0" cy="0"/>
        </a:xfrm>
      </p:grpSpPr>
      <p:sp>
        <p:nvSpPr>
          <p:cNvPr id="6" name="Media Placeholder 5">
            <a:extLst>
              <a:ext uri="{FF2B5EF4-FFF2-40B4-BE49-F238E27FC236}">
                <a16:creationId xmlns:a16="http://schemas.microsoft.com/office/drawing/2014/main" id="{9411C7D4-48C4-4B82-9272-C825344475C8}"/>
              </a:ext>
            </a:extLst>
          </p:cNvPr>
          <p:cNvSpPr>
            <a:spLocks noGrp="1"/>
          </p:cNvSpPr>
          <p:nvPr>
            <p:ph type="media" sz="quarter" idx="14"/>
          </p:nvPr>
        </p:nvSpPr>
        <p:spPr>
          <a:xfrm>
            <a:off x="0" y="-1"/>
            <a:ext cx="12192000" cy="6858000"/>
          </a:xfrm>
        </p:spPr>
        <p:txBody>
          <a:bodyPr/>
          <a:lstStyle/>
          <a:p>
            <a:r>
              <a:rPr lang="en-US"/>
              <a:t>Click icon to add media</a:t>
            </a:r>
          </a:p>
        </p:txBody>
      </p:sp>
      <p:sp>
        <p:nvSpPr>
          <p:cNvPr id="2" name="Title 1">
            <a:extLst>
              <a:ext uri="{FF2B5EF4-FFF2-40B4-BE49-F238E27FC236}">
                <a16:creationId xmlns:a16="http://schemas.microsoft.com/office/drawing/2014/main" id="{A1E49F8F-D418-4FBA-825E-A63F2DDD8F1E}"/>
              </a:ext>
            </a:extLst>
          </p:cNvPr>
          <p:cNvSpPr>
            <a:spLocks noGrp="1"/>
          </p:cNvSpPr>
          <p:nvPr>
            <p:ph type="ctrTitle" hasCustomPrompt="1"/>
          </p:nvPr>
        </p:nvSpPr>
        <p:spPr>
          <a:xfrm>
            <a:off x="0" y="3821445"/>
            <a:ext cx="5372100" cy="2074529"/>
          </a:xfrm>
          <a:solidFill>
            <a:schemeClr val="bg1"/>
          </a:solidFill>
        </p:spPr>
        <p:txBody>
          <a:bodyPr lIns="720000" tIns="360000" rIns="144000" bIns="1166400" anchor="b">
            <a:spAutoFit/>
          </a:bodyPr>
          <a:lstStyle>
            <a:lvl1pPr algn="l">
              <a:defRPr sz="3850" b="1" spc="0" baseline="0">
                <a:solidFill>
                  <a:srgbClr val="05427C"/>
                </a:solidFill>
              </a:defRPr>
            </a:lvl1pPr>
          </a:lstStyle>
          <a:p>
            <a:r>
              <a:rPr lang="nb-NO" dirty="0"/>
              <a:t>En kort tittel</a:t>
            </a:r>
          </a:p>
        </p:txBody>
      </p:sp>
      <p:sp>
        <p:nvSpPr>
          <p:cNvPr id="3" name="Subtitle 2">
            <a:extLst>
              <a:ext uri="{FF2B5EF4-FFF2-40B4-BE49-F238E27FC236}">
                <a16:creationId xmlns:a16="http://schemas.microsoft.com/office/drawing/2014/main" id="{8637D6E0-F061-4BBC-8DBC-562373D266A8}"/>
              </a:ext>
            </a:extLst>
          </p:cNvPr>
          <p:cNvSpPr>
            <a:spLocks noGrp="1"/>
          </p:cNvSpPr>
          <p:nvPr>
            <p:ph type="subTitle" idx="1" hasCustomPrompt="1"/>
          </p:nvPr>
        </p:nvSpPr>
        <p:spPr>
          <a:xfrm>
            <a:off x="720090" y="4931786"/>
            <a:ext cx="4508010" cy="676275"/>
          </a:xfrm>
        </p:spPr>
        <p:txBody>
          <a:bodyPr lIns="0" tIns="0" rIns="0" bIns="0">
            <a:noAutofit/>
          </a:bodyPr>
          <a:lstStyle>
            <a:lvl1pPr marL="0" indent="0" algn="l">
              <a:lnSpc>
                <a:spcPct val="107000"/>
              </a:lnSpc>
              <a:spcBef>
                <a:spcPts val="0"/>
              </a:spcBef>
              <a:buNone/>
              <a:defRPr sz="2100">
                <a:solidFill>
                  <a:srgbClr val="05427C"/>
                </a:solidFill>
                <a:latin typeface="Calibri Light" panose="020F0302020204030204" pitchFamily="34" charset="0"/>
                <a:cs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dirty="0"/>
              <a:t>Klikk for å redigere undertittelstil i malen</a:t>
            </a:r>
          </a:p>
        </p:txBody>
      </p:sp>
      <p:sp>
        <p:nvSpPr>
          <p:cNvPr id="5" name="Footer Placeholder 4">
            <a:extLst>
              <a:ext uri="{FF2B5EF4-FFF2-40B4-BE49-F238E27FC236}">
                <a16:creationId xmlns:a16="http://schemas.microsoft.com/office/drawing/2014/main" id="{8EDAF1BB-D4DD-4390-8C59-BBD2D2C67E20}"/>
              </a:ext>
            </a:extLst>
          </p:cNvPr>
          <p:cNvSpPr>
            <a:spLocks noGrp="1"/>
          </p:cNvSpPr>
          <p:nvPr>
            <p:ph type="ftr" sz="quarter" idx="11"/>
          </p:nvPr>
        </p:nvSpPr>
        <p:spPr>
          <a:xfrm>
            <a:off x="8022499" y="6369493"/>
            <a:ext cx="342401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pic>
        <p:nvPicPr>
          <p:cNvPr id="31" name="Graphic 30">
            <a:extLst>
              <a:ext uri="{FF2B5EF4-FFF2-40B4-BE49-F238E27FC236}">
                <a16:creationId xmlns:a16="http://schemas.microsoft.com/office/drawing/2014/main" id="{655D799E-E9E5-46D2-A4A8-C2991ED7CD8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20090" y="0"/>
            <a:ext cx="1096735" cy="1304666"/>
          </a:xfrm>
          <a:prstGeom prst="rect">
            <a:avLst/>
          </a:prstGeom>
        </p:spPr>
      </p:pic>
    </p:spTree>
    <p:extLst>
      <p:ext uri="{BB962C8B-B14F-4D97-AF65-F5344CB8AC3E}">
        <p14:creationId xmlns:p14="http://schemas.microsoft.com/office/powerpoint/2010/main" val="319116320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tel og tekst i to bolker (Underoverskrif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9" name="Text Placeholder 2">
            <a:extLst>
              <a:ext uri="{FF2B5EF4-FFF2-40B4-BE49-F238E27FC236}">
                <a16:creationId xmlns:a16="http://schemas.microsoft.com/office/drawing/2014/main" id="{811D9235-DDE9-4289-8F46-F0D05758E858}"/>
              </a:ext>
            </a:extLst>
          </p:cNvPr>
          <p:cNvSpPr>
            <a:spLocks noGrp="1"/>
          </p:cNvSpPr>
          <p:nvPr>
            <p:ph idx="1"/>
          </p:nvPr>
        </p:nvSpPr>
        <p:spPr>
          <a:xfrm>
            <a:off x="758190" y="3517900"/>
            <a:ext cx="5149124" cy="2651130"/>
          </a:xfrm>
          <a:prstGeom prst="rect">
            <a:avLst/>
          </a:prstGeom>
        </p:spPr>
        <p:txBody>
          <a:bodyPr vert="horz" lIns="0" tIns="0" rIns="0" bIns="0" rtlCol="0">
            <a:normAutofit/>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7" name="Text Placeholder 2">
            <a:extLst>
              <a:ext uri="{FF2B5EF4-FFF2-40B4-BE49-F238E27FC236}">
                <a16:creationId xmlns:a16="http://schemas.microsoft.com/office/drawing/2014/main" id="{32B8C940-39F3-450D-A5E9-074D998391CE}"/>
              </a:ext>
            </a:extLst>
          </p:cNvPr>
          <p:cNvSpPr>
            <a:spLocks noGrp="1"/>
          </p:cNvSpPr>
          <p:nvPr>
            <p:ph idx="15"/>
          </p:nvPr>
        </p:nvSpPr>
        <p:spPr>
          <a:xfrm>
            <a:off x="6360884" y="3517900"/>
            <a:ext cx="5149126" cy="2651130"/>
          </a:xfrm>
          <a:prstGeom prst="rect">
            <a:avLst/>
          </a:prstGeom>
        </p:spPr>
        <p:txBody>
          <a:bodyPr vert="horz" lIns="0" tIns="0" rIns="0" bIns="0" rtlCol="0">
            <a:normAutofit/>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10" name="Text Placeholder 6">
            <a:extLst>
              <a:ext uri="{FF2B5EF4-FFF2-40B4-BE49-F238E27FC236}">
                <a16:creationId xmlns:a16="http://schemas.microsoft.com/office/drawing/2014/main" id="{7C013883-E97D-43E6-B184-0B89BF36D874}"/>
              </a:ext>
            </a:extLst>
          </p:cNvPr>
          <p:cNvSpPr>
            <a:spLocks noGrp="1"/>
          </p:cNvSpPr>
          <p:nvPr>
            <p:ph type="body" sz="quarter" idx="23" hasCustomPrompt="1"/>
          </p:nvPr>
        </p:nvSpPr>
        <p:spPr>
          <a:xfrm>
            <a:off x="0" y="6374606"/>
            <a:ext cx="12192000" cy="483394"/>
          </a:xfrm>
          <a:prstGeom prst="rect">
            <a:avLst/>
          </a:prstGeom>
          <a:solidFill>
            <a:schemeClr val="accent1"/>
          </a:solidFill>
        </p:spPr>
        <p:txBody>
          <a:bodyPr/>
          <a:lstStyle>
            <a:lvl1pPr>
              <a:buNone/>
              <a:defRPr/>
            </a:lvl1pPr>
          </a:lstStyle>
          <a:p>
            <a:pPr lvl="0"/>
            <a:r>
              <a:rPr lang="nb-NO" dirty="0"/>
              <a:t> </a:t>
            </a:r>
          </a:p>
        </p:txBody>
      </p:sp>
      <p:sp>
        <p:nvSpPr>
          <p:cNvPr id="11" name="Slide Number Placeholder 5">
            <a:extLst>
              <a:ext uri="{FF2B5EF4-FFF2-40B4-BE49-F238E27FC236}">
                <a16:creationId xmlns:a16="http://schemas.microsoft.com/office/drawing/2014/main" id="{A438A2C9-456E-4D4E-94D6-AED12A02C14C}"/>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12" name="Footer Placeholder 4">
            <a:extLst>
              <a:ext uri="{FF2B5EF4-FFF2-40B4-BE49-F238E27FC236}">
                <a16:creationId xmlns:a16="http://schemas.microsoft.com/office/drawing/2014/main" id="{0EE22A6A-0A3A-4F38-94A9-28038AC019E0}"/>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
        <p:nvSpPr>
          <p:cNvPr id="14" name="Text Placeholder 5">
            <a:extLst>
              <a:ext uri="{FF2B5EF4-FFF2-40B4-BE49-F238E27FC236}">
                <a16:creationId xmlns:a16="http://schemas.microsoft.com/office/drawing/2014/main" id="{AC445AE6-D7DD-47D9-BF73-D0DA45501ED6}"/>
              </a:ext>
            </a:extLst>
          </p:cNvPr>
          <p:cNvSpPr>
            <a:spLocks noGrp="1"/>
          </p:cNvSpPr>
          <p:nvPr>
            <p:ph type="body" sz="quarter" idx="16"/>
          </p:nvPr>
        </p:nvSpPr>
        <p:spPr>
          <a:xfrm>
            <a:off x="758190" y="2660650"/>
            <a:ext cx="5149124" cy="463550"/>
          </a:xfrm>
        </p:spPr>
        <p:txBody>
          <a:bodyPr anchor="ctr">
            <a:normAutofit/>
          </a:bodyPr>
          <a:lstStyle>
            <a:lvl1pPr marL="0" indent="0">
              <a:buNone/>
              <a:defRPr sz="2400" b="1">
                <a:solidFill>
                  <a:schemeClr val="tx2"/>
                </a:solidFill>
                <a:latin typeface="+mj-lt"/>
              </a:defRPr>
            </a:lvl1pPr>
          </a:lstStyle>
          <a:p>
            <a:pPr lvl="0"/>
            <a:endParaRPr lang="nb-NO" dirty="0"/>
          </a:p>
        </p:txBody>
      </p:sp>
      <p:sp>
        <p:nvSpPr>
          <p:cNvPr id="15" name="Text Placeholder 5">
            <a:extLst>
              <a:ext uri="{FF2B5EF4-FFF2-40B4-BE49-F238E27FC236}">
                <a16:creationId xmlns:a16="http://schemas.microsoft.com/office/drawing/2014/main" id="{D5517287-395C-4EAB-AF50-F5A4965FBBE5}"/>
              </a:ext>
            </a:extLst>
          </p:cNvPr>
          <p:cNvSpPr>
            <a:spLocks noGrp="1"/>
          </p:cNvSpPr>
          <p:nvPr>
            <p:ph type="body" sz="quarter" idx="18"/>
          </p:nvPr>
        </p:nvSpPr>
        <p:spPr>
          <a:xfrm>
            <a:off x="6360882" y="2660650"/>
            <a:ext cx="5149127" cy="463550"/>
          </a:xfrm>
        </p:spPr>
        <p:txBody>
          <a:bodyPr anchor="ctr">
            <a:normAutofit/>
          </a:bodyPr>
          <a:lstStyle>
            <a:lvl1pPr marL="0" indent="0">
              <a:buNone/>
              <a:defRPr sz="2400" b="1">
                <a:solidFill>
                  <a:schemeClr val="tx2"/>
                </a:solidFill>
                <a:latin typeface="+mj-lt"/>
              </a:defRPr>
            </a:lvl1pPr>
          </a:lstStyle>
          <a:p>
            <a:pPr lvl="0"/>
            <a:endParaRPr lang="nb-NO" dirty="0"/>
          </a:p>
        </p:txBody>
      </p:sp>
    </p:spTree>
    <p:extLst>
      <p:ext uri="{BB962C8B-B14F-4D97-AF65-F5344CB8AC3E}">
        <p14:creationId xmlns:p14="http://schemas.microsoft.com/office/powerpoint/2010/main" val="134306921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tel og tekst i tre bolk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9" name="Text Placeholder 2">
            <a:extLst>
              <a:ext uri="{FF2B5EF4-FFF2-40B4-BE49-F238E27FC236}">
                <a16:creationId xmlns:a16="http://schemas.microsoft.com/office/drawing/2014/main" id="{811D9235-DDE9-4289-8F46-F0D05758E858}"/>
              </a:ext>
            </a:extLst>
          </p:cNvPr>
          <p:cNvSpPr>
            <a:spLocks noGrp="1"/>
          </p:cNvSpPr>
          <p:nvPr>
            <p:ph idx="1"/>
          </p:nvPr>
        </p:nvSpPr>
        <p:spPr>
          <a:xfrm>
            <a:off x="758190" y="3517900"/>
            <a:ext cx="3064510" cy="2651130"/>
          </a:xfrm>
          <a:prstGeom prst="rect">
            <a:avLst/>
          </a:prstGeom>
        </p:spPr>
        <p:txBody>
          <a:bodyPr vert="horz" lIns="0" tIns="0" rIns="0" bIns="0" rtlCol="0">
            <a:normAutofit/>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11" name="Text Placeholder 2">
            <a:extLst>
              <a:ext uri="{FF2B5EF4-FFF2-40B4-BE49-F238E27FC236}">
                <a16:creationId xmlns:a16="http://schemas.microsoft.com/office/drawing/2014/main" id="{929123D7-9B88-424A-A714-A5F0D0690309}"/>
              </a:ext>
            </a:extLst>
          </p:cNvPr>
          <p:cNvSpPr>
            <a:spLocks noGrp="1"/>
          </p:cNvSpPr>
          <p:nvPr>
            <p:ph idx="14"/>
          </p:nvPr>
        </p:nvSpPr>
        <p:spPr>
          <a:xfrm>
            <a:off x="4601845" y="3517900"/>
            <a:ext cx="3064510" cy="2651130"/>
          </a:xfrm>
          <a:prstGeom prst="rect">
            <a:avLst/>
          </a:prstGeom>
        </p:spPr>
        <p:txBody>
          <a:bodyPr vert="horz" lIns="0" tIns="0" rIns="0" bIns="0" rtlCol="0">
            <a:normAutofit/>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7" name="Text Placeholder 2">
            <a:extLst>
              <a:ext uri="{FF2B5EF4-FFF2-40B4-BE49-F238E27FC236}">
                <a16:creationId xmlns:a16="http://schemas.microsoft.com/office/drawing/2014/main" id="{32B8C940-39F3-450D-A5E9-074D998391CE}"/>
              </a:ext>
            </a:extLst>
          </p:cNvPr>
          <p:cNvSpPr>
            <a:spLocks noGrp="1"/>
          </p:cNvSpPr>
          <p:nvPr>
            <p:ph idx="15"/>
          </p:nvPr>
        </p:nvSpPr>
        <p:spPr>
          <a:xfrm>
            <a:off x="8445500" y="3517900"/>
            <a:ext cx="3064510" cy="2651130"/>
          </a:xfrm>
          <a:prstGeom prst="rect">
            <a:avLst/>
          </a:prstGeom>
        </p:spPr>
        <p:txBody>
          <a:bodyPr vert="horz" lIns="0" tIns="0" rIns="0" bIns="0" rtlCol="0">
            <a:normAutofit/>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16" name="Text Placeholder 6">
            <a:extLst>
              <a:ext uri="{FF2B5EF4-FFF2-40B4-BE49-F238E27FC236}">
                <a16:creationId xmlns:a16="http://schemas.microsoft.com/office/drawing/2014/main" id="{4A600D75-6317-4D2B-9980-97CEBE72C2DD}"/>
              </a:ext>
            </a:extLst>
          </p:cNvPr>
          <p:cNvSpPr>
            <a:spLocks noGrp="1"/>
          </p:cNvSpPr>
          <p:nvPr>
            <p:ph type="body" sz="quarter" idx="19" hasCustomPrompt="1"/>
          </p:nvPr>
        </p:nvSpPr>
        <p:spPr>
          <a:xfrm>
            <a:off x="0" y="6374606"/>
            <a:ext cx="12192000" cy="483394"/>
          </a:xfrm>
          <a:prstGeom prst="rect">
            <a:avLst/>
          </a:prstGeom>
          <a:solidFill>
            <a:schemeClr val="accent1"/>
          </a:solidFill>
        </p:spPr>
        <p:txBody>
          <a:bodyPr/>
          <a:lstStyle>
            <a:lvl1pPr>
              <a:buNone/>
              <a:defRPr/>
            </a:lvl1pPr>
          </a:lstStyle>
          <a:p>
            <a:pPr lvl="0"/>
            <a:r>
              <a:rPr lang="nb-NO" dirty="0"/>
              <a:t> </a:t>
            </a:r>
          </a:p>
        </p:txBody>
      </p:sp>
      <p:sp>
        <p:nvSpPr>
          <p:cNvPr id="17" name="Slide Number Placeholder 5">
            <a:extLst>
              <a:ext uri="{FF2B5EF4-FFF2-40B4-BE49-F238E27FC236}">
                <a16:creationId xmlns:a16="http://schemas.microsoft.com/office/drawing/2014/main" id="{6539C2E9-4526-4131-81FA-4EE7EC8F8E02}"/>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18" name="Footer Placeholder 4">
            <a:extLst>
              <a:ext uri="{FF2B5EF4-FFF2-40B4-BE49-F238E27FC236}">
                <a16:creationId xmlns:a16="http://schemas.microsoft.com/office/drawing/2014/main" id="{B06B10B9-1BC9-44F1-8E43-97FD582B5B90}"/>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
        <p:nvSpPr>
          <p:cNvPr id="12" name="Text Placeholder 5">
            <a:extLst>
              <a:ext uri="{FF2B5EF4-FFF2-40B4-BE49-F238E27FC236}">
                <a16:creationId xmlns:a16="http://schemas.microsoft.com/office/drawing/2014/main" id="{2A44CEF8-AF52-40E1-914A-F5CFC6AF9CCE}"/>
              </a:ext>
            </a:extLst>
          </p:cNvPr>
          <p:cNvSpPr>
            <a:spLocks noGrp="1"/>
          </p:cNvSpPr>
          <p:nvPr>
            <p:ph type="body" sz="quarter" idx="16"/>
          </p:nvPr>
        </p:nvSpPr>
        <p:spPr>
          <a:xfrm>
            <a:off x="758190" y="2660650"/>
            <a:ext cx="3064510" cy="463550"/>
          </a:xfrm>
        </p:spPr>
        <p:txBody>
          <a:bodyPr anchor="ctr">
            <a:normAutofit/>
          </a:bodyPr>
          <a:lstStyle>
            <a:lvl1pPr marL="0" indent="0">
              <a:buNone/>
              <a:defRPr sz="2400" b="1">
                <a:solidFill>
                  <a:schemeClr val="tx2"/>
                </a:solidFill>
                <a:latin typeface="+mj-lt"/>
              </a:defRPr>
            </a:lvl1pPr>
          </a:lstStyle>
          <a:p>
            <a:pPr lvl="0"/>
            <a:endParaRPr lang="nb-NO" dirty="0"/>
          </a:p>
        </p:txBody>
      </p:sp>
      <p:sp>
        <p:nvSpPr>
          <p:cNvPr id="14" name="Text Placeholder 5">
            <a:extLst>
              <a:ext uri="{FF2B5EF4-FFF2-40B4-BE49-F238E27FC236}">
                <a16:creationId xmlns:a16="http://schemas.microsoft.com/office/drawing/2014/main" id="{12564407-DFED-496B-AE4A-261A5B30866C}"/>
              </a:ext>
            </a:extLst>
          </p:cNvPr>
          <p:cNvSpPr>
            <a:spLocks noGrp="1"/>
          </p:cNvSpPr>
          <p:nvPr>
            <p:ph type="body" sz="quarter" idx="17"/>
          </p:nvPr>
        </p:nvSpPr>
        <p:spPr>
          <a:xfrm>
            <a:off x="4601845" y="2660650"/>
            <a:ext cx="3064510" cy="463550"/>
          </a:xfrm>
        </p:spPr>
        <p:txBody>
          <a:bodyPr anchor="ctr">
            <a:normAutofit/>
          </a:bodyPr>
          <a:lstStyle>
            <a:lvl1pPr marL="0" indent="0">
              <a:buNone/>
              <a:defRPr sz="2400" b="1">
                <a:solidFill>
                  <a:schemeClr val="tx2"/>
                </a:solidFill>
                <a:latin typeface="+mj-lt"/>
              </a:defRPr>
            </a:lvl1pPr>
          </a:lstStyle>
          <a:p>
            <a:pPr lvl="0"/>
            <a:endParaRPr lang="nb-NO" dirty="0"/>
          </a:p>
        </p:txBody>
      </p:sp>
      <p:sp>
        <p:nvSpPr>
          <p:cNvPr id="15" name="Text Placeholder 5">
            <a:extLst>
              <a:ext uri="{FF2B5EF4-FFF2-40B4-BE49-F238E27FC236}">
                <a16:creationId xmlns:a16="http://schemas.microsoft.com/office/drawing/2014/main" id="{F0E1FC8A-7D21-4C7C-87EA-26724AAC9BD5}"/>
              </a:ext>
            </a:extLst>
          </p:cNvPr>
          <p:cNvSpPr>
            <a:spLocks noGrp="1"/>
          </p:cNvSpPr>
          <p:nvPr>
            <p:ph type="body" sz="quarter" idx="18"/>
          </p:nvPr>
        </p:nvSpPr>
        <p:spPr>
          <a:xfrm>
            <a:off x="8445500" y="2660650"/>
            <a:ext cx="3064510" cy="463550"/>
          </a:xfrm>
        </p:spPr>
        <p:txBody>
          <a:bodyPr anchor="ctr">
            <a:normAutofit/>
          </a:bodyPr>
          <a:lstStyle>
            <a:lvl1pPr marL="0" indent="0">
              <a:buNone/>
              <a:defRPr sz="2400" b="1">
                <a:solidFill>
                  <a:schemeClr val="tx2"/>
                </a:solidFill>
                <a:latin typeface="+mj-lt"/>
              </a:defRPr>
            </a:lvl1pPr>
          </a:lstStyle>
          <a:p>
            <a:pPr lvl="0"/>
            <a:endParaRPr lang="nb-NO" dirty="0"/>
          </a:p>
        </p:txBody>
      </p:sp>
    </p:spTree>
    <p:extLst>
      <p:ext uri="{BB962C8B-B14F-4D97-AF65-F5344CB8AC3E}">
        <p14:creationId xmlns:p14="http://schemas.microsoft.com/office/powerpoint/2010/main" val="248694881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tel og tekst i fire bolker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18" name="Text Placeholder 6">
            <a:extLst>
              <a:ext uri="{FF2B5EF4-FFF2-40B4-BE49-F238E27FC236}">
                <a16:creationId xmlns:a16="http://schemas.microsoft.com/office/drawing/2014/main" id="{328975A5-8F66-4443-899F-ECAAB50FF85A}"/>
              </a:ext>
            </a:extLst>
          </p:cNvPr>
          <p:cNvSpPr>
            <a:spLocks noGrp="1"/>
          </p:cNvSpPr>
          <p:nvPr>
            <p:ph type="body" sz="quarter" idx="21" hasCustomPrompt="1"/>
          </p:nvPr>
        </p:nvSpPr>
        <p:spPr>
          <a:xfrm>
            <a:off x="0" y="6374606"/>
            <a:ext cx="12192000" cy="483394"/>
          </a:xfrm>
          <a:prstGeom prst="rect">
            <a:avLst/>
          </a:prstGeom>
          <a:solidFill>
            <a:schemeClr val="accent1"/>
          </a:solidFill>
        </p:spPr>
        <p:txBody>
          <a:bodyPr/>
          <a:lstStyle>
            <a:lvl1pPr>
              <a:buNone/>
              <a:defRPr/>
            </a:lvl1pPr>
          </a:lstStyle>
          <a:p>
            <a:pPr lvl="0"/>
            <a:r>
              <a:rPr lang="nb-NO" dirty="0"/>
              <a:t> </a:t>
            </a:r>
          </a:p>
        </p:txBody>
      </p:sp>
      <p:sp>
        <p:nvSpPr>
          <p:cNvPr id="19" name="Slide Number Placeholder 5">
            <a:extLst>
              <a:ext uri="{FF2B5EF4-FFF2-40B4-BE49-F238E27FC236}">
                <a16:creationId xmlns:a16="http://schemas.microsoft.com/office/drawing/2014/main" id="{919B3BBC-3D41-4921-8659-202A8101495E}"/>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20" name="Footer Placeholder 4">
            <a:extLst>
              <a:ext uri="{FF2B5EF4-FFF2-40B4-BE49-F238E27FC236}">
                <a16:creationId xmlns:a16="http://schemas.microsoft.com/office/drawing/2014/main" id="{261063B8-8B1C-473D-BF7A-138131F03E62}"/>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
        <p:nvSpPr>
          <p:cNvPr id="14" name="Text Placeholder 5">
            <a:extLst>
              <a:ext uri="{FF2B5EF4-FFF2-40B4-BE49-F238E27FC236}">
                <a16:creationId xmlns:a16="http://schemas.microsoft.com/office/drawing/2014/main" id="{A524513D-6FF7-48BC-BAE3-8E542DF29263}"/>
              </a:ext>
            </a:extLst>
          </p:cNvPr>
          <p:cNvSpPr>
            <a:spLocks noGrp="1"/>
          </p:cNvSpPr>
          <p:nvPr>
            <p:ph type="body" sz="quarter" idx="16"/>
          </p:nvPr>
        </p:nvSpPr>
        <p:spPr>
          <a:xfrm>
            <a:off x="758190" y="2660650"/>
            <a:ext cx="2231753" cy="463550"/>
          </a:xfrm>
        </p:spPr>
        <p:txBody>
          <a:bodyPr anchor="ctr">
            <a:normAutofit/>
          </a:bodyPr>
          <a:lstStyle>
            <a:lvl1pPr marL="0" indent="0">
              <a:buNone/>
              <a:defRPr sz="2400" b="1">
                <a:solidFill>
                  <a:schemeClr val="tx2"/>
                </a:solidFill>
                <a:latin typeface="+mj-lt"/>
              </a:defRPr>
            </a:lvl1pPr>
          </a:lstStyle>
          <a:p>
            <a:pPr lvl="0"/>
            <a:endParaRPr lang="nb-NO" dirty="0"/>
          </a:p>
        </p:txBody>
      </p:sp>
      <p:sp>
        <p:nvSpPr>
          <p:cNvPr id="17" name="Text Placeholder 5">
            <a:extLst>
              <a:ext uri="{FF2B5EF4-FFF2-40B4-BE49-F238E27FC236}">
                <a16:creationId xmlns:a16="http://schemas.microsoft.com/office/drawing/2014/main" id="{04BAAE9A-D91F-45CB-A264-9BD8266ECE69}"/>
              </a:ext>
            </a:extLst>
          </p:cNvPr>
          <p:cNvSpPr>
            <a:spLocks noGrp="1"/>
          </p:cNvSpPr>
          <p:nvPr>
            <p:ph type="body" sz="quarter" idx="17"/>
          </p:nvPr>
        </p:nvSpPr>
        <p:spPr>
          <a:xfrm>
            <a:off x="3594819" y="2660650"/>
            <a:ext cx="2231753" cy="463550"/>
          </a:xfrm>
        </p:spPr>
        <p:txBody>
          <a:bodyPr anchor="ctr">
            <a:normAutofit/>
          </a:bodyPr>
          <a:lstStyle>
            <a:lvl1pPr marL="0" indent="0">
              <a:buNone/>
              <a:defRPr sz="2400" b="1">
                <a:solidFill>
                  <a:schemeClr val="tx2"/>
                </a:solidFill>
                <a:latin typeface="+mj-lt"/>
              </a:defRPr>
            </a:lvl1pPr>
          </a:lstStyle>
          <a:p>
            <a:pPr lvl="0"/>
            <a:endParaRPr lang="nb-NO" dirty="0"/>
          </a:p>
        </p:txBody>
      </p:sp>
      <p:sp>
        <p:nvSpPr>
          <p:cNvPr id="21" name="Text Placeholder 5">
            <a:extLst>
              <a:ext uri="{FF2B5EF4-FFF2-40B4-BE49-F238E27FC236}">
                <a16:creationId xmlns:a16="http://schemas.microsoft.com/office/drawing/2014/main" id="{EBEE8363-A38B-40A1-A806-BF744171A874}"/>
              </a:ext>
            </a:extLst>
          </p:cNvPr>
          <p:cNvSpPr>
            <a:spLocks noGrp="1"/>
          </p:cNvSpPr>
          <p:nvPr>
            <p:ph type="body" sz="quarter" idx="18"/>
          </p:nvPr>
        </p:nvSpPr>
        <p:spPr>
          <a:xfrm>
            <a:off x="6431448" y="2660650"/>
            <a:ext cx="2231753" cy="463550"/>
          </a:xfrm>
        </p:spPr>
        <p:txBody>
          <a:bodyPr anchor="ctr">
            <a:normAutofit/>
          </a:bodyPr>
          <a:lstStyle>
            <a:lvl1pPr marL="0" indent="0">
              <a:buNone/>
              <a:defRPr sz="2400" b="1">
                <a:solidFill>
                  <a:schemeClr val="tx2"/>
                </a:solidFill>
                <a:latin typeface="+mj-lt"/>
              </a:defRPr>
            </a:lvl1pPr>
          </a:lstStyle>
          <a:p>
            <a:pPr lvl="0"/>
            <a:endParaRPr lang="nb-NO" dirty="0"/>
          </a:p>
        </p:txBody>
      </p:sp>
      <p:sp>
        <p:nvSpPr>
          <p:cNvPr id="22" name="Text Placeholder 5">
            <a:extLst>
              <a:ext uri="{FF2B5EF4-FFF2-40B4-BE49-F238E27FC236}">
                <a16:creationId xmlns:a16="http://schemas.microsoft.com/office/drawing/2014/main" id="{628F7A08-CB5B-4472-9776-01604FD6315E}"/>
              </a:ext>
            </a:extLst>
          </p:cNvPr>
          <p:cNvSpPr>
            <a:spLocks noGrp="1"/>
          </p:cNvSpPr>
          <p:nvPr>
            <p:ph type="body" sz="quarter" idx="20"/>
          </p:nvPr>
        </p:nvSpPr>
        <p:spPr>
          <a:xfrm>
            <a:off x="9278257" y="2660650"/>
            <a:ext cx="2231753" cy="463550"/>
          </a:xfrm>
        </p:spPr>
        <p:txBody>
          <a:bodyPr anchor="ctr">
            <a:normAutofit/>
          </a:bodyPr>
          <a:lstStyle>
            <a:lvl1pPr marL="0" indent="0">
              <a:buNone/>
              <a:defRPr sz="2400" b="1">
                <a:solidFill>
                  <a:schemeClr val="tx2"/>
                </a:solidFill>
                <a:latin typeface="+mj-lt"/>
              </a:defRPr>
            </a:lvl1pPr>
          </a:lstStyle>
          <a:p>
            <a:pPr lvl="0"/>
            <a:endParaRPr lang="nb-NO" dirty="0"/>
          </a:p>
        </p:txBody>
      </p:sp>
      <p:sp>
        <p:nvSpPr>
          <p:cNvPr id="23" name="Text Placeholder 2">
            <a:extLst>
              <a:ext uri="{FF2B5EF4-FFF2-40B4-BE49-F238E27FC236}">
                <a16:creationId xmlns:a16="http://schemas.microsoft.com/office/drawing/2014/main" id="{2B55B6B1-E6F5-4B52-A25A-FD59A13B7DBF}"/>
              </a:ext>
            </a:extLst>
          </p:cNvPr>
          <p:cNvSpPr>
            <a:spLocks noGrp="1"/>
          </p:cNvSpPr>
          <p:nvPr>
            <p:ph idx="1"/>
          </p:nvPr>
        </p:nvSpPr>
        <p:spPr>
          <a:xfrm>
            <a:off x="758190" y="3517900"/>
            <a:ext cx="2231753"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24" name="Text Placeholder 2">
            <a:extLst>
              <a:ext uri="{FF2B5EF4-FFF2-40B4-BE49-F238E27FC236}">
                <a16:creationId xmlns:a16="http://schemas.microsoft.com/office/drawing/2014/main" id="{75D3A50D-E2FF-43E9-8059-02FE56F7BB43}"/>
              </a:ext>
            </a:extLst>
          </p:cNvPr>
          <p:cNvSpPr>
            <a:spLocks noGrp="1"/>
          </p:cNvSpPr>
          <p:nvPr>
            <p:ph idx="22"/>
          </p:nvPr>
        </p:nvSpPr>
        <p:spPr>
          <a:xfrm>
            <a:off x="3594819" y="3517900"/>
            <a:ext cx="2231753"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25" name="Text Placeholder 2">
            <a:extLst>
              <a:ext uri="{FF2B5EF4-FFF2-40B4-BE49-F238E27FC236}">
                <a16:creationId xmlns:a16="http://schemas.microsoft.com/office/drawing/2014/main" id="{16E2E545-4D2A-473F-A0F8-28ACC650132D}"/>
              </a:ext>
            </a:extLst>
          </p:cNvPr>
          <p:cNvSpPr>
            <a:spLocks noGrp="1"/>
          </p:cNvSpPr>
          <p:nvPr>
            <p:ph idx="23"/>
          </p:nvPr>
        </p:nvSpPr>
        <p:spPr>
          <a:xfrm>
            <a:off x="6431448" y="3517900"/>
            <a:ext cx="2231753"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26" name="Text Placeholder 2">
            <a:extLst>
              <a:ext uri="{FF2B5EF4-FFF2-40B4-BE49-F238E27FC236}">
                <a16:creationId xmlns:a16="http://schemas.microsoft.com/office/drawing/2014/main" id="{A521A450-07FA-499D-947D-F138D5782B9C}"/>
              </a:ext>
            </a:extLst>
          </p:cNvPr>
          <p:cNvSpPr>
            <a:spLocks noGrp="1"/>
          </p:cNvSpPr>
          <p:nvPr>
            <p:ph idx="24"/>
          </p:nvPr>
        </p:nvSpPr>
        <p:spPr>
          <a:xfrm>
            <a:off x="9278257" y="3517900"/>
            <a:ext cx="2231753"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Tree>
    <p:extLst>
      <p:ext uri="{BB962C8B-B14F-4D97-AF65-F5344CB8AC3E}">
        <p14:creationId xmlns:p14="http://schemas.microsoft.com/office/powerpoint/2010/main" val="212947869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tel og tekst i fem bolk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20" name="Text Placeholder 6">
            <a:extLst>
              <a:ext uri="{FF2B5EF4-FFF2-40B4-BE49-F238E27FC236}">
                <a16:creationId xmlns:a16="http://schemas.microsoft.com/office/drawing/2014/main" id="{526315F1-9453-435E-AEA2-FA55B81D4DD5}"/>
              </a:ext>
            </a:extLst>
          </p:cNvPr>
          <p:cNvSpPr>
            <a:spLocks noGrp="1"/>
          </p:cNvSpPr>
          <p:nvPr>
            <p:ph type="body" sz="quarter" idx="23" hasCustomPrompt="1"/>
          </p:nvPr>
        </p:nvSpPr>
        <p:spPr>
          <a:xfrm>
            <a:off x="0" y="6374606"/>
            <a:ext cx="12192000" cy="483394"/>
          </a:xfrm>
          <a:prstGeom prst="rect">
            <a:avLst/>
          </a:prstGeom>
          <a:solidFill>
            <a:schemeClr val="accent1"/>
          </a:solidFill>
        </p:spPr>
        <p:txBody>
          <a:bodyPr/>
          <a:lstStyle>
            <a:lvl1pPr>
              <a:buNone/>
              <a:defRPr/>
            </a:lvl1pPr>
          </a:lstStyle>
          <a:p>
            <a:pPr lvl="0"/>
            <a:r>
              <a:rPr lang="nb-NO" dirty="0"/>
              <a:t> </a:t>
            </a:r>
          </a:p>
        </p:txBody>
      </p:sp>
      <p:sp>
        <p:nvSpPr>
          <p:cNvPr id="21" name="Slide Number Placeholder 5">
            <a:extLst>
              <a:ext uri="{FF2B5EF4-FFF2-40B4-BE49-F238E27FC236}">
                <a16:creationId xmlns:a16="http://schemas.microsoft.com/office/drawing/2014/main" id="{1B66DEC5-A299-4233-BF59-D0200E69FC4B}"/>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22" name="Footer Placeholder 4">
            <a:extLst>
              <a:ext uri="{FF2B5EF4-FFF2-40B4-BE49-F238E27FC236}">
                <a16:creationId xmlns:a16="http://schemas.microsoft.com/office/drawing/2014/main" id="{36E6D055-A78F-43F7-99EB-B44D7879B8CF}"/>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
        <p:nvSpPr>
          <p:cNvPr id="17" name="Text Placeholder 5">
            <a:extLst>
              <a:ext uri="{FF2B5EF4-FFF2-40B4-BE49-F238E27FC236}">
                <a16:creationId xmlns:a16="http://schemas.microsoft.com/office/drawing/2014/main" id="{388A12CA-B6AC-434A-A34A-382A896B507B}"/>
              </a:ext>
            </a:extLst>
          </p:cNvPr>
          <p:cNvSpPr>
            <a:spLocks noGrp="1"/>
          </p:cNvSpPr>
          <p:nvPr>
            <p:ph type="body" sz="quarter" idx="16" hasCustomPrompt="1"/>
          </p:nvPr>
        </p:nvSpPr>
        <p:spPr>
          <a:xfrm>
            <a:off x="758191" y="2660650"/>
            <a:ext cx="1843430" cy="463550"/>
          </a:xfrm>
        </p:spPr>
        <p:txBody>
          <a:bodyPr anchor="ctr">
            <a:normAutofit/>
          </a:bodyPr>
          <a:lstStyle>
            <a:lvl1pPr marL="0" indent="0">
              <a:buNone/>
              <a:defRPr sz="2400" b="1">
                <a:solidFill>
                  <a:schemeClr val="tx2"/>
                </a:solidFill>
                <a:latin typeface="+mj-lt"/>
              </a:defRPr>
            </a:lvl1pPr>
          </a:lstStyle>
          <a:p>
            <a:pPr lvl="0"/>
            <a:r>
              <a:rPr lang="nb-NO"/>
              <a:t>Text</a:t>
            </a:r>
            <a:endParaRPr lang="nb-NO" dirty="0"/>
          </a:p>
        </p:txBody>
      </p:sp>
      <p:sp>
        <p:nvSpPr>
          <p:cNvPr id="18" name="Text Placeholder 5">
            <a:extLst>
              <a:ext uri="{FF2B5EF4-FFF2-40B4-BE49-F238E27FC236}">
                <a16:creationId xmlns:a16="http://schemas.microsoft.com/office/drawing/2014/main" id="{02F0DE9F-DCE0-402C-8968-B30304957396}"/>
              </a:ext>
            </a:extLst>
          </p:cNvPr>
          <p:cNvSpPr>
            <a:spLocks noGrp="1"/>
          </p:cNvSpPr>
          <p:nvPr>
            <p:ph type="body" sz="quarter" idx="17" hasCustomPrompt="1"/>
          </p:nvPr>
        </p:nvSpPr>
        <p:spPr>
          <a:xfrm>
            <a:off x="2981389" y="2660650"/>
            <a:ext cx="1843430" cy="463550"/>
          </a:xfrm>
        </p:spPr>
        <p:txBody>
          <a:bodyPr anchor="ctr">
            <a:normAutofit/>
          </a:bodyPr>
          <a:lstStyle>
            <a:lvl1pPr marL="0" indent="0">
              <a:buNone/>
              <a:defRPr sz="2400" b="1">
                <a:solidFill>
                  <a:schemeClr val="tx2"/>
                </a:solidFill>
                <a:latin typeface="+mj-lt"/>
              </a:defRPr>
            </a:lvl1pPr>
          </a:lstStyle>
          <a:p>
            <a:pPr lvl="0"/>
            <a:r>
              <a:rPr lang="nb-NO"/>
              <a:t>Text</a:t>
            </a:r>
            <a:endParaRPr lang="nb-NO" dirty="0"/>
          </a:p>
        </p:txBody>
      </p:sp>
      <p:sp>
        <p:nvSpPr>
          <p:cNvPr id="19" name="Text Placeholder 5">
            <a:extLst>
              <a:ext uri="{FF2B5EF4-FFF2-40B4-BE49-F238E27FC236}">
                <a16:creationId xmlns:a16="http://schemas.microsoft.com/office/drawing/2014/main" id="{AE057EF5-1196-4727-A351-44BE722F0A81}"/>
              </a:ext>
            </a:extLst>
          </p:cNvPr>
          <p:cNvSpPr>
            <a:spLocks noGrp="1"/>
          </p:cNvSpPr>
          <p:nvPr>
            <p:ph type="body" sz="quarter" idx="18" hasCustomPrompt="1"/>
          </p:nvPr>
        </p:nvSpPr>
        <p:spPr>
          <a:xfrm>
            <a:off x="5204587" y="2660650"/>
            <a:ext cx="1843430" cy="463550"/>
          </a:xfrm>
        </p:spPr>
        <p:txBody>
          <a:bodyPr anchor="ctr">
            <a:normAutofit/>
          </a:bodyPr>
          <a:lstStyle>
            <a:lvl1pPr marL="0" indent="0">
              <a:buNone/>
              <a:defRPr sz="2400" b="1">
                <a:solidFill>
                  <a:schemeClr val="tx2"/>
                </a:solidFill>
                <a:latin typeface="+mj-lt"/>
              </a:defRPr>
            </a:lvl1pPr>
          </a:lstStyle>
          <a:p>
            <a:pPr lvl="0"/>
            <a:r>
              <a:rPr lang="nb-NO"/>
              <a:t>Text</a:t>
            </a:r>
            <a:endParaRPr lang="nb-NO" dirty="0"/>
          </a:p>
        </p:txBody>
      </p:sp>
      <p:sp>
        <p:nvSpPr>
          <p:cNvPr id="23" name="Text Placeholder 5">
            <a:extLst>
              <a:ext uri="{FF2B5EF4-FFF2-40B4-BE49-F238E27FC236}">
                <a16:creationId xmlns:a16="http://schemas.microsoft.com/office/drawing/2014/main" id="{B59B51DE-542A-442E-B679-6642A870CE00}"/>
              </a:ext>
            </a:extLst>
          </p:cNvPr>
          <p:cNvSpPr>
            <a:spLocks noGrp="1"/>
          </p:cNvSpPr>
          <p:nvPr>
            <p:ph type="body" sz="quarter" idx="20" hasCustomPrompt="1"/>
          </p:nvPr>
        </p:nvSpPr>
        <p:spPr>
          <a:xfrm>
            <a:off x="7427785" y="2660650"/>
            <a:ext cx="1843430" cy="463550"/>
          </a:xfrm>
        </p:spPr>
        <p:txBody>
          <a:bodyPr anchor="ctr">
            <a:normAutofit/>
          </a:bodyPr>
          <a:lstStyle>
            <a:lvl1pPr marL="0" indent="0">
              <a:buNone/>
              <a:defRPr sz="2400" b="1">
                <a:solidFill>
                  <a:schemeClr val="tx2"/>
                </a:solidFill>
                <a:latin typeface="+mj-lt"/>
              </a:defRPr>
            </a:lvl1pPr>
          </a:lstStyle>
          <a:p>
            <a:pPr lvl="0"/>
            <a:r>
              <a:rPr lang="nb-NO"/>
              <a:t>Text</a:t>
            </a:r>
            <a:endParaRPr lang="nb-NO" dirty="0"/>
          </a:p>
        </p:txBody>
      </p:sp>
      <p:sp>
        <p:nvSpPr>
          <p:cNvPr id="24" name="Text Placeholder 5">
            <a:extLst>
              <a:ext uri="{FF2B5EF4-FFF2-40B4-BE49-F238E27FC236}">
                <a16:creationId xmlns:a16="http://schemas.microsoft.com/office/drawing/2014/main" id="{9B89C9B0-02D8-48FF-A616-ACAF8B8E5D2B}"/>
              </a:ext>
            </a:extLst>
          </p:cNvPr>
          <p:cNvSpPr>
            <a:spLocks noGrp="1"/>
          </p:cNvSpPr>
          <p:nvPr>
            <p:ph type="body" sz="quarter" idx="22" hasCustomPrompt="1"/>
          </p:nvPr>
        </p:nvSpPr>
        <p:spPr>
          <a:xfrm>
            <a:off x="9650983" y="2660650"/>
            <a:ext cx="1843430" cy="463550"/>
          </a:xfrm>
        </p:spPr>
        <p:txBody>
          <a:bodyPr anchor="ctr">
            <a:normAutofit/>
          </a:bodyPr>
          <a:lstStyle>
            <a:lvl1pPr marL="0" indent="0">
              <a:buNone/>
              <a:defRPr sz="2400" b="1">
                <a:solidFill>
                  <a:schemeClr val="tx2"/>
                </a:solidFill>
                <a:latin typeface="+mj-lt"/>
              </a:defRPr>
            </a:lvl1pPr>
          </a:lstStyle>
          <a:p>
            <a:pPr lvl="0"/>
            <a:r>
              <a:rPr lang="nb-NO"/>
              <a:t>Text</a:t>
            </a:r>
            <a:endParaRPr lang="nb-NO" dirty="0"/>
          </a:p>
        </p:txBody>
      </p:sp>
      <p:sp>
        <p:nvSpPr>
          <p:cNvPr id="25" name="Text Placeholder 2">
            <a:extLst>
              <a:ext uri="{FF2B5EF4-FFF2-40B4-BE49-F238E27FC236}">
                <a16:creationId xmlns:a16="http://schemas.microsoft.com/office/drawing/2014/main" id="{4D172A04-205A-49F8-9A9E-DEB31E7D6E50}"/>
              </a:ext>
            </a:extLst>
          </p:cNvPr>
          <p:cNvSpPr>
            <a:spLocks noGrp="1"/>
          </p:cNvSpPr>
          <p:nvPr>
            <p:ph idx="24"/>
          </p:nvPr>
        </p:nvSpPr>
        <p:spPr>
          <a:xfrm>
            <a:off x="758191" y="3517900"/>
            <a:ext cx="1843430"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26" name="Text Placeholder 2">
            <a:extLst>
              <a:ext uri="{FF2B5EF4-FFF2-40B4-BE49-F238E27FC236}">
                <a16:creationId xmlns:a16="http://schemas.microsoft.com/office/drawing/2014/main" id="{10D119EE-F4E6-4C79-AB30-AA8CC8A192B9}"/>
              </a:ext>
            </a:extLst>
          </p:cNvPr>
          <p:cNvSpPr>
            <a:spLocks noGrp="1"/>
          </p:cNvSpPr>
          <p:nvPr>
            <p:ph idx="1"/>
          </p:nvPr>
        </p:nvSpPr>
        <p:spPr>
          <a:xfrm>
            <a:off x="2981389" y="3517900"/>
            <a:ext cx="1843430"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27" name="Text Placeholder 2">
            <a:extLst>
              <a:ext uri="{FF2B5EF4-FFF2-40B4-BE49-F238E27FC236}">
                <a16:creationId xmlns:a16="http://schemas.microsoft.com/office/drawing/2014/main" id="{D108FA76-49DF-4930-BE24-E6EECCB05061}"/>
              </a:ext>
            </a:extLst>
          </p:cNvPr>
          <p:cNvSpPr>
            <a:spLocks noGrp="1"/>
          </p:cNvSpPr>
          <p:nvPr>
            <p:ph idx="25"/>
          </p:nvPr>
        </p:nvSpPr>
        <p:spPr>
          <a:xfrm>
            <a:off x="5204587" y="3517900"/>
            <a:ext cx="1843430"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28" name="Text Placeholder 2">
            <a:extLst>
              <a:ext uri="{FF2B5EF4-FFF2-40B4-BE49-F238E27FC236}">
                <a16:creationId xmlns:a16="http://schemas.microsoft.com/office/drawing/2014/main" id="{13C3BE62-33C9-4E17-9F44-9DA892439753}"/>
              </a:ext>
            </a:extLst>
          </p:cNvPr>
          <p:cNvSpPr>
            <a:spLocks noGrp="1"/>
          </p:cNvSpPr>
          <p:nvPr>
            <p:ph idx="26"/>
          </p:nvPr>
        </p:nvSpPr>
        <p:spPr>
          <a:xfrm>
            <a:off x="7427785" y="3517900"/>
            <a:ext cx="1843430"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29" name="Text Placeholder 2">
            <a:extLst>
              <a:ext uri="{FF2B5EF4-FFF2-40B4-BE49-F238E27FC236}">
                <a16:creationId xmlns:a16="http://schemas.microsoft.com/office/drawing/2014/main" id="{C9C9F064-2396-4E8A-97DF-16AFC36785A2}"/>
              </a:ext>
            </a:extLst>
          </p:cNvPr>
          <p:cNvSpPr>
            <a:spLocks noGrp="1"/>
          </p:cNvSpPr>
          <p:nvPr>
            <p:ph idx="27"/>
          </p:nvPr>
        </p:nvSpPr>
        <p:spPr>
          <a:xfrm>
            <a:off x="9650983" y="3517900"/>
            <a:ext cx="1843430"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Tree>
    <p:extLst>
      <p:ext uri="{BB962C8B-B14F-4D97-AF65-F5344CB8AC3E}">
        <p14:creationId xmlns:p14="http://schemas.microsoft.com/office/powerpoint/2010/main" val="106181231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tel og tekst i fire bolker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8" name="Text Placeholder 6">
            <a:extLst>
              <a:ext uri="{FF2B5EF4-FFF2-40B4-BE49-F238E27FC236}">
                <a16:creationId xmlns:a16="http://schemas.microsoft.com/office/drawing/2014/main" id="{DA67FE83-5DC7-4783-8255-88F8A967B2A5}"/>
              </a:ext>
            </a:extLst>
          </p:cNvPr>
          <p:cNvSpPr>
            <a:spLocks noGrp="1"/>
          </p:cNvSpPr>
          <p:nvPr>
            <p:ph type="body" sz="quarter" idx="23" hasCustomPrompt="1"/>
          </p:nvPr>
        </p:nvSpPr>
        <p:spPr>
          <a:xfrm>
            <a:off x="0" y="6374606"/>
            <a:ext cx="12192000" cy="483394"/>
          </a:xfrm>
          <a:prstGeom prst="rect">
            <a:avLst/>
          </a:prstGeom>
          <a:solidFill>
            <a:schemeClr val="accent1"/>
          </a:solidFill>
        </p:spPr>
        <p:txBody>
          <a:bodyPr/>
          <a:lstStyle>
            <a:lvl1pPr>
              <a:buNone/>
              <a:defRPr/>
            </a:lvl1pPr>
          </a:lstStyle>
          <a:p>
            <a:pPr lvl="0"/>
            <a:r>
              <a:rPr lang="nb-NO" dirty="0"/>
              <a:t> </a:t>
            </a:r>
          </a:p>
        </p:txBody>
      </p:sp>
      <p:sp>
        <p:nvSpPr>
          <p:cNvPr id="10" name="Slide Number Placeholder 5">
            <a:extLst>
              <a:ext uri="{FF2B5EF4-FFF2-40B4-BE49-F238E27FC236}">
                <a16:creationId xmlns:a16="http://schemas.microsoft.com/office/drawing/2014/main" id="{47B43333-FEED-49FB-BE24-313277381374}"/>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11" name="Footer Placeholder 4">
            <a:extLst>
              <a:ext uri="{FF2B5EF4-FFF2-40B4-BE49-F238E27FC236}">
                <a16:creationId xmlns:a16="http://schemas.microsoft.com/office/drawing/2014/main" id="{2FD57A55-73BA-450A-9273-24975A7F5ED6}"/>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
        <p:nvSpPr>
          <p:cNvPr id="12" name="Text Placeholder 2">
            <a:extLst>
              <a:ext uri="{FF2B5EF4-FFF2-40B4-BE49-F238E27FC236}">
                <a16:creationId xmlns:a16="http://schemas.microsoft.com/office/drawing/2014/main" id="{72CEB43A-FAE8-4C46-B9C4-7DF1086D0C26}"/>
              </a:ext>
            </a:extLst>
          </p:cNvPr>
          <p:cNvSpPr>
            <a:spLocks noGrp="1"/>
          </p:cNvSpPr>
          <p:nvPr>
            <p:ph idx="20"/>
          </p:nvPr>
        </p:nvSpPr>
        <p:spPr>
          <a:xfrm>
            <a:off x="758189" y="2259019"/>
            <a:ext cx="5149124" cy="1489253"/>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13" name="Text Placeholder 2">
            <a:extLst>
              <a:ext uri="{FF2B5EF4-FFF2-40B4-BE49-F238E27FC236}">
                <a16:creationId xmlns:a16="http://schemas.microsoft.com/office/drawing/2014/main" id="{09E6B0B1-FB2E-4C05-902A-47D031174D69}"/>
              </a:ext>
            </a:extLst>
          </p:cNvPr>
          <p:cNvSpPr>
            <a:spLocks noGrp="1"/>
          </p:cNvSpPr>
          <p:nvPr>
            <p:ph idx="1"/>
          </p:nvPr>
        </p:nvSpPr>
        <p:spPr>
          <a:xfrm>
            <a:off x="758189" y="4201929"/>
            <a:ext cx="5149124" cy="1489253"/>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17" name="Text Placeholder 2">
            <a:extLst>
              <a:ext uri="{FF2B5EF4-FFF2-40B4-BE49-F238E27FC236}">
                <a16:creationId xmlns:a16="http://schemas.microsoft.com/office/drawing/2014/main" id="{32FCE352-E1C6-46C2-B469-21C5CBF5BE89}"/>
              </a:ext>
            </a:extLst>
          </p:cNvPr>
          <p:cNvSpPr>
            <a:spLocks noGrp="1"/>
          </p:cNvSpPr>
          <p:nvPr>
            <p:ph idx="21"/>
          </p:nvPr>
        </p:nvSpPr>
        <p:spPr>
          <a:xfrm>
            <a:off x="6360882" y="2259018"/>
            <a:ext cx="5111026" cy="1489253"/>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18" name="Text Placeholder 2">
            <a:extLst>
              <a:ext uri="{FF2B5EF4-FFF2-40B4-BE49-F238E27FC236}">
                <a16:creationId xmlns:a16="http://schemas.microsoft.com/office/drawing/2014/main" id="{4F22031F-4052-468A-A75E-95AA23744268}"/>
              </a:ext>
            </a:extLst>
          </p:cNvPr>
          <p:cNvSpPr>
            <a:spLocks noGrp="1"/>
          </p:cNvSpPr>
          <p:nvPr>
            <p:ph idx="22"/>
          </p:nvPr>
        </p:nvSpPr>
        <p:spPr>
          <a:xfrm>
            <a:off x="6360883" y="4201928"/>
            <a:ext cx="5111026" cy="1489254"/>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Tree>
    <p:extLst>
      <p:ext uri="{BB962C8B-B14F-4D97-AF65-F5344CB8AC3E}">
        <p14:creationId xmlns:p14="http://schemas.microsoft.com/office/powerpoint/2010/main" val="90825777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Fire figur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32" name="Text Placeholder 31">
            <a:extLst>
              <a:ext uri="{FF2B5EF4-FFF2-40B4-BE49-F238E27FC236}">
                <a16:creationId xmlns:a16="http://schemas.microsoft.com/office/drawing/2014/main" id="{9499EFE1-8CBA-423F-8122-58E739F6751B}"/>
              </a:ext>
            </a:extLst>
          </p:cNvPr>
          <p:cNvSpPr>
            <a:spLocks noGrp="1"/>
          </p:cNvSpPr>
          <p:nvPr>
            <p:ph type="body" sz="quarter" idx="35"/>
          </p:nvPr>
        </p:nvSpPr>
        <p:spPr>
          <a:xfrm>
            <a:off x="717981" y="5102550"/>
            <a:ext cx="3974668" cy="193899"/>
          </a:xfrm>
        </p:spPr>
        <p:txBody>
          <a:bodyPr anchor="b">
            <a:noAutofit/>
          </a:bodyPr>
          <a:lstStyle>
            <a:lvl1pPr marL="0" indent="0">
              <a:buNone/>
              <a:defRPr sz="1400" b="1"/>
            </a:lvl1pPr>
          </a:lstStyle>
          <a:p>
            <a:pPr lvl="0"/>
            <a:endParaRPr lang="nb-NO" dirty="0"/>
          </a:p>
        </p:txBody>
      </p:sp>
      <p:sp>
        <p:nvSpPr>
          <p:cNvPr id="34" name="Text Placeholder 33">
            <a:extLst>
              <a:ext uri="{FF2B5EF4-FFF2-40B4-BE49-F238E27FC236}">
                <a16:creationId xmlns:a16="http://schemas.microsoft.com/office/drawing/2014/main" id="{4663B884-1B37-4D3C-BA4C-6E4DFDC6B7E9}"/>
              </a:ext>
            </a:extLst>
          </p:cNvPr>
          <p:cNvSpPr>
            <a:spLocks noGrp="1"/>
          </p:cNvSpPr>
          <p:nvPr>
            <p:ph type="body" sz="quarter" idx="36"/>
          </p:nvPr>
        </p:nvSpPr>
        <p:spPr>
          <a:xfrm>
            <a:off x="717980" y="5573275"/>
            <a:ext cx="3974669" cy="166199"/>
          </a:xfrm>
        </p:spPr>
        <p:txBody>
          <a:bodyPr>
            <a:noAutofit/>
          </a:bodyPr>
          <a:lstStyle>
            <a:lvl1pPr marL="0" indent="0">
              <a:buNone/>
              <a:defRPr sz="1100" cap="all" baseline="0"/>
            </a:lvl1pPr>
          </a:lstStyle>
          <a:p>
            <a:pPr lvl="0"/>
            <a:endParaRPr lang="nb-NO" dirty="0"/>
          </a:p>
        </p:txBody>
      </p:sp>
      <p:sp>
        <p:nvSpPr>
          <p:cNvPr id="36" name="Text Placeholder 35">
            <a:extLst>
              <a:ext uri="{FF2B5EF4-FFF2-40B4-BE49-F238E27FC236}">
                <a16:creationId xmlns:a16="http://schemas.microsoft.com/office/drawing/2014/main" id="{D5AEE4FD-CC8C-4092-AAA0-989B431A8483}"/>
              </a:ext>
            </a:extLst>
          </p:cNvPr>
          <p:cNvSpPr>
            <a:spLocks noGrp="1"/>
          </p:cNvSpPr>
          <p:nvPr>
            <p:ph type="body" sz="quarter" idx="37"/>
          </p:nvPr>
        </p:nvSpPr>
        <p:spPr>
          <a:xfrm>
            <a:off x="717981" y="5738813"/>
            <a:ext cx="3974668" cy="215900"/>
          </a:xfrm>
        </p:spPr>
        <p:txBody>
          <a:bodyPr>
            <a:noAutofit/>
          </a:bodyPr>
          <a:lstStyle>
            <a:lvl1pPr marL="0" indent="0">
              <a:buNone/>
              <a:defRPr sz="1800" b="1">
                <a:latin typeface="+mj-lt"/>
              </a:defRPr>
            </a:lvl1pPr>
          </a:lstStyle>
          <a:p>
            <a:pPr lvl="0"/>
            <a:endParaRPr lang="nb-NO" dirty="0"/>
          </a:p>
        </p:txBody>
      </p:sp>
      <p:sp>
        <p:nvSpPr>
          <p:cNvPr id="41" name="Text Placeholder 33">
            <a:extLst>
              <a:ext uri="{FF2B5EF4-FFF2-40B4-BE49-F238E27FC236}">
                <a16:creationId xmlns:a16="http://schemas.microsoft.com/office/drawing/2014/main" id="{D5EB240A-3766-4487-8B37-EF0F3B69118B}"/>
              </a:ext>
            </a:extLst>
          </p:cNvPr>
          <p:cNvSpPr>
            <a:spLocks noGrp="1"/>
          </p:cNvSpPr>
          <p:nvPr>
            <p:ph type="body" sz="quarter" idx="40"/>
          </p:nvPr>
        </p:nvSpPr>
        <p:spPr>
          <a:xfrm>
            <a:off x="6387317" y="5573275"/>
            <a:ext cx="3974669" cy="166199"/>
          </a:xfrm>
        </p:spPr>
        <p:txBody>
          <a:bodyPr>
            <a:noAutofit/>
          </a:bodyPr>
          <a:lstStyle>
            <a:lvl1pPr marL="0" indent="0">
              <a:buNone/>
              <a:defRPr sz="1100" cap="all" baseline="0"/>
            </a:lvl1pPr>
          </a:lstStyle>
          <a:p>
            <a:pPr lvl="0"/>
            <a:endParaRPr lang="nb-NO" dirty="0"/>
          </a:p>
        </p:txBody>
      </p:sp>
      <p:sp>
        <p:nvSpPr>
          <p:cNvPr id="42" name="Text Placeholder 35">
            <a:extLst>
              <a:ext uri="{FF2B5EF4-FFF2-40B4-BE49-F238E27FC236}">
                <a16:creationId xmlns:a16="http://schemas.microsoft.com/office/drawing/2014/main" id="{E7A50160-9C8F-4AEA-B2A9-645F2215554C}"/>
              </a:ext>
            </a:extLst>
          </p:cNvPr>
          <p:cNvSpPr>
            <a:spLocks noGrp="1"/>
          </p:cNvSpPr>
          <p:nvPr>
            <p:ph type="body" sz="quarter" idx="41"/>
          </p:nvPr>
        </p:nvSpPr>
        <p:spPr>
          <a:xfrm>
            <a:off x="6387316" y="5738813"/>
            <a:ext cx="3974669" cy="215900"/>
          </a:xfrm>
        </p:spPr>
        <p:txBody>
          <a:bodyPr>
            <a:noAutofit/>
          </a:bodyPr>
          <a:lstStyle>
            <a:lvl1pPr marL="0" indent="0">
              <a:buNone/>
              <a:defRPr sz="1800" b="1">
                <a:latin typeface="+mj-lt"/>
              </a:defRPr>
            </a:lvl1pPr>
          </a:lstStyle>
          <a:p>
            <a:pPr lvl="0"/>
            <a:endParaRPr lang="nb-NO" dirty="0"/>
          </a:p>
        </p:txBody>
      </p:sp>
      <p:cxnSp>
        <p:nvCxnSpPr>
          <p:cNvPr id="46" name="Straight Connector 45">
            <a:extLst>
              <a:ext uri="{FF2B5EF4-FFF2-40B4-BE49-F238E27FC236}">
                <a16:creationId xmlns:a16="http://schemas.microsoft.com/office/drawing/2014/main" id="{07D70D71-7D65-456F-8918-0D83F0B88E9C}"/>
              </a:ext>
            </a:extLst>
          </p:cNvPr>
          <p:cNvCxnSpPr>
            <a:cxnSpLocks/>
          </p:cNvCxnSpPr>
          <p:nvPr userDrawn="1"/>
        </p:nvCxnSpPr>
        <p:spPr>
          <a:xfrm>
            <a:off x="717981" y="5415515"/>
            <a:ext cx="10792029"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Text Placeholder 6">
            <a:extLst>
              <a:ext uri="{FF2B5EF4-FFF2-40B4-BE49-F238E27FC236}">
                <a16:creationId xmlns:a16="http://schemas.microsoft.com/office/drawing/2014/main" id="{71F87A5E-1300-4E96-AF48-FE64EB03BE75}"/>
              </a:ext>
            </a:extLst>
          </p:cNvPr>
          <p:cNvSpPr>
            <a:spLocks noGrp="1"/>
          </p:cNvSpPr>
          <p:nvPr>
            <p:ph type="body" sz="quarter" idx="42" hasCustomPrompt="1"/>
          </p:nvPr>
        </p:nvSpPr>
        <p:spPr>
          <a:xfrm>
            <a:off x="0" y="6374606"/>
            <a:ext cx="12192000" cy="483394"/>
          </a:xfrm>
          <a:prstGeom prst="rect">
            <a:avLst/>
          </a:prstGeom>
          <a:solidFill>
            <a:schemeClr val="accent1"/>
          </a:solidFill>
        </p:spPr>
        <p:txBody>
          <a:bodyPr/>
          <a:lstStyle>
            <a:lvl1pPr>
              <a:buNone/>
              <a:defRPr/>
            </a:lvl1pPr>
          </a:lstStyle>
          <a:p>
            <a:pPr lvl="0"/>
            <a:r>
              <a:rPr lang="nb-NO" dirty="0"/>
              <a:t> </a:t>
            </a:r>
          </a:p>
        </p:txBody>
      </p:sp>
      <p:sp>
        <p:nvSpPr>
          <p:cNvPr id="19" name="Slide Number Placeholder 5">
            <a:extLst>
              <a:ext uri="{FF2B5EF4-FFF2-40B4-BE49-F238E27FC236}">
                <a16:creationId xmlns:a16="http://schemas.microsoft.com/office/drawing/2014/main" id="{A2C02546-FB88-4A2F-8539-75C6D57D7B88}"/>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22" name="Footer Placeholder 4">
            <a:extLst>
              <a:ext uri="{FF2B5EF4-FFF2-40B4-BE49-F238E27FC236}">
                <a16:creationId xmlns:a16="http://schemas.microsoft.com/office/drawing/2014/main" id="{D9E60C3C-3A07-409E-8AE9-F1074D1BA138}"/>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
        <p:nvSpPr>
          <p:cNvPr id="25" name="Text Placeholder 7">
            <a:extLst>
              <a:ext uri="{FF2B5EF4-FFF2-40B4-BE49-F238E27FC236}">
                <a16:creationId xmlns:a16="http://schemas.microsoft.com/office/drawing/2014/main" id="{432BA7E2-390F-4CFC-857B-3CCEA4DBE8E0}"/>
              </a:ext>
            </a:extLst>
          </p:cNvPr>
          <p:cNvSpPr>
            <a:spLocks noGrp="1"/>
          </p:cNvSpPr>
          <p:nvPr>
            <p:ph type="body" sz="quarter" idx="23"/>
          </p:nvPr>
        </p:nvSpPr>
        <p:spPr>
          <a:xfrm>
            <a:off x="717981" y="1801571"/>
            <a:ext cx="2247099" cy="2946643"/>
          </a:xfrm>
          <a:prstGeom prst="roundRect">
            <a:avLst/>
          </a:prstGeom>
          <a:solidFill>
            <a:schemeClr val="accent1"/>
          </a:solidFill>
        </p:spPr>
        <p:txBody>
          <a:bodyPr lIns="0" tIns="828000" rIns="0" bIns="0" anchor="t">
            <a:normAutofit/>
          </a:bodyPr>
          <a:lstStyle>
            <a:lvl1pPr marL="0" indent="0" algn="ctr">
              <a:buNone/>
              <a:defRPr sz="2000" b="1">
                <a:solidFill>
                  <a:schemeClr val="bg1"/>
                </a:solidFill>
              </a:defRPr>
            </a:lvl1pPr>
          </a:lstStyle>
          <a:p>
            <a:pPr lvl="0"/>
            <a:endParaRPr lang="nb-NO" dirty="0"/>
          </a:p>
        </p:txBody>
      </p:sp>
      <p:sp>
        <p:nvSpPr>
          <p:cNvPr id="28" name="Text Placeholder 5">
            <a:extLst>
              <a:ext uri="{FF2B5EF4-FFF2-40B4-BE49-F238E27FC236}">
                <a16:creationId xmlns:a16="http://schemas.microsoft.com/office/drawing/2014/main" id="{41EDC9FE-2330-494C-B6AD-A0DCAC186FB8}"/>
              </a:ext>
            </a:extLst>
          </p:cNvPr>
          <p:cNvSpPr>
            <a:spLocks noGrp="1"/>
          </p:cNvSpPr>
          <p:nvPr>
            <p:ph type="body" sz="quarter" idx="20" hasCustomPrompt="1"/>
          </p:nvPr>
        </p:nvSpPr>
        <p:spPr>
          <a:xfrm>
            <a:off x="919815" y="1938982"/>
            <a:ext cx="1843430" cy="463550"/>
          </a:xfrm>
        </p:spPr>
        <p:txBody>
          <a:bodyPr anchor="ctr">
            <a:normAutofit/>
          </a:bodyPr>
          <a:lstStyle>
            <a:lvl1pPr marL="0" indent="0" algn="ctr">
              <a:buNone/>
              <a:defRPr sz="2400" b="0" cap="all" baseline="0">
                <a:solidFill>
                  <a:schemeClr val="bg1"/>
                </a:solidFill>
                <a:latin typeface="+mj-lt"/>
              </a:defRPr>
            </a:lvl1pPr>
          </a:lstStyle>
          <a:p>
            <a:pPr lvl="0"/>
            <a:r>
              <a:rPr lang="nb-NO"/>
              <a:t>Text</a:t>
            </a:r>
            <a:endParaRPr lang="nb-NO" dirty="0"/>
          </a:p>
        </p:txBody>
      </p:sp>
      <p:sp>
        <p:nvSpPr>
          <p:cNvPr id="29" name="Text Placeholder 7">
            <a:extLst>
              <a:ext uri="{FF2B5EF4-FFF2-40B4-BE49-F238E27FC236}">
                <a16:creationId xmlns:a16="http://schemas.microsoft.com/office/drawing/2014/main" id="{B7861BBB-75C1-4216-9A2F-BE6903C3D39B}"/>
              </a:ext>
            </a:extLst>
          </p:cNvPr>
          <p:cNvSpPr>
            <a:spLocks noGrp="1"/>
          </p:cNvSpPr>
          <p:nvPr>
            <p:ph type="body" sz="quarter" idx="26"/>
          </p:nvPr>
        </p:nvSpPr>
        <p:spPr>
          <a:xfrm>
            <a:off x="3565348" y="1797710"/>
            <a:ext cx="2247099" cy="2946643"/>
          </a:xfrm>
          <a:prstGeom prst="roundRect">
            <a:avLst/>
          </a:prstGeom>
          <a:solidFill>
            <a:schemeClr val="accent1"/>
          </a:solidFill>
        </p:spPr>
        <p:txBody>
          <a:bodyPr lIns="0" tIns="828000" rIns="0" bIns="0" anchor="t">
            <a:normAutofit/>
          </a:bodyPr>
          <a:lstStyle>
            <a:lvl1pPr marL="0" indent="0" algn="ctr">
              <a:buNone/>
              <a:defRPr sz="2000" b="1">
                <a:solidFill>
                  <a:schemeClr val="bg1"/>
                </a:solidFill>
              </a:defRPr>
            </a:lvl1pPr>
          </a:lstStyle>
          <a:p>
            <a:pPr lvl="0"/>
            <a:endParaRPr lang="nb-NO" dirty="0"/>
          </a:p>
        </p:txBody>
      </p:sp>
      <p:sp>
        <p:nvSpPr>
          <p:cNvPr id="30" name="Text Placeholder 5">
            <a:extLst>
              <a:ext uri="{FF2B5EF4-FFF2-40B4-BE49-F238E27FC236}">
                <a16:creationId xmlns:a16="http://schemas.microsoft.com/office/drawing/2014/main" id="{654C3AEF-69C2-447F-8AF6-9A780C2B3095}"/>
              </a:ext>
            </a:extLst>
          </p:cNvPr>
          <p:cNvSpPr>
            <a:spLocks noGrp="1"/>
          </p:cNvSpPr>
          <p:nvPr>
            <p:ph type="body" sz="quarter" idx="27" hasCustomPrompt="1"/>
          </p:nvPr>
        </p:nvSpPr>
        <p:spPr>
          <a:xfrm>
            <a:off x="3767182" y="1935121"/>
            <a:ext cx="1843430" cy="463550"/>
          </a:xfrm>
        </p:spPr>
        <p:txBody>
          <a:bodyPr anchor="ctr">
            <a:normAutofit/>
          </a:bodyPr>
          <a:lstStyle>
            <a:lvl1pPr marL="0" indent="0" algn="ctr">
              <a:buNone/>
              <a:defRPr sz="2400" b="0" cap="all" baseline="0">
                <a:solidFill>
                  <a:schemeClr val="bg1"/>
                </a:solidFill>
                <a:latin typeface="+mj-lt"/>
              </a:defRPr>
            </a:lvl1pPr>
          </a:lstStyle>
          <a:p>
            <a:pPr lvl="0"/>
            <a:r>
              <a:rPr lang="nb-NO"/>
              <a:t>Text</a:t>
            </a:r>
            <a:endParaRPr lang="nb-NO" dirty="0"/>
          </a:p>
        </p:txBody>
      </p:sp>
      <p:sp>
        <p:nvSpPr>
          <p:cNvPr id="31" name="Text Placeholder 7">
            <a:extLst>
              <a:ext uri="{FF2B5EF4-FFF2-40B4-BE49-F238E27FC236}">
                <a16:creationId xmlns:a16="http://schemas.microsoft.com/office/drawing/2014/main" id="{E3C53F12-D83F-46B0-8106-A01E198BFB3E}"/>
              </a:ext>
            </a:extLst>
          </p:cNvPr>
          <p:cNvSpPr>
            <a:spLocks noGrp="1"/>
          </p:cNvSpPr>
          <p:nvPr>
            <p:ph type="body" sz="quarter" idx="29"/>
          </p:nvPr>
        </p:nvSpPr>
        <p:spPr>
          <a:xfrm>
            <a:off x="6387315" y="1801571"/>
            <a:ext cx="2247099" cy="2946643"/>
          </a:xfrm>
          <a:prstGeom prst="roundRect">
            <a:avLst/>
          </a:prstGeom>
          <a:solidFill>
            <a:schemeClr val="accent1"/>
          </a:solidFill>
        </p:spPr>
        <p:txBody>
          <a:bodyPr lIns="0" tIns="828000" rIns="0" bIns="0" anchor="t">
            <a:normAutofit/>
          </a:bodyPr>
          <a:lstStyle>
            <a:lvl1pPr marL="0" indent="0" algn="ctr">
              <a:buNone/>
              <a:defRPr sz="2000" b="1">
                <a:solidFill>
                  <a:schemeClr val="bg1"/>
                </a:solidFill>
              </a:defRPr>
            </a:lvl1pPr>
          </a:lstStyle>
          <a:p>
            <a:pPr lvl="0"/>
            <a:endParaRPr lang="nb-NO" dirty="0"/>
          </a:p>
        </p:txBody>
      </p:sp>
      <p:sp>
        <p:nvSpPr>
          <p:cNvPr id="33" name="Text Placeholder 5">
            <a:extLst>
              <a:ext uri="{FF2B5EF4-FFF2-40B4-BE49-F238E27FC236}">
                <a16:creationId xmlns:a16="http://schemas.microsoft.com/office/drawing/2014/main" id="{14C5D210-242E-4C48-8A9C-F4E7D540F25F}"/>
              </a:ext>
            </a:extLst>
          </p:cNvPr>
          <p:cNvSpPr>
            <a:spLocks noGrp="1"/>
          </p:cNvSpPr>
          <p:nvPr>
            <p:ph type="body" sz="quarter" idx="30" hasCustomPrompt="1"/>
          </p:nvPr>
        </p:nvSpPr>
        <p:spPr>
          <a:xfrm>
            <a:off x="6589149" y="1938982"/>
            <a:ext cx="1843430" cy="463550"/>
          </a:xfrm>
        </p:spPr>
        <p:txBody>
          <a:bodyPr anchor="ctr">
            <a:normAutofit/>
          </a:bodyPr>
          <a:lstStyle>
            <a:lvl1pPr marL="0" indent="0" algn="ctr">
              <a:buNone/>
              <a:defRPr sz="2400" b="0" cap="all" baseline="0">
                <a:solidFill>
                  <a:schemeClr val="bg1"/>
                </a:solidFill>
                <a:latin typeface="+mj-lt"/>
              </a:defRPr>
            </a:lvl1pPr>
          </a:lstStyle>
          <a:p>
            <a:pPr lvl="0"/>
            <a:r>
              <a:rPr lang="nb-NO"/>
              <a:t>Text</a:t>
            </a:r>
            <a:endParaRPr lang="nb-NO" dirty="0"/>
          </a:p>
        </p:txBody>
      </p:sp>
      <p:sp>
        <p:nvSpPr>
          <p:cNvPr id="35" name="Text Placeholder 7">
            <a:extLst>
              <a:ext uri="{FF2B5EF4-FFF2-40B4-BE49-F238E27FC236}">
                <a16:creationId xmlns:a16="http://schemas.microsoft.com/office/drawing/2014/main" id="{752577FB-CDA8-4598-A000-21C8C2535458}"/>
              </a:ext>
            </a:extLst>
          </p:cNvPr>
          <p:cNvSpPr>
            <a:spLocks noGrp="1"/>
          </p:cNvSpPr>
          <p:nvPr>
            <p:ph type="body" sz="quarter" idx="32"/>
          </p:nvPr>
        </p:nvSpPr>
        <p:spPr>
          <a:xfrm>
            <a:off x="9221981" y="1797710"/>
            <a:ext cx="2247099" cy="2946643"/>
          </a:xfrm>
          <a:prstGeom prst="roundRect">
            <a:avLst/>
          </a:prstGeom>
          <a:solidFill>
            <a:schemeClr val="accent1"/>
          </a:solidFill>
        </p:spPr>
        <p:txBody>
          <a:bodyPr lIns="0" tIns="828000" rIns="0" bIns="0" anchor="t">
            <a:normAutofit/>
          </a:bodyPr>
          <a:lstStyle>
            <a:lvl1pPr marL="0" indent="0" algn="ctr">
              <a:buNone/>
              <a:defRPr sz="2000" b="1">
                <a:solidFill>
                  <a:schemeClr val="bg1"/>
                </a:solidFill>
              </a:defRPr>
            </a:lvl1pPr>
          </a:lstStyle>
          <a:p>
            <a:pPr lvl="0"/>
            <a:endParaRPr lang="nb-NO" dirty="0"/>
          </a:p>
        </p:txBody>
      </p:sp>
      <p:sp>
        <p:nvSpPr>
          <p:cNvPr id="37" name="Text Placeholder 5">
            <a:extLst>
              <a:ext uri="{FF2B5EF4-FFF2-40B4-BE49-F238E27FC236}">
                <a16:creationId xmlns:a16="http://schemas.microsoft.com/office/drawing/2014/main" id="{5ADF1E31-652B-4324-AA53-A4BAA77781CB}"/>
              </a:ext>
            </a:extLst>
          </p:cNvPr>
          <p:cNvSpPr>
            <a:spLocks noGrp="1"/>
          </p:cNvSpPr>
          <p:nvPr>
            <p:ph type="body" sz="quarter" idx="33" hasCustomPrompt="1"/>
          </p:nvPr>
        </p:nvSpPr>
        <p:spPr>
          <a:xfrm>
            <a:off x="9423815" y="1935121"/>
            <a:ext cx="1843430" cy="463550"/>
          </a:xfrm>
        </p:spPr>
        <p:txBody>
          <a:bodyPr anchor="ctr">
            <a:normAutofit/>
          </a:bodyPr>
          <a:lstStyle>
            <a:lvl1pPr marL="0" indent="0" algn="ctr">
              <a:buNone/>
              <a:defRPr sz="2400" b="0" cap="all" baseline="0">
                <a:solidFill>
                  <a:schemeClr val="bg1"/>
                </a:solidFill>
                <a:latin typeface="+mj-lt"/>
              </a:defRPr>
            </a:lvl1pPr>
          </a:lstStyle>
          <a:p>
            <a:pPr lvl="0"/>
            <a:r>
              <a:rPr lang="nb-NO"/>
              <a:t>Text</a:t>
            </a:r>
            <a:endParaRPr lang="nb-NO" dirty="0"/>
          </a:p>
        </p:txBody>
      </p:sp>
    </p:spTree>
    <p:extLst>
      <p:ext uri="{BB962C8B-B14F-4D97-AF65-F5344CB8AC3E}">
        <p14:creationId xmlns:p14="http://schemas.microsoft.com/office/powerpoint/2010/main" val="316236596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Fire figurer ">
    <p:spTree>
      <p:nvGrpSpPr>
        <p:cNvPr id="1" name=""/>
        <p:cNvGrpSpPr/>
        <p:nvPr/>
      </p:nvGrpSpPr>
      <p:grpSpPr>
        <a:xfrm>
          <a:off x="0" y="0"/>
          <a:ext cx="0" cy="0"/>
          <a:chOff x="0" y="0"/>
          <a:chExt cx="0" cy="0"/>
        </a:xfrm>
      </p:grpSpPr>
      <p:sp>
        <p:nvSpPr>
          <p:cNvPr id="33" name="Text Placeholder 7">
            <a:extLst>
              <a:ext uri="{FF2B5EF4-FFF2-40B4-BE49-F238E27FC236}">
                <a16:creationId xmlns:a16="http://schemas.microsoft.com/office/drawing/2014/main" id="{8E41E582-DD1E-450F-95B8-8FF9EF4E43A0}"/>
              </a:ext>
            </a:extLst>
          </p:cNvPr>
          <p:cNvSpPr>
            <a:spLocks noGrp="1"/>
          </p:cNvSpPr>
          <p:nvPr>
            <p:ph type="body" sz="quarter" idx="23" hasCustomPrompt="1"/>
          </p:nvPr>
        </p:nvSpPr>
        <p:spPr>
          <a:xfrm>
            <a:off x="717981" y="1768759"/>
            <a:ext cx="2549094" cy="4248150"/>
          </a:xfrm>
          <a:prstGeom prst="roundRect">
            <a:avLst>
              <a:gd name="adj" fmla="val 9567"/>
            </a:avLst>
          </a:prstGeom>
          <a:solidFill>
            <a:schemeClr val="accent6"/>
          </a:solidFill>
        </p:spPr>
        <p:txBody>
          <a:bodyPr lIns="72000" tIns="2246400" rIns="0" bIns="0" anchor="t"/>
          <a:lstStyle>
            <a:lvl1pPr marL="0" indent="0" algn="l">
              <a:buNone/>
              <a:defRPr sz="3000" b="1">
                <a:solidFill>
                  <a:schemeClr val="bg1"/>
                </a:solidFill>
                <a:latin typeface="+mj-lt"/>
              </a:defRPr>
            </a:lvl1pPr>
          </a:lstStyle>
          <a:p>
            <a:pPr lvl="0"/>
            <a:r>
              <a:rPr lang="nb-NO"/>
              <a:t>En linje</a:t>
            </a:r>
            <a:endParaRPr lang="nb-NO" dirty="0"/>
          </a:p>
        </p:txBody>
      </p:sp>
      <p:sp>
        <p:nvSpPr>
          <p:cNvPr id="34" name="Text Placeholder 7">
            <a:extLst>
              <a:ext uri="{FF2B5EF4-FFF2-40B4-BE49-F238E27FC236}">
                <a16:creationId xmlns:a16="http://schemas.microsoft.com/office/drawing/2014/main" id="{08062B5F-ED57-4B8F-856B-7AD53A9A8791}"/>
              </a:ext>
            </a:extLst>
          </p:cNvPr>
          <p:cNvSpPr>
            <a:spLocks noGrp="1"/>
          </p:cNvSpPr>
          <p:nvPr>
            <p:ph type="body" sz="quarter" idx="37" hasCustomPrompt="1"/>
          </p:nvPr>
        </p:nvSpPr>
        <p:spPr>
          <a:xfrm>
            <a:off x="3465100" y="1768759"/>
            <a:ext cx="2549094" cy="4248150"/>
          </a:xfrm>
          <a:prstGeom prst="roundRect">
            <a:avLst>
              <a:gd name="adj" fmla="val 9567"/>
            </a:avLst>
          </a:prstGeom>
          <a:solidFill>
            <a:schemeClr val="tx2"/>
          </a:solidFill>
        </p:spPr>
        <p:txBody>
          <a:bodyPr lIns="72000" tIns="2246400" rIns="0" bIns="0" anchor="t"/>
          <a:lstStyle>
            <a:lvl1pPr marL="0" indent="0" algn="l">
              <a:buNone/>
              <a:defRPr sz="3000" b="1">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
                <a:schemeClr val="accent2"/>
              </a:buClr>
              <a:buSzPct val="100000"/>
              <a:buFont typeface="Arial" panose="020B0604020202020204" pitchFamily="34" charset="0"/>
              <a:buNone/>
              <a:tabLst/>
              <a:defRPr/>
            </a:pPr>
            <a:r>
              <a:rPr lang="nb-NO"/>
              <a:t>En linje</a:t>
            </a:r>
            <a:endParaRPr lang="nb-NO" dirty="0"/>
          </a:p>
        </p:txBody>
      </p:sp>
      <p:sp>
        <p:nvSpPr>
          <p:cNvPr id="35" name="Text Placeholder 7">
            <a:extLst>
              <a:ext uri="{FF2B5EF4-FFF2-40B4-BE49-F238E27FC236}">
                <a16:creationId xmlns:a16="http://schemas.microsoft.com/office/drawing/2014/main" id="{C1F30E64-C65F-4DC5-8FC4-6E4A93A171CD}"/>
              </a:ext>
            </a:extLst>
          </p:cNvPr>
          <p:cNvSpPr>
            <a:spLocks noGrp="1"/>
          </p:cNvSpPr>
          <p:nvPr>
            <p:ph type="body" sz="quarter" idx="41" hasCustomPrompt="1"/>
          </p:nvPr>
        </p:nvSpPr>
        <p:spPr>
          <a:xfrm>
            <a:off x="6213062" y="1768759"/>
            <a:ext cx="2549094" cy="4248150"/>
          </a:xfrm>
          <a:prstGeom prst="roundRect">
            <a:avLst>
              <a:gd name="adj" fmla="val 9567"/>
            </a:avLst>
          </a:prstGeom>
          <a:solidFill>
            <a:schemeClr val="accent3"/>
          </a:solidFill>
        </p:spPr>
        <p:txBody>
          <a:bodyPr lIns="72000" tIns="2246400" rIns="0" bIns="0" anchor="t"/>
          <a:lstStyle>
            <a:lvl1pPr marL="0" indent="0" algn="l">
              <a:buNone/>
              <a:defRPr sz="3000" b="1">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
                <a:schemeClr val="accent2"/>
              </a:buClr>
              <a:buSzPct val="100000"/>
              <a:buFont typeface="Arial" panose="020B0604020202020204" pitchFamily="34" charset="0"/>
              <a:buNone/>
              <a:tabLst/>
              <a:defRPr/>
            </a:pPr>
            <a:r>
              <a:rPr lang="nb-NO"/>
              <a:t>En linje</a:t>
            </a:r>
            <a:endParaRPr lang="nb-NO" dirty="0"/>
          </a:p>
        </p:txBody>
      </p:sp>
      <p:sp>
        <p:nvSpPr>
          <p:cNvPr id="36" name="Text Placeholder 7">
            <a:extLst>
              <a:ext uri="{FF2B5EF4-FFF2-40B4-BE49-F238E27FC236}">
                <a16:creationId xmlns:a16="http://schemas.microsoft.com/office/drawing/2014/main" id="{3570C7A7-04CB-4FBD-A14E-3F4BD39E4DB4}"/>
              </a:ext>
            </a:extLst>
          </p:cNvPr>
          <p:cNvSpPr>
            <a:spLocks noGrp="1"/>
          </p:cNvSpPr>
          <p:nvPr>
            <p:ph type="body" sz="quarter" idx="45" hasCustomPrompt="1"/>
          </p:nvPr>
        </p:nvSpPr>
        <p:spPr>
          <a:xfrm>
            <a:off x="8960916" y="1768759"/>
            <a:ext cx="2549094" cy="4248150"/>
          </a:xfrm>
          <a:prstGeom prst="roundRect">
            <a:avLst>
              <a:gd name="adj" fmla="val 9567"/>
            </a:avLst>
          </a:prstGeom>
          <a:solidFill>
            <a:schemeClr val="accent4"/>
          </a:solidFill>
        </p:spPr>
        <p:txBody>
          <a:bodyPr lIns="72000" tIns="2246400" rIns="0" bIns="0" anchor="t"/>
          <a:lstStyle>
            <a:lvl1pPr marL="0" indent="0" algn="l">
              <a:buNone/>
              <a:defRPr sz="3000" b="1">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
                <a:schemeClr val="accent2"/>
              </a:buClr>
              <a:buSzPct val="100000"/>
              <a:buFont typeface="Arial" panose="020B0604020202020204" pitchFamily="34" charset="0"/>
              <a:buNone/>
              <a:tabLst/>
              <a:defRPr/>
            </a:pPr>
            <a:r>
              <a:rPr lang="nb-NO"/>
              <a:t>En linje</a:t>
            </a:r>
            <a:endParaRPr lang="nb-NO" dirty="0"/>
          </a:p>
        </p:txBody>
      </p:sp>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20" name="Text Placeholder 6">
            <a:extLst>
              <a:ext uri="{FF2B5EF4-FFF2-40B4-BE49-F238E27FC236}">
                <a16:creationId xmlns:a16="http://schemas.microsoft.com/office/drawing/2014/main" id="{AC1B5946-BFD6-40B1-A104-411E61CBC47D}"/>
              </a:ext>
            </a:extLst>
          </p:cNvPr>
          <p:cNvSpPr>
            <a:spLocks noGrp="1"/>
          </p:cNvSpPr>
          <p:nvPr>
            <p:ph type="body" sz="quarter" idx="48" hasCustomPrompt="1"/>
          </p:nvPr>
        </p:nvSpPr>
        <p:spPr>
          <a:xfrm>
            <a:off x="0" y="6374606"/>
            <a:ext cx="12192000" cy="483394"/>
          </a:xfrm>
          <a:prstGeom prst="rect">
            <a:avLst/>
          </a:prstGeom>
          <a:solidFill>
            <a:schemeClr val="accent1"/>
          </a:solidFill>
        </p:spPr>
        <p:txBody>
          <a:bodyPr/>
          <a:lstStyle>
            <a:lvl1pPr>
              <a:buNone/>
              <a:defRPr/>
            </a:lvl1pPr>
          </a:lstStyle>
          <a:p>
            <a:pPr lvl="0"/>
            <a:r>
              <a:rPr lang="nb-NO" dirty="0"/>
              <a:t> </a:t>
            </a:r>
          </a:p>
        </p:txBody>
      </p:sp>
      <p:sp>
        <p:nvSpPr>
          <p:cNvPr id="21" name="Slide Number Placeholder 5">
            <a:extLst>
              <a:ext uri="{FF2B5EF4-FFF2-40B4-BE49-F238E27FC236}">
                <a16:creationId xmlns:a16="http://schemas.microsoft.com/office/drawing/2014/main" id="{0C772AAB-162D-415B-AD04-9197D0E931EA}"/>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22" name="Footer Placeholder 4">
            <a:extLst>
              <a:ext uri="{FF2B5EF4-FFF2-40B4-BE49-F238E27FC236}">
                <a16:creationId xmlns:a16="http://schemas.microsoft.com/office/drawing/2014/main" id="{8FDE23EB-7781-47C5-8E9D-5ECB5CACE725}"/>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
        <p:nvSpPr>
          <p:cNvPr id="19" name="Text Placeholder 5">
            <a:extLst>
              <a:ext uri="{FF2B5EF4-FFF2-40B4-BE49-F238E27FC236}">
                <a16:creationId xmlns:a16="http://schemas.microsoft.com/office/drawing/2014/main" id="{807F5410-670B-47C7-B27C-8C5BD0BA28C5}"/>
              </a:ext>
            </a:extLst>
          </p:cNvPr>
          <p:cNvSpPr>
            <a:spLocks noGrp="1"/>
          </p:cNvSpPr>
          <p:nvPr>
            <p:ph type="body" sz="quarter" idx="20"/>
          </p:nvPr>
        </p:nvSpPr>
        <p:spPr>
          <a:xfrm>
            <a:off x="877138" y="4675953"/>
            <a:ext cx="2301726" cy="1218219"/>
          </a:xfrm>
        </p:spPr>
        <p:txBody>
          <a:bodyPr anchor="t">
            <a:normAutofit/>
          </a:bodyPr>
          <a:lstStyle>
            <a:lvl1pPr marL="0" indent="0" algn="l">
              <a:buNone/>
              <a:defRPr sz="2000" b="0" cap="none" baseline="0">
                <a:solidFill>
                  <a:schemeClr val="bg1"/>
                </a:solidFill>
                <a:latin typeface="+mj-lt"/>
              </a:defRPr>
            </a:lvl1pPr>
          </a:lstStyle>
          <a:p>
            <a:pPr lvl="0"/>
            <a:endParaRPr lang="nb-NO" dirty="0"/>
          </a:p>
        </p:txBody>
      </p:sp>
      <p:sp>
        <p:nvSpPr>
          <p:cNvPr id="23" name="Picture Placeholder 5">
            <a:extLst>
              <a:ext uri="{FF2B5EF4-FFF2-40B4-BE49-F238E27FC236}">
                <a16:creationId xmlns:a16="http://schemas.microsoft.com/office/drawing/2014/main" id="{3B6286DA-C15D-464F-8B66-E0C6C8C50960}"/>
              </a:ext>
            </a:extLst>
          </p:cNvPr>
          <p:cNvSpPr>
            <a:spLocks noGrp="1"/>
          </p:cNvSpPr>
          <p:nvPr>
            <p:ph type="pic" sz="quarter" idx="35"/>
          </p:nvPr>
        </p:nvSpPr>
        <p:spPr>
          <a:xfrm>
            <a:off x="783853" y="1833767"/>
            <a:ext cx="2395761" cy="2147683"/>
          </a:xfrm>
          <a:prstGeom prst="roundRect">
            <a:avLst>
              <a:gd name="adj" fmla="val 9947"/>
            </a:avLst>
          </a:prstGeom>
        </p:spPr>
        <p:txBody>
          <a:bodyPr lIns="0" tIns="0" rIns="0" bIns="0"/>
          <a:lstStyle>
            <a:lvl1pPr>
              <a:defRPr>
                <a:solidFill>
                  <a:schemeClr val="bg1"/>
                </a:solidFill>
              </a:defRPr>
            </a:lvl1pPr>
          </a:lstStyle>
          <a:p>
            <a:endParaRPr lang="en-US" dirty="0"/>
          </a:p>
        </p:txBody>
      </p:sp>
      <p:sp>
        <p:nvSpPr>
          <p:cNvPr id="25" name="Text Placeholder 5">
            <a:extLst>
              <a:ext uri="{FF2B5EF4-FFF2-40B4-BE49-F238E27FC236}">
                <a16:creationId xmlns:a16="http://schemas.microsoft.com/office/drawing/2014/main" id="{2415E9FD-3BED-4C9A-98A2-0911B7DEE21C}"/>
              </a:ext>
            </a:extLst>
          </p:cNvPr>
          <p:cNvSpPr>
            <a:spLocks noGrp="1"/>
          </p:cNvSpPr>
          <p:nvPr>
            <p:ph type="body" sz="quarter" idx="38"/>
          </p:nvPr>
        </p:nvSpPr>
        <p:spPr>
          <a:xfrm>
            <a:off x="3624257" y="4675953"/>
            <a:ext cx="2301726" cy="1218219"/>
          </a:xfrm>
        </p:spPr>
        <p:txBody>
          <a:bodyPr anchor="t">
            <a:normAutofit/>
          </a:bodyPr>
          <a:lstStyle>
            <a:lvl1pPr marL="0" indent="0" algn="l">
              <a:buNone/>
              <a:defRPr sz="2000" b="0" cap="none" baseline="0">
                <a:solidFill>
                  <a:schemeClr val="bg1"/>
                </a:solidFill>
                <a:latin typeface="+mj-lt"/>
              </a:defRPr>
            </a:lvl1pPr>
          </a:lstStyle>
          <a:p>
            <a:pPr lvl="0"/>
            <a:endParaRPr lang="nb-NO" dirty="0"/>
          </a:p>
        </p:txBody>
      </p:sp>
      <p:sp>
        <p:nvSpPr>
          <p:cNvPr id="26" name="Picture Placeholder 5">
            <a:extLst>
              <a:ext uri="{FF2B5EF4-FFF2-40B4-BE49-F238E27FC236}">
                <a16:creationId xmlns:a16="http://schemas.microsoft.com/office/drawing/2014/main" id="{B2D57D5B-4726-4083-9CCC-4F783653593C}"/>
              </a:ext>
            </a:extLst>
          </p:cNvPr>
          <p:cNvSpPr>
            <a:spLocks noGrp="1"/>
          </p:cNvSpPr>
          <p:nvPr>
            <p:ph type="pic" sz="quarter" idx="39"/>
          </p:nvPr>
        </p:nvSpPr>
        <p:spPr>
          <a:xfrm>
            <a:off x="3530972" y="1833767"/>
            <a:ext cx="2395761" cy="2147683"/>
          </a:xfrm>
          <a:prstGeom prst="roundRect">
            <a:avLst>
              <a:gd name="adj" fmla="val 9947"/>
            </a:avLst>
          </a:prstGeom>
        </p:spPr>
        <p:txBody>
          <a:bodyPr lIns="0" tIns="0" rIns="0" bIns="0"/>
          <a:lstStyle>
            <a:lvl1pPr>
              <a:defRPr>
                <a:solidFill>
                  <a:schemeClr val="bg1"/>
                </a:solidFill>
              </a:defRPr>
            </a:lvl1pPr>
          </a:lstStyle>
          <a:p>
            <a:endParaRPr lang="en-US" dirty="0"/>
          </a:p>
        </p:txBody>
      </p:sp>
      <p:sp>
        <p:nvSpPr>
          <p:cNvPr id="28" name="Text Placeholder 5">
            <a:extLst>
              <a:ext uri="{FF2B5EF4-FFF2-40B4-BE49-F238E27FC236}">
                <a16:creationId xmlns:a16="http://schemas.microsoft.com/office/drawing/2014/main" id="{EEC47C67-C018-4A0A-8839-ADAFC4EAD193}"/>
              </a:ext>
            </a:extLst>
          </p:cNvPr>
          <p:cNvSpPr>
            <a:spLocks noGrp="1"/>
          </p:cNvSpPr>
          <p:nvPr>
            <p:ph type="body" sz="quarter" idx="42"/>
          </p:nvPr>
        </p:nvSpPr>
        <p:spPr>
          <a:xfrm>
            <a:off x="6372219" y="4675953"/>
            <a:ext cx="2301726" cy="1218219"/>
          </a:xfrm>
        </p:spPr>
        <p:txBody>
          <a:bodyPr anchor="t">
            <a:normAutofit/>
          </a:bodyPr>
          <a:lstStyle>
            <a:lvl1pPr marL="0" indent="0" algn="l">
              <a:buNone/>
              <a:defRPr sz="2000" b="0" cap="none" baseline="0">
                <a:solidFill>
                  <a:schemeClr val="bg1"/>
                </a:solidFill>
                <a:latin typeface="+mj-lt"/>
              </a:defRPr>
            </a:lvl1pPr>
          </a:lstStyle>
          <a:p>
            <a:pPr lvl="0"/>
            <a:endParaRPr lang="nb-NO" dirty="0"/>
          </a:p>
        </p:txBody>
      </p:sp>
      <p:sp>
        <p:nvSpPr>
          <p:cNvPr id="29" name="Picture Placeholder 5">
            <a:extLst>
              <a:ext uri="{FF2B5EF4-FFF2-40B4-BE49-F238E27FC236}">
                <a16:creationId xmlns:a16="http://schemas.microsoft.com/office/drawing/2014/main" id="{B713BD22-88F8-4D3F-BB22-5CFB96A97E62}"/>
              </a:ext>
            </a:extLst>
          </p:cNvPr>
          <p:cNvSpPr>
            <a:spLocks noGrp="1"/>
          </p:cNvSpPr>
          <p:nvPr>
            <p:ph type="pic" sz="quarter" idx="43"/>
          </p:nvPr>
        </p:nvSpPr>
        <p:spPr>
          <a:xfrm>
            <a:off x="6278934" y="1833767"/>
            <a:ext cx="2395761" cy="2147683"/>
          </a:xfrm>
          <a:prstGeom prst="roundRect">
            <a:avLst>
              <a:gd name="adj" fmla="val 9947"/>
            </a:avLst>
          </a:prstGeom>
        </p:spPr>
        <p:txBody>
          <a:bodyPr lIns="0" tIns="0" rIns="0" bIns="0"/>
          <a:lstStyle>
            <a:lvl1pPr>
              <a:defRPr>
                <a:solidFill>
                  <a:schemeClr val="bg1"/>
                </a:solidFill>
              </a:defRPr>
            </a:lvl1pPr>
          </a:lstStyle>
          <a:p>
            <a:endParaRPr lang="en-US" dirty="0"/>
          </a:p>
        </p:txBody>
      </p:sp>
      <p:sp>
        <p:nvSpPr>
          <p:cNvPr id="31" name="Text Placeholder 5">
            <a:extLst>
              <a:ext uri="{FF2B5EF4-FFF2-40B4-BE49-F238E27FC236}">
                <a16:creationId xmlns:a16="http://schemas.microsoft.com/office/drawing/2014/main" id="{03A49B62-A09E-492A-B2FC-5D9E7FE30D3F}"/>
              </a:ext>
            </a:extLst>
          </p:cNvPr>
          <p:cNvSpPr>
            <a:spLocks noGrp="1"/>
          </p:cNvSpPr>
          <p:nvPr>
            <p:ph type="body" sz="quarter" idx="46"/>
          </p:nvPr>
        </p:nvSpPr>
        <p:spPr>
          <a:xfrm>
            <a:off x="9120073" y="4675953"/>
            <a:ext cx="2301726" cy="1218219"/>
          </a:xfrm>
        </p:spPr>
        <p:txBody>
          <a:bodyPr anchor="t">
            <a:normAutofit/>
          </a:bodyPr>
          <a:lstStyle>
            <a:lvl1pPr marL="0" indent="0" algn="l">
              <a:buNone/>
              <a:defRPr sz="2000" b="0" cap="none" baseline="0">
                <a:solidFill>
                  <a:schemeClr val="bg1"/>
                </a:solidFill>
                <a:latin typeface="+mj-lt"/>
              </a:defRPr>
            </a:lvl1pPr>
          </a:lstStyle>
          <a:p>
            <a:pPr lvl="0"/>
            <a:endParaRPr lang="nb-NO" dirty="0"/>
          </a:p>
        </p:txBody>
      </p:sp>
      <p:sp>
        <p:nvSpPr>
          <p:cNvPr id="32" name="Picture Placeholder 5">
            <a:extLst>
              <a:ext uri="{FF2B5EF4-FFF2-40B4-BE49-F238E27FC236}">
                <a16:creationId xmlns:a16="http://schemas.microsoft.com/office/drawing/2014/main" id="{3D41C0D4-79F3-41F2-BF1A-DBC8EAA69086}"/>
              </a:ext>
            </a:extLst>
          </p:cNvPr>
          <p:cNvSpPr>
            <a:spLocks noGrp="1"/>
          </p:cNvSpPr>
          <p:nvPr>
            <p:ph type="pic" sz="quarter" idx="47"/>
          </p:nvPr>
        </p:nvSpPr>
        <p:spPr>
          <a:xfrm>
            <a:off x="9026788" y="1833767"/>
            <a:ext cx="2395761" cy="2147683"/>
          </a:xfrm>
          <a:prstGeom prst="roundRect">
            <a:avLst>
              <a:gd name="adj" fmla="val 9947"/>
            </a:avLst>
          </a:prstGeom>
        </p:spPr>
        <p:txBody>
          <a:bodyPr lIns="0" tIns="0" rIns="0" bIns="0"/>
          <a:lstStyle>
            <a:lvl1pPr>
              <a:defRPr>
                <a:solidFill>
                  <a:schemeClr val="bg1"/>
                </a:solidFill>
              </a:defRPr>
            </a:lvl1pPr>
          </a:lstStyle>
          <a:p>
            <a:endParaRPr lang="en-US" dirty="0"/>
          </a:p>
        </p:txBody>
      </p:sp>
    </p:spTree>
    <p:extLst>
      <p:ext uri="{BB962C8B-B14F-4D97-AF65-F5344CB8AC3E}">
        <p14:creationId xmlns:p14="http://schemas.microsoft.com/office/powerpoint/2010/main" val="27591846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4" name="Text Placeholder 6">
            <a:extLst>
              <a:ext uri="{FF2B5EF4-FFF2-40B4-BE49-F238E27FC236}">
                <a16:creationId xmlns:a16="http://schemas.microsoft.com/office/drawing/2014/main" id="{77907909-D36A-43B9-988D-F0C503689D49}"/>
              </a:ext>
            </a:extLst>
          </p:cNvPr>
          <p:cNvSpPr>
            <a:spLocks noGrp="1"/>
          </p:cNvSpPr>
          <p:nvPr>
            <p:ph type="body" sz="quarter" idx="19" hasCustomPrompt="1"/>
          </p:nvPr>
        </p:nvSpPr>
        <p:spPr>
          <a:xfrm>
            <a:off x="0" y="6374606"/>
            <a:ext cx="12192000" cy="483394"/>
          </a:xfrm>
          <a:prstGeom prst="rect">
            <a:avLst/>
          </a:prstGeom>
          <a:solidFill>
            <a:schemeClr val="accent1"/>
          </a:solidFill>
        </p:spPr>
        <p:txBody>
          <a:bodyPr/>
          <a:lstStyle>
            <a:lvl1pPr>
              <a:buNone/>
              <a:defRPr/>
            </a:lvl1pPr>
          </a:lstStyle>
          <a:p>
            <a:pPr lvl="0"/>
            <a:r>
              <a:rPr lang="nb-NO" dirty="0"/>
              <a:t> </a:t>
            </a:r>
          </a:p>
        </p:txBody>
      </p:sp>
      <p:sp>
        <p:nvSpPr>
          <p:cNvPr id="6" name="Slide Number Placeholder 5">
            <a:extLst>
              <a:ext uri="{FF2B5EF4-FFF2-40B4-BE49-F238E27FC236}">
                <a16:creationId xmlns:a16="http://schemas.microsoft.com/office/drawing/2014/main" id="{5377D4D7-BF7F-4B6E-9320-5A9A4170B255}"/>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7" name="Footer Placeholder 4">
            <a:extLst>
              <a:ext uri="{FF2B5EF4-FFF2-40B4-BE49-F238E27FC236}">
                <a16:creationId xmlns:a16="http://schemas.microsoft.com/office/drawing/2014/main" id="{D31FBA88-0D81-4ADC-A8B5-4D82F01D1352}"/>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Tree>
    <p:extLst>
      <p:ext uri="{BB962C8B-B14F-4D97-AF65-F5344CB8AC3E}">
        <p14:creationId xmlns:p14="http://schemas.microsoft.com/office/powerpoint/2010/main" val="170637866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Avslutning">
    <p:bg>
      <p:bgPr>
        <a:solidFill>
          <a:schemeClr val="tx2"/>
        </a:solid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4904180-C847-4FC0-9759-1956EECC4080}"/>
              </a:ext>
            </a:extLst>
          </p:cNvPr>
          <p:cNvSpPr>
            <a:spLocks noGrp="1"/>
          </p:cNvSpPr>
          <p:nvPr>
            <p:ph type="ftr" sz="quarter" idx="11"/>
          </p:nvPr>
        </p:nvSpPr>
        <p:spPr>
          <a:xfrm>
            <a:off x="4038600" y="2721114"/>
            <a:ext cx="4114800" cy="1200329"/>
          </a:xfrm>
        </p:spPr>
        <p:txBody>
          <a:bodyPr>
            <a:noAutofit/>
          </a:bodyPr>
          <a:lstStyle>
            <a:lvl1pPr algn="ctr">
              <a:defRPr sz="3900">
                <a:solidFill>
                  <a:schemeClr val="bg1"/>
                </a:solidFill>
              </a:defRPr>
            </a:lvl1pPr>
          </a:lstStyle>
          <a:p>
            <a:r>
              <a:rPr lang="nb-NO" dirty="0"/>
              <a:t>Teknologi for et bedre samfunn</a:t>
            </a:r>
            <a:endParaRPr lang="nb-NO" sz="3900" dirty="0"/>
          </a:p>
        </p:txBody>
      </p:sp>
      <p:pic>
        <p:nvPicPr>
          <p:cNvPr id="4" name="Graphic 3">
            <a:extLst>
              <a:ext uri="{FF2B5EF4-FFF2-40B4-BE49-F238E27FC236}">
                <a16:creationId xmlns:a16="http://schemas.microsoft.com/office/drawing/2014/main" id="{239ACEBC-A1A4-448D-B4F4-C31DDCDD63E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20090" y="0"/>
            <a:ext cx="1096735" cy="1303666"/>
          </a:xfrm>
          <a:prstGeom prst="rect">
            <a:avLst/>
          </a:prstGeom>
        </p:spPr>
      </p:pic>
    </p:spTree>
    <p:extLst>
      <p:ext uri="{BB962C8B-B14F-4D97-AF65-F5344CB8AC3E}">
        <p14:creationId xmlns:p14="http://schemas.microsoft.com/office/powerpoint/2010/main" val="245659613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Forside med bilder splittet">
    <p:spTree>
      <p:nvGrpSpPr>
        <p:cNvPr id="1" name=""/>
        <p:cNvGrpSpPr/>
        <p:nvPr/>
      </p:nvGrpSpPr>
      <p:grpSpPr>
        <a:xfrm>
          <a:off x="0" y="0"/>
          <a:ext cx="0" cy="0"/>
          <a:chOff x="0" y="0"/>
          <a:chExt cx="0" cy="0"/>
        </a:xfrm>
      </p:grpSpPr>
      <p:sp>
        <p:nvSpPr>
          <p:cNvPr id="10" name="Picture Placeholder 15">
            <a:extLst>
              <a:ext uri="{FF2B5EF4-FFF2-40B4-BE49-F238E27FC236}">
                <a16:creationId xmlns:a16="http://schemas.microsoft.com/office/drawing/2014/main" id="{BA9FE935-F199-41D7-871A-24EC1D9C5AD9}"/>
              </a:ext>
            </a:extLst>
          </p:cNvPr>
          <p:cNvSpPr>
            <a:spLocks noGrp="1"/>
          </p:cNvSpPr>
          <p:nvPr>
            <p:ph type="pic" sz="quarter" idx="19"/>
          </p:nvPr>
        </p:nvSpPr>
        <p:spPr>
          <a:xfrm>
            <a:off x="0" y="0"/>
            <a:ext cx="7368540" cy="6858000"/>
          </a:xfrm>
          <a:custGeom>
            <a:avLst/>
            <a:gdLst>
              <a:gd name="connsiteX0" fmla="*/ 0 w 7368540"/>
              <a:gd name="connsiteY0" fmla="*/ 0 h 6858000"/>
              <a:gd name="connsiteX1" fmla="*/ 722471 w 7368540"/>
              <a:gd name="connsiteY1" fmla="*/ 0 h 6858000"/>
              <a:gd name="connsiteX2" fmla="*/ 722471 w 7368540"/>
              <a:gd name="connsiteY2" fmla="*/ 1299762 h 6858000"/>
              <a:gd name="connsiteX3" fmla="*/ 1813407 w 7368540"/>
              <a:gd name="connsiteY3" fmla="*/ 1299762 h 6858000"/>
              <a:gd name="connsiteX4" fmla="*/ 1813407 w 7368540"/>
              <a:gd name="connsiteY4" fmla="*/ 0 h 6858000"/>
              <a:gd name="connsiteX5" fmla="*/ 7368540 w 7368540"/>
              <a:gd name="connsiteY5" fmla="*/ 0 h 6858000"/>
              <a:gd name="connsiteX6" fmla="*/ 7368540 w 7368540"/>
              <a:gd name="connsiteY6" fmla="*/ 17691 h 6858000"/>
              <a:gd name="connsiteX7" fmla="*/ 4913290 w 7368540"/>
              <a:gd name="connsiteY7" fmla="*/ 6858000 h 6858000"/>
              <a:gd name="connsiteX8" fmla="*/ 0 w 7368540"/>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68540" h="6858000">
                <a:moveTo>
                  <a:pt x="0" y="0"/>
                </a:moveTo>
                <a:lnTo>
                  <a:pt x="722471" y="0"/>
                </a:lnTo>
                <a:lnTo>
                  <a:pt x="722471" y="1299762"/>
                </a:lnTo>
                <a:lnTo>
                  <a:pt x="1813407" y="1299762"/>
                </a:lnTo>
                <a:lnTo>
                  <a:pt x="1813407" y="0"/>
                </a:lnTo>
                <a:lnTo>
                  <a:pt x="7368540" y="0"/>
                </a:lnTo>
                <a:lnTo>
                  <a:pt x="7368540" y="17691"/>
                </a:lnTo>
                <a:lnTo>
                  <a:pt x="4913290" y="6858000"/>
                </a:lnTo>
                <a:lnTo>
                  <a:pt x="0" y="6858000"/>
                </a:lnTo>
                <a:close/>
              </a:path>
            </a:pathLst>
          </a:custGeom>
        </p:spPr>
        <p:txBody>
          <a:bodyPr wrap="square">
            <a:noAutofit/>
          </a:bodyPr>
          <a:lstStyle>
            <a:lvl1pPr>
              <a:buNone/>
              <a:defRPr/>
            </a:lvl1pPr>
          </a:lstStyle>
          <a:p>
            <a:endParaRPr lang="en-US" dirty="0"/>
          </a:p>
        </p:txBody>
      </p:sp>
      <p:sp>
        <p:nvSpPr>
          <p:cNvPr id="18" name="Picture Placeholder 17">
            <a:extLst>
              <a:ext uri="{FF2B5EF4-FFF2-40B4-BE49-F238E27FC236}">
                <a16:creationId xmlns:a16="http://schemas.microsoft.com/office/drawing/2014/main" id="{3891292E-00E9-453D-967C-3464D9CCC4F7}"/>
              </a:ext>
            </a:extLst>
          </p:cNvPr>
          <p:cNvSpPr>
            <a:spLocks noGrp="1"/>
          </p:cNvSpPr>
          <p:nvPr>
            <p:ph type="pic" sz="quarter" idx="16"/>
          </p:nvPr>
        </p:nvSpPr>
        <p:spPr>
          <a:xfrm>
            <a:off x="4897296" y="0"/>
            <a:ext cx="7294704" cy="6858325"/>
          </a:xfrm>
          <a:custGeom>
            <a:avLst/>
            <a:gdLst>
              <a:gd name="connsiteX0" fmla="*/ 2467646 w 7294704"/>
              <a:gd name="connsiteY0" fmla="*/ 0 h 6858325"/>
              <a:gd name="connsiteX1" fmla="*/ 7294704 w 7294704"/>
              <a:gd name="connsiteY1" fmla="*/ 0 h 6858325"/>
              <a:gd name="connsiteX2" fmla="*/ 7294704 w 7294704"/>
              <a:gd name="connsiteY2" fmla="*/ 6858325 h 6858325"/>
              <a:gd name="connsiteX3" fmla="*/ 0 w 7294704"/>
              <a:gd name="connsiteY3" fmla="*/ 6858325 h 6858325"/>
            </a:gdLst>
            <a:ahLst/>
            <a:cxnLst>
              <a:cxn ang="0">
                <a:pos x="connsiteX0" y="connsiteY0"/>
              </a:cxn>
              <a:cxn ang="0">
                <a:pos x="connsiteX1" y="connsiteY1"/>
              </a:cxn>
              <a:cxn ang="0">
                <a:pos x="connsiteX2" y="connsiteY2"/>
              </a:cxn>
              <a:cxn ang="0">
                <a:pos x="connsiteX3" y="connsiteY3"/>
              </a:cxn>
            </a:cxnLst>
            <a:rect l="l" t="t" r="r" b="b"/>
            <a:pathLst>
              <a:path w="7294704" h="6858325">
                <a:moveTo>
                  <a:pt x="2467646" y="0"/>
                </a:moveTo>
                <a:lnTo>
                  <a:pt x="7294704" y="0"/>
                </a:lnTo>
                <a:lnTo>
                  <a:pt x="7294704" y="6858325"/>
                </a:lnTo>
                <a:lnTo>
                  <a:pt x="0" y="6858325"/>
                </a:lnTo>
                <a:close/>
              </a:path>
            </a:pathLst>
          </a:custGeom>
        </p:spPr>
        <p:txBody>
          <a:bodyPr wrap="square">
            <a:noAutofit/>
          </a:bodyPr>
          <a:lstStyle>
            <a:lvl1pPr>
              <a:buNone/>
              <a:defRPr/>
            </a:lvl1pPr>
          </a:lstStyle>
          <a:p>
            <a:endParaRPr lang="nb-NO" dirty="0"/>
          </a:p>
        </p:txBody>
      </p:sp>
      <p:sp>
        <p:nvSpPr>
          <p:cNvPr id="7" name="Text Placeholder 6">
            <a:extLst>
              <a:ext uri="{FF2B5EF4-FFF2-40B4-BE49-F238E27FC236}">
                <a16:creationId xmlns:a16="http://schemas.microsoft.com/office/drawing/2014/main" id="{1EDC10EC-BA55-4582-BC51-54300AEE4C9D}"/>
              </a:ext>
            </a:extLst>
          </p:cNvPr>
          <p:cNvSpPr>
            <a:spLocks noGrp="1"/>
          </p:cNvSpPr>
          <p:nvPr>
            <p:ph type="body" sz="quarter" idx="18" hasCustomPrompt="1"/>
          </p:nvPr>
        </p:nvSpPr>
        <p:spPr>
          <a:xfrm>
            <a:off x="0" y="6374606"/>
            <a:ext cx="12192000" cy="483394"/>
          </a:xfrm>
          <a:prstGeom prst="rect">
            <a:avLst/>
          </a:prstGeom>
          <a:solidFill>
            <a:schemeClr val="accent4"/>
          </a:solidFill>
        </p:spPr>
        <p:txBody>
          <a:bodyPr/>
          <a:lstStyle>
            <a:lvl1pPr>
              <a:buNone/>
              <a:defRPr/>
            </a:lvl1pPr>
          </a:lstStyle>
          <a:p>
            <a:pPr lvl="0"/>
            <a:r>
              <a:rPr lang="nb-NO" dirty="0"/>
              <a:t> </a:t>
            </a:r>
          </a:p>
        </p:txBody>
      </p:sp>
      <p:sp>
        <p:nvSpPr>
          <p:cNvPr id="3" name="Subtitle 2">
            <a:extLst>
              <a:ext uri="{FF2B5EF4-FFF2-40B4-BE49-F238E27FC236}">
                <a16:creationId xmlns:a16="http://schemas.microsoft.com/office/drawing/2014/main" id="{8637D6E0-F061-4BBC-8DBC-562373D266A8}"/>
              </a:ext>
            </a:extLst>
          </p:cNvPr>
          <p:cNvSpPr>
            <a:spLocks noGrp="1"/>
          </p:cNvSpPr>
          <p:nvPr>
            <p:ph type="subTitle" idx="1"/>
          </p:nvPr>
        </p:nvSpPr>
        <p:spPr>
          <a:xfrm>
            <a:off x="720090" y="4931786"/>
            <a:ext cx="3414486" cy="676275"/>
          </a:xfrm>
          <a:prstGeom prst="rect">
            <a:avLst/>
          </a:prstGeom>
        </p:spPr>
        <p:txBody>
          <a:bodyPr lIns="0" tIns="0" rIns="0" bIns="0">
            <a:noAutofit/>
          </a:bodyPr>
          <a:lstStyle>
            <a:lvl1pPr marL="0" indent="0" algn="l">
              <a:lnSpc>
                <a:spcPct val="107000"/>
              </a:lnSpc>
              <a:spcBef>
                <a:spcPts val="0"/>
              </a:spcBef>
              <a:buNone/>
              <a:defRPr sz="2100">
                <a:solidFill>
                  <a:schemeClr val="tx2"/>
                </a:solidFill>
                <a:latin typeface="Calibri Light" panose="020F0302020204030204" pitchFamily="34" charset="0"/>
                <a:cs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nb-NO" dirty="0"/>
          </a:p>
        </p:txBody>
      </p:sp>
      <p:sp>
        <p:nvSpPr>
          <p:cNvPr id="6" name="Slide Number Placeholder 5">
            <a:extLst>
              <a:ext uri="{FF2B5EF4-FFF2-40B4-BE49-F238E27FC236}">
                <a16:creationId xmlns:a16="http://schemas.microsoft.com/office/drawing/2014/main" id="{3A0BAEDA-2B5E-4C83-9161-0B871B632CD8}"/>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pic>
        <p:nvPicPr>
          <p:cNvPr id="31" name="Graphic 30">
            <a:extLst>
              <a:ext uri="{FF2B5EF4-FFF2-40B4-BE49-F238E27FC236}">
                <a16:creationId xmlns:a16="http://schemas.microsoft.com/office/drawing/2014/main" id="{655D799E-E9E5-46D2-A4A8-C2991ED7CD8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20090" y="0"/>
            <a:ext cx="1096735" cy="1304666"/>
          </a:xfrm>
          <a:prstGeom prst="rect">
            <a:avLst/>
          </a:prstGeom>
        </p:spPr>
      </p:pic>
      <p:sp>
        <p:nvSpPr>
          <p:cNvPr id="5" name="Footer Placeholder 4">
            <a:extLst>
              <a:ext uri="{FF2B5EF4-FFF2-40B4-BE49-F238E27FC236}">
                <a16:creationId xmlns:a16="http://schemas.microsoft.com/office/drawing/2014/main" id="{8EDAF1BB-D4DD-4390-8C59-BBD2D2C67E20}"/>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
        <p:nvSpPr>
          <p:cNvPr id="11" name="Title 1">
            <a:extLst>
              <a:ext uri="{FF2B5EF4-FFF2-40B4-BE49-F238E27FC236}">
                <a16:creationId xmlns:a16="http://schemas.microsoft.com/office/drawing/2014/main" id="{E9977C2C-E54D-42E2-8519-62F412D90FA8}"/>
              </a:ext>
            </a:extLst>
          </p:cNvPr>
          <p:cNvSpPr>
            <a:spLocks noGrp="1"/>
          </p:cNvSpPr>
          <p:nvPr>
            <p:ph type="ctrTitle" hasCustomPrompt="1"/>
          </p:nvPr>
        </p:nvSpPr>
        <p:spPr>
          <a:xfrm>
            <a:off x="720090" y="3662798"/>
            <a:ext cx="3414486" cy="1066446"/>
          </a:xfrm>
        </p:spPr>
        <p:txBody>
          <a:bodyPr lIns="0" tIns="0" rIns="0" bIns="0" anchor="b">
            <a:noAutofit/>
          </a:bodyPr>
          <a:lstStyle>
            <a:lvl1pPr algn="l">
              <a:defRPr sz="3850" b="1" spc="0" baseline="0">
                <a:solidFill>
                  <a:srgbClr val="05427C"/>
                </a:solidFill>
              </a:defRPr>
            </a:lvl1pPr>
          </a:lstStyle>
          <a:p>
            <a:r>
              <a:rPr lang="nb-NO" dirty="0"/>
              <a:t>En kort tittel</a:t>
            </a:r>
          </a:p>
        </p:txBody>
      </p:sp>
    </p:spTree>
    <p:extLst>
      <p:ext uri="{BB962C8B-B14F-4D97-AF65-F5344CB8AC3E}">
        <p14:creationId xmlns:p14="http://schemas.microsoft.com/office/powerpoint/2010/main" val="3861079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tel og teks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5" y="379964"/>
            <a:ext cx="9369266" cy="1051168"/>
          </a:xfrm>
        </p:spPr>
        <p:txBody>
          <a:bodyPr/>
          <a:lstStyle>
            <a:lvl1pPr>
              <a:defRPr/>
            </a:lvl1pPr>
          </a:lstStyle>
          <a:p>
            <a:r>
              <a:rPr lang="nb-NO" dirty="0"/>
              <a:t>Klikk for å redigere tittelstil</a:t>
            </a:r>
          </a:p>
        </p:txBody>
      </p:sp>
      <p:sp>
        <p:nvSpPr>
          <p:cNvPr id="5" name="Footer Placeholder 4">
            <a:extLst>
              <a:ext uri="{FF2B5EF4-FFF2-40B4-BE49-F238E27FC236}">
                <a16:creationId xmlns:a16="http://schemas.microsoft.com/office/drawing/2014/main" id="{04904180-C847-4FC0-9759-1956EECC4080}"/>
              </a:ext>
            </a:extLst>
          </p:cNvPr>
          <p:cNvSpPr>
            <a:spLocks noGrp="1"/>
          </p:cNvSpPr>
          <p:nvPr>
            <p:ph type="ftr" sz="quarter" idx="11"/>
          </p:nvPr>
        </p:nvSpPr>
        <p:spPr>
          <a:xfrm>
            <a:off x="720090" y="6508427"/>
            <a:ext cx="4114800" cy="215444"/>
          </a:xfrm>
        </p:spPr>
        <p:txBody>
          <a:bodyPr>
            <a:noAutofit/>
          </a:bodyPr>
          <a:lstStyle>
            <a:lvl1pPr>
              <a:defRPr sz="1400"/>
            </a:lvl1pPr>
          </a:lstStyle>
          <a:p>
            <a:r>
              <a:rPr lang="nb-NO" dirty="0"/>
              <a:t>Teknologi for et bedre samfunn</a:t>
            </a:r>
          </a:p>
        </p:txBody>
      </p:sp>
      <p:sp>
        <p:nvSpPr>
          <p:cNvPr id="7" name="Text Placeholder 6">
            <a:extLst>
              <a:ext uri="{FF2B5EF4-FFF2-40B4-BE49-F238E27FC236}">
                <a16:creationId xmlns:a16="http://schemas.microsoft.com/office/drawing/2014/main" id="{8F04DE89-81A4-4BB5-B6A8-37F48E1E59EE}"/>
              </a:ext>
            </a:extLst>
          </p:cNvPr>
          <p:cNvSpPr>
            <a:spLocks noGrp="1"/>
          </p:cNvSpPr>
          <p:nvPr>
            <p:ph type="body" sz="quarter" idx="12" hasCustomPrompt="1"/>
          </p:nvPr>
        </p:nvSpPr>
        <p:spPr>
          <a:xfrm>
            <a:off x="758189" y="2259018"/>
            <a:ext cx="10713721" cy="3910012"/>
          </a:xfrm>
          <a:prstGeom prst="rect">
            <a:avLst/>
          </a:prstGeom>
        </p:spPr>
        <p:txBody>
          <a:bodyPr lIns="0" tIns="0" rIns="0" bIns="0"/>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Tree>
    <p:extLst>
      <p:ext uri="{BB962C8B-B14F-4D97-AF65-F5344CB8AC3E}">
        <p14:creationId xmlns:p14="http://schemas.microsoft.com/office/powerpoint/2010/main" val="414543688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ide med mindre bilder splittet ">
    <p:bg>
      <p:bgPr>
        <a:solidFill>
          <a:srgbClr val="F6EBC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49F8F-D418-4FBA-825E-A63F2DDD8F1E}"/>
              </a:ext>
            </a:extLst>
          </p:cNvPr>
          <p:cNvSpPr>
            <a:spLocks noGrp="1"/>
          </p:cNvSpPr>
          <p:nvPr>
            <p:ph type="ctrTitle" hasCustomPrompt="1"/>
          </p:nvPr>
        </p:nvSpPr>
        <p:spPr>
          <a:xfrm>
            <a:off x="720090" y="3662798"/>
            <a:ext cx="3414486" cy="1066446"/>
          </a:xfrm>
        </p:spPr>
        <p:txBody>
          <a:bodyPr lIns="0" tIns="0" rIns="0" bIns="0" anchor="b">
            <a:noAutofit/>
          </a:bodyPr>
          <a:lstStyle>
            <a:lvl1pPr algn="l">
              <a:defRPr sz="3850" b="1" spc="0" baseline="0">
                <a:solidFill>
                  <a:srgbClr val="05427C"/>
                </a:solidFill>
              </a:defRPr>
            </a:lvl1pPr>
          </a:lstStyle>
          <a:p>
            <a:r>
              <a:rPr lang="nb-NO" dirty="0"/>
              <a:t>En kort tittel</a:t>
            </a:r>
          </a:p>
        </p:txBody>
      </p:sp>
      <p:sp>
        <p:nvSpPr>
          <p:cNvPr id="3" name="Subtitle 2">
            <a:extLst>
              <a:ext uri="{FF2B5EF4-FFF2-40B4-BE49-F238E27FC236}">
                <a16:creationId xmlns:a16="http://schemas.microsoft.com/office/drawing/2014/main" id="{8637D6E0-F061-4BBC-8DBC-562373D266A8}"/>
              </a:ext>
            </a:extLst>
          </p:cNvPr>
          <p:cNvSpPr>
            <a:spLocks noGrp="1"/>
          </p:cNvSpPr>
          <p:nvPr>
            <p:ph type="subTitle" idx="1"/>
          </p:nvPr>
        </p:nvSpPr>
        <p:spPr>
          <a:xfrm>
            <a:off x="720090" y="4931786"/>
            <a:ext cx="3414486" cy="676275"/>
          </a:xfrm>
          <a:prstGeom prst="rect">
            <a:avLst/>
          </a:prstGeom>
        </p:spPr>
        <p:txBody>
          <a:bodyPr lIns="0" tIns="0" rIns="0" bIns="0">
            <a:noAutofit/>
          </a:bodyPr>
          <a:lstStyle>
            <a:lvl1pPr marL="0" indent="0" algn="l">
              <a:lnSpc>
                <a:spcPct val="107000"/>
              </a:lnSpc>
              <a:spcBef>
                <a:spcPts val="0"/>
              </a:spcBef>
              <a:buNone/>
              <a:defRPr sz="2100">
                <a:solidFill>
                  <a:srgbClr val="05427C"/>
                </a:solidFill>
                <a:latin typeface="Calibri Light" panose="020F0302020204030204" pitchFamily="34" charset="0"/>
                <a:cs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nb-NO" dirty="0"/>
          </a:p>
        </p:txBody>
      </p:sp>
      <p:sp>
        <p:nvSpPr>
          <p:cNvPr id="25" name="Picture Placeholder 24">
            <a:extLst>
              <a:ext uri="{FF2B5EF4-FFF2-40B4-BE49-F238E27FC236}">
                <a16:creationId xmlns:a16="http://schemas.microsoft.com/office/drawing/2014/main" id="{48F152A9-0360-426A-B041-448208E46CB2}"/>
              </a:ext>
            </a:extLst>
          </p:cNvPr>
          <p:cNvSpPr>
            <a:spLocks noGrp="1"/>
          </p:cNvSpPr>
          <p:nvPr>
            <p:ph type="pic" sz="quarter" idx="16"/>
          </p:nvPr>
        </p:nvSpPr>
        <p:spPr>
          <a:xfrm>
            <a:off x="7313390" y="-325"/>
            <a:ext cx="4878610" cy="6858325"/>
          </a:xfrm>
          <a:custGeom>
            <a:avLst/>
            <a:gdLst>
              <a:gd name="connsiteX0" fmla="*/ 0 w 4878610"/>
              <a:gd name="connsiteY0" fmla="*/ 0 h 6858325"/>
              <a:gd name="connsiteX1" fmla="*/ 4878610 w 4878610"/>
              <a:gd name="connsiteY1" fmla="*/ 0 h 6858325"/>
              <a:gd name="connsiteX2" fmla="*/ 4878610 w 4878610"/>
              <a:gd name="connsiteY2" fmla="*/ 6858325 h 6858325"/>
              <a:gd name="connsiteX3" fmla="*/ 0 w 4878610"/>
              <a:gd name="connsiteY3" fmla="*/ 6858325 h 6858325"/>
              <a:gd name="connsiteX4" fmla="*/ 2479964 w 4878610"/>
              <a:gd name="connsiteY4" fmla="*/ 325 h 6858325"/>
              <a:gd name="connsiteX5" fmla="*/ 0 w 4878610"/>
              <a:gd name="connsiteY5" fmla="*/ 325 h 6858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78610" h="6858325">
                <a:moveTo>
                  <a:pt x="0" y="0"/>
                </a:moveTo>
                <a:lnTo>
                  <a:pt x="4878610" y="0"/>
                </a:lnTo>
                <a:lnTo>
                  <a:pt x="4878610" y="6858325"/>
                </a:lnTo>
                <a:lnTo>
                  <a:pt x="0" y="6858325"/>
                </a:lnTo>
                <a:lnTo>
                  <a:pt x="2479964" y="325"/>
                </a:lnTo>
                <a:lnTo>
                  <a:pt x="0" y="325"/>
                </a:lnTo>
                <a:close/>
              </a:path>
            </a:pathLst>
          </a:custGeom>
        </p:spPr>
        <p:txBody>
          <a:bodyPr wrap="square">
            <a:noAutofit/>
          </a:bodyPr>
          <a:lstStyle>
            <a:lvl1pPr>
              <a:buNone/>
              <a:defRPr/>
            </a:lvl1pPr>
          </a:lstStyle>
          <a:p>
            <a:endParaRPr lang="nb-NO" dirty="0"/>
          </a:p>
        </p:txBody>
      </p:sp>
      <p:sp>
        <p:nvSpPr>
          <p:cNvPr id="30" name="Picture Placeholder 29">
            <a:extLst>
              <a:ext uri="{FF2B5EF4-FFF2-40B4-BE49-F238E27FC236}">
                <a16:creationId xmlns:a16="http://schemas.microsoft.com/office/drawing/2014/main" id="{4CC0A7DB-27EF-4BE8-93B0-2E99409AE43A}"/>
              </a:ext>
            </a:extLst>
          </p:cNvPr>
          <p:cNvSpPr>
            <a:spLocks noGrp="1"/>
          </p:cNvSpPr>
          <p:nvPr>
            <p:ph type="pic" sz="quarter" idx="17"/>
          </p:nvPr>
        </p:nvSpPr>
        <p:spPr>
          <a:xfrm>
            <a:off x="4947018" y="0"/>
            <a:ext cx="4850393" cy="6858000"/>
          </a:xfrm>
          <a:custGeom>
            <a:avLst/>
            <a:gdLst>
              <a:gd name="connsiteX0" fmla="*/ 0 w 4850393"/>
              <a:gd name="connsiteY0" fmla="*/ 0 h 6858000"/>
              <a:gd name="connsiteX1" fmla="*/ 4850393 w 4850393"/>
              <a:gd name="connsiteY1" fmla="*/ 0 h 6858000"/>
              <a:gd name="connsiteX2" fmla="*/ 2369916 w 4850393"/>
              <a:gd name="connsiteY2" fmla="*/ 6858000 h 6858000"/>
              <a:gd name="connsiteX3" fmla="*/ 0 w 485039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850393" h="6858000">
                <a:moveTo>
                  <a:pt x="0" y="0"/>
                </a:moveTo>
                <a:lnTo>
                  <a:pt x="4850393" y="0"/>
                </a:lnTo>
                <a:lnTo>
                  <a:pt x="2369916" y="6858000"/>
                </a:lnTo>
                <a:lnTo>
                  <a:pt x="0" y="6858000"/>
                </a:lnTo>
                <a:close/>
              </a:path>
            </a:pathLst>
          </a:custGeom>
        </p:spPr>
        <p:txBody>
          <a:bodyPr wrap="square">
            <a:noAutofit/>
          </a:bodyPr>
          <a:lstStyle>
            <a:lvl1pPr>
              <a:buNone/>
              <a:defRPr/>
            </a:lvl1pPr>
          </a:lstStyle>
          <a:p>
            <a:endParaRPr lang="nb-NO" dirty="0"/>
          </a:p>
        </p:txBody>
      </p:sp>
      <p:pic>
        <p:nvPicPr>
          <p:cNvPr id="31" name="Graphic 30">
            <a:extLst>
              <a:ext uri="{FF2B5EF4-FFF2-40B4-BE49-F238E27FC236}">
                <a16:creationId xmlns:a16="http://schemas.microsoft.com/office/drawing/2014/main" id="{655D799E-E9E5-46D2-A4A8-C2991ED7CD8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20090" y="0"/>
            <a:ext cx="1096735" cy="1304666"/>
          </a:xfrm>
          <a:prstGeom prst="rect">
            <a:avLst/>
          </a:prstGeom>
        </p:spPr>
      </p:pic>
      <p:sp>
        <p:nvSpPr>
          <p:cNvPr id="10" name="Text Placeholder 6">
            <a:extLst>
              <a:ext uri="{FF2B5EF4-FFF2-40B4-BE49-F238E27FC236}">
                <a16:creationId xmlns:a16="http://schemas.microsoft.com/office/drawing/2014/main" id="{21E2F243-8C06-4A1D-98D1-265080BF12EF}"/>
              </a:ext>
            </a:extLst>
          </p:cNvPr>
          <p:cNvSpPr>
            <a:spLocks noGrp="1"/>
          </p:cNvSpPr>
          <p:nvPr>
            <p:ph type="body" sz="quarter" idx="18" hasCustomPrompt="1"/>
          </p:nvPr>
        </p:nvSpPr>
        <p:spPr>
          <a:xfrm>
            <a:off x="0" y="6374606"/>
            <a:ext cx="12192000" cy="483394"/>
          </a:xfrm>
          <a:prstGeom prst="rect">
            <a:avLst/>
          </a:prstGeom>
          <a:solidFill>
            <a:schemeClr val="accent4"/>
          </a:solidFill>
        </p:spPr>
        <p:txBody>
          <a:bodyPr/>
          <a:lstStyle>
            <a:lvl1pPr>
              <a:buNone/>
              <a:defRPr/>
            </a:lvl1pPr>
          </a:lstStyle>
          <a:p>
            <a:pPr lvl="0"/>
            <a:r>
              <a:rPr lang="nb-NO" dirty="0"/>
              <a:t> </a:t>
            </a:r>
          </a:p>
        </p:txBody>
      </p:sp>
      <p:sp>
        <p:nvSpPr>
          <p:cNvPr id="13" name="Slide Number Placeholder 5">
            <a:extLst>
              <a:ext uri="{FF2B5EF4-FFF2-40B4-BE49-F238E27FC236}">
                <a16:creationId xmlns:a16="http://schemas.microsoft.com/office/drawing/2014/main" id="{C2C17AF9-57CB-4DE8-8036-B61815EF180D}"/>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14" name="Footer Placeholder 4">
            <a:extLst>
              <a:ext uri="{FF2B5EF4-FFF2-40B4-BE49-F238E27FC236}">
                <a16:creationId xmlns:a16="http://schemas.microsoft.com/office/drawing/2014/main" id="{48480890-1B9B-4A9A-99C9-E0993415F7B5}"/>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Tree>
    <p:extLst>
      <p:ext uri="{BB962C8B-B14F-4D97-AF65-F5344CB8AC3E}">
        <p14:creationId xmlns:p14="http://schemas.microsoft.com/office/powerpoint/2010/main" val="73618653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ide med heldekkende bilde">
    <p:spTree>
      <p:nvGrpSpPr>
        <p:cNvPr id="1" name=""/>
        <p:cNvGrpSpPr/>
        <p:nvPr/>
      </p:nvGrpSpPr>
      <p:grpSpPr>
        <a:xfrm>
          <a:off x="0" y="0"/>
          <a:ext cx="0" cy="0"/>
          <a:chOff x="0" y="0"/>
          <a:chExt cx="0" cy="0"/>
        </a:xfrm>
      </p:grpSpPr>
      <p:sp>
        <p:nvSpPr>
          <p:cNvPr id="8" name="Picture Placeholder 9">
            <a:extLst>
              <a:ext uri="{FF2B5EF4-FFF2-40B4-BE49-F238E27FC236}">
                <a16:creationId xmlns:a16="http://schemas.microsoft.com/office/drawing/2014/main" id="{3A9B36A6-D5A0-40FE-A730-776C70C5C38A}"/>
              </a:ext>
            </a:extLst>
          </p:cNvPr>
          <p:cNvSpPr>
            <a:spLocks noGrp="1"/>
          </p:cNvSpPr>
          <p:nvPr>
            <p:ph type="pic" sz="quarter" idx="13"/>
          </p:nvPr>
        </p:nvSpPr>
        <p:spPr>
          <a:xfrm>
            <a:off x="0" y="0"/>
            <a:ext cx="12192000" cy="6858000"/>
          </a:xfrm>
          <a:custGeom>
            <a:avLst/>
            <a:gdLst>
              <a:gd name="connsiteX0" fmla="*/ 0 w 12192000"/>
              <a:gd name="connsiteY0" fmla="*/ 0 h 6858000"/>
              <a:gd name="connsiteX1" fmla="*/ 722471 w 12192000"/>
              <a:gd name="connsiteY1" fmla="*/ 0 h 6858000"/>
              <a:gd name="connsiteX2" fmla="*/ 722471 w 12192000"/>
              <a:gd name="connsiteY2" fmla="*/ 1299762 h 6858000"/>
              <a:gd name="connsiteX3" fmla="*/ 1813407 w 12192000"/>
              <a:gd name="connsiteY3" fmla="*/ 1299762 h 6858000"/>
              <a:gd name="connsiteX4" fmla="*/ 1813407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0" y="0"/>
                </a:moveTo>
                <a:lnTo>
                  <a:pt x="722471" y="0"/>
                </a:lnTo>
                <a:lnTo>
                  <a:pt x="722471" y="1299762"/>
                </a:lnTo>
                <a:lnTo>
                  <a:pt x="1813407" y="1299762"/>
                </a:lnTo>
                <a:lnTo>
                  <a:pt x="1813407" y="0"/>
                </a:lnTo>
                <a:lnTo>
                  <a:pt x="12192000" y="0"/>
                </a:lnTo>
                <a:lnTo>
                  <a:pt x="12192000" y="6858000"/>
                </a:lnTo>
                <a:lnTo>
                  <a:pt x="0" y="6858000"/>
                </a:lnTo>
                <a:close/>
              </a:path>
            </a:pathLst>
          </a:custGeom>
        </p:spPr>
        <p:txBody>
          <a:bodyPr wrap="square">
            <a:noAutofit/>
          </a:bodyPr>
          <a:lstStyle>
            <a:lvl1pPr algn="ctr">
              <a:buNone/>
              <a:defRPr/>
            </a:lvl1pPr>
          </a:lstStyle>
          <a:p>
            <a:r>
              <a:rPr lang="nb-NO"/>
              <a:t>Click icon to add picture</a:t>
            </a:r>
            <a:endParaRPr lang="nb-NO" dirty="0"/>
          </a:p>
        </p:txBody>
      </p:sp>
      <p:sp>
        <p:nvSpPr>
          <p:cNvPr id="2" name="Title 1">
            <a:extLst>
              <a:ext uri="{FF2B5EF4-FFF2-40B4-BE49-F238E27FC236}">
                <a16:creationId xmlns:a16="http://schemas.microsoft.com/office/drawing/2014/main" id="{A1E49F8F-D418-4FBA-825E-A63F2DDD8F1E}"/>
              </a:ext>
            </a:extLst>
          </p:cNvPr>
          <p:cNvSpPr>
            <a:spLocks noGrp="1"/>
          </p:cNvSpPr>
          <p:nvPr>
            <p:ph type="ctrTitle" hasCustomPrompt="1"/>
          </p:nvPr>
        </p:nvSpPr>
        <p:spPr>
          <a:xfrm>
            <a:off x="0" y="3821445"/>
            <a:ext cx="5372100" cy="2074529"/>
          </a:xfrm>
          <a:solidFill>
            <a:schemeClr val="bg1"/>
          </a:solidFill>
        </p:spPr>
        <p:txBody>
          <a:bodyPr lIns="720000" tIns="360000" rIns="144000" bIns="1166400" anchor="b">
            <a:spAutoFit/>
          </a:bodyPr>
          <a:lstStyle>
            <a:lvl1pPr algn="l">
              <a:defRPr sz="3850" b="1" spc="0" baseline="0">
                <a:solidFill>
                  <a:srgbClr val="05427C"/>
                </a:solidFill>
              </a:defRPr>
            </a:lvl1pPr>
          </a:lstStyle>
          <a:p>
            <a:r>
              <a:rPr lang="nb-NO" dirty="0"/>
              <a:t>En kort tittel</a:t>
            </a:r>
          </a:p>
        </p:txBody>
      </p:sp>
      <p:sp>
        <p:nvSpPr>
          <p:cNvPr id="3" name="Subtitle 2">
            <a:extLst>
              <a:ext uri="{FF2B5EF4-FFF2-40B4-BE49-F238E27FC236}">
                <a16:creationId xmlns:a16="http://schemas.microsoft.com/office/drawing/2014/main" id="{8637D6E0-F061-4BBC-8DBC-562373D266A8}"/>
              </a:ext>
            </a:extLst>
          </p:cNvPr>
          <p:cNvSpPr>
            <a:spLocks noGrp="1"/>
          </p:cNvSpPr>
          <p:nvPr>
            <p:ph type="subTitle" idx="1"/>
          </p:nvPr>
        </p:nvSpPr>
        <p:spPr>
          <a:xfrm>
            <a:off x="720090" y="4931786"/>
            <a:ext cx="4508010" cy="676275"/>
          </a:xfrm>
          <a:prstGeom prst="rect">
            <a:avLst/>
          </a:prstGeom>
        </p:spPr>
        <p:txBody>
          <a:bodyPr lIns="0" tIns="0" rIns="0" bIns="0">
            <a:noAutofit/>
          </a:bodyPr>
          <a:lstStyle>
            <a:lvl1pPr marL="0" indent="0" algn="l">
              <a:lnSpc>
                <a:spcPct val="107000"/>
              </a:lnSpc>
              <a:spcBef>
                <a:spcPts val="0"/>
              </a:spcBef>
              <a:buNone/>
              <a:defRPr sz="2100">
                <a:solidFill>
                  <a:srgbClr val="05427C"/>
                </a:solidFill>
                <a:latin typeface="Calibri Light" panose="020F0302020204030204" pitchFamily="34" charset="0"/>
                <a:cs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nb-NO" dirty="0"/>
          </a:p>
        </p:txBody>
      </p:sp>
      <p:pic>
        <p:nvPicPr>
          <p:cNvPr id="31" name="Graphic 30">
            <a:extLst>
              <a:ext uri="{FF2B5EF4-FFF2-40B4-BE49-F238E27FC236}">
                <a16:creationId xmlns:a16="http://schemas.microsoft.com/office/drawing/2014/main" id="{655D799E-E9E5-46D2-A4A8-C2991ED7CD8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20090" y="0"/>
            <a:ext cx="1096735" cy="1304666"/>
          </a:xfrm>
          <a:prstGeom prst="rect">
            <a:avLst/>
          </a:prstGeom>
        </p:spPr>
      </p:pic>
      <p:sp>
        <p:nvSpPr>
          <p:cNvPr id="13" name="Slide Number Placeholder 5">
            <a:extLst>
              <a:ext uri="{FF2B5EF4-FFF2-40B4-BE49-F238E27FC236}">
                <a16:creationId xmlns:a16="http://schemas.microsoft.com/office/drawing/2014/main" id="{C938A1AD-2509-4CA1-B27D-7E0BD1327B69}"/>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14" name="Footer Placeholder 4">
            <a:extLst>
              <a:ext uri="{FF2B5EF4-FFF2-40B4-BE49-F238E27FC236}">
                <a16:creationId xmlns:a16="http://schemas.microsoft.com/office/drawing/2014/main" id="{489B8CA1-E5FC-4203-8AD2-C94205CC82B8}"/>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Tree>
    <p:extLst>
      <p:ext uri="{BB962C8B-B14F-4D97-AF65-F5344CB8AC3E}">
        <p14:creationId xmlns:p14="http://schemas.microsoft.com/office/powerpoint/2010/main" val="66079616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ide med heldekkende video">
    <p:spTree>
      <p:nvGrpSpPr>
        <p:cNvPr id="1" name=""/>
        <p:cNvGrpSpPr/>
        <p:nvPr/>
      </p:nvGrpSpPr>
      <p:grpSpPr>
        <a:xfrm>
          <a:off x="0" y="0"/>
          <a:ext cx="0" cy="0"/>
          <a:chOff x="0" y="0"/>
          <a:chExt cx="0" cy="0"/>
        </a:xfrm>
      </p:grpSpPr>
      <p:sp>
        <p:nvSpPr>
          <p:cNvPr id="5" name="Media Placeholder 4">
            <a:extLst>
              <a:ext uri="{FF2B5EF4-FFF2-40B4-BE49-F238E27FC236}">
                <a16:creationId xmlns:a16="http://schemas.microsoft.com/office/drawing/2014/main" id="{97A4C67A-08FD-4860-9536-7E7CAE860C35}"/>
              </a:ext>
            </a:extLst>
          </p:cNvPr>
          <p:cNvSpPr>
            <a:spLocks noGrp="1"/>
          </p:cNvSpPr>
          <p:nvPr>
            <p:ph type="media" sz="quarter" idx="14"/>
          </p:nvPr>
        </p:nvSpPr>
        <p:spPr>
          <a:xfrm>
            <a:off x="-1" y="0"/>
            <a:ext cx="12192000" cy="6858000"/>
          </a:xfrm>
        </p:spPr>
        <p:txBody>
          <a:bodyPr/>
          <a:lstStyle/>
          <a:p>
            <a:endParaRPr lang="en-US"/>
          </a:p>
        </p:txBody>
      </p:sp>
      <p:sp>
        <p:nvSpPr>
          <p:cNvPr id="2" name="Title 1">
            <a:extLst>
              <a:ext uri="{FF2B5EF4-FFF2-40B4-BE49-F238E27FC236}">
                <a16:creationId xmlns:a16="http://schemas.microsoft.com/office/drawing/2014/main" id="{A1E49F8F-D418-4FBA-825E-A63F2DDD8F1E}"/>
              </a:ext>
            </a:extLst>
          </p:cNvPr>
          <p:cNvSpPr>
            <a:spLocks noGrp="1"/>
          </p:cNvSpPr>
          <p:nvPr>
            <p:ph type="ctrTitle" hasCustomPrompt="1"/>
          </p:nvPr>
        </p:nvSpPr>
        <p:spPr>
          <a:xfrm>
            <a:off x="0" y="3821445"/>
            <a:ext cx="5372100" cy="2074529"/>
          </a:xfrm>
          <a:solidFill>
            <a:schemeClr val="bg1"/>
          </a:solidFill>
        </p:spPr>
        <p:txBody>
          <a:bodyPr lIns="720000" tIns="360000" rIns="144000" bIns="1166400" anchor="b">
            <a:spAutoFit/>
          </a:bodyPr>
          <a:lstStyle>
            <a:lvl1pPr algn="l">
              <a:defRPr sz="3850" b="1" spc="0" baseline="0">
                <a:solidFill>
                  <a:srgbClr val="05427C"/>
                </a:solidFill>
              </a:defRPr>
            </a:lvl1pPr>
          </a:lstStyle>
          <a:p>
            <a:r>
              <a:rPr lang="nb-NO" dirty="0"/>
              <a:t>En kort tittel</a:t>
            </a:r>
          </a:p>
        </p:txBody>
      </p:sp>
      <p:sp>
        <p:nvSpPr>
          <p:cNvPr id="3" name="Subtitle 2">
            <a:extLst>
              <a:ext uri="{FF2B5EF4-FFF2-40B4-BE49-F238E27FC236}">
                <a16:creationId xmlns:a16="http://schemas.microsoft.com/office/drawing/2014/main" id="{8637D6E0-F061-4BBC-8DBC-562373D266A8}"/>
              </a:ext>
            </a:extLst>
          </p:cNvPr>
          <p:cNvSpPr>
            <a:spLocks noGrp="1"/>
          </p:cNvSpPr>
          <p:nvPr>
            <p:ph type="subTitle" idx="1"/>
          </p:nvPr>
        </p:nvSpPr>
        <p:spPr>
          <a:xfrm>
            <a:off x="720090" y="4931786"/>
            <a:ext cx="4508010" cy="676275"/>
          </a:xfrm>
          <a:prstGeom prst="rect">
            <a:avLst/>
          </a:prstGeom>
        </p:spPr>
        <p:txBody>
          <a:bodyPr lIns="0" tIns="0" rIns="0" bIns="0">
            <a:noAutofit/>
          </a:bodyPr>
          <a:lstStyle>
            <a:lvl1pPr marL="0" indent="0" algn="l">
              <a:lnSpc>
                <a:spcPct val="107000"/>
              </a:lnSpc>
              <a:spcBef>
                <a:spcPts val="0"/>
              </a:spcBef>
              <a:buNone/>
              <a:defRPr sz="2100">
                <a:solidFill>
                  <a:srgbClr val="05427C"/>
                </a:solidFill>
                <a:latin typeface="Calibri Light" panose="020F0302020204030204" pitchFamily="34" charset="0"/>
                <a:cs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nb-NO" dirty="0"/>
          </a:p>
        </p:txBody>
      </p:sp>
      <p:pic>
        <p:nvPicPr>
          <p:cNvPr id="31" name="Graphic 30">
            <a:extLst>
              <a:ext uri="{FF2B5EF4-FFF2-40B4-BE49-F238E27FC236}">
                <a16:creationId xmlns:a16="http://schemas.microsoft.com/office/drawing/2014/main" id="{655D799E-E9E5-46D2-A4A8-C2991ED7CD8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20090" y="0"/>
            <a:ext cx="1096735" cy="1304666"/>
          </a:xfrm>
          <a:prstGeom prst="rect">
            <a:avLst/>
          </a:prstGeom>
        </p:spPr>
      </p:pic>
      <p:sp>
        <p:nvSpPr>
          <p:cNvPr id="13" name="Slide Number Placeholder 5">
            <a:extLst>
              <a:ext uri="{FF2B5EF4-FFF2-40B4-BE49-F238E27FC236}">
                <a16:creationId xmlns:a16="http://schemas.microsoft.com/office/drawing/2014/main" id="{C938A1AD-2509-4CA1-B27D-7E0BD1327B69}"/>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14" name="Footer Placeholder 4">
            <a:extLst>
              <a:ext uri="{FF2B5EF4-FFF2-40B4-BE49-F238E27FC236}">
                <a16:creationId xmlns:a16="http://schemas.microsoft.com/office/drawing/2014/main" id="{489B8CA1-E5FC-4203-8AD2-C94205CC82B8}"/>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Tree>
    <p:extLst>
      <p:ext uri="{BB962C8B-B14F-4D97-AF65-F5344CB8AC3E}">
        <p14:creationId xmlns:p14="http://schemas.microsoft.com/office/powerpoint/2010/main" val="258127302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tel og teks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p:nvPr>
        </p:nvSpPr>
        <p:spPr>
          <a:xfrm>
            <a:off x="2102644" y="379964"/>
            <a:ext cx="9369266" cy="1051168"/>
          </a:xfrm>
        </p:spPr>
        <p:txBody>
          <a:bodyPr/>
          <a:lstStyle>
            <a:lvl1pPr>
              <a:defRPr/>
            </a:lvl1pPr>
          </a:lstStyle>
          <a:p>
            <a:endParaRPr lang="nb-NO" dirty="0"/>
          </a:p>
        </p:txBody>
      </p:sp>
      <p:sp>
        <p:nvSpPr>
          <p:cNvPr id="11" name="Text Placeholder 6">
            <a:extLst>
              <a:ext uri="{FF2B5EF4-FFF2-40B4-BE49-F238E27FC236}">
                <a16:creationId xmlns:a16="http://schemas.microsoft.com/office/drawing/2014/main" id="{AE3C12E5-2F4F-4D23-91A9-A0907C2B0531}"/>
              </a:ext>
            </a:extLst>
          </p:cNvPr>
          <p:cNvSpPr>
            <a:spLocks noGrp="1"/>
          </p:cNvSpPr>
          <p:nvPr>
            <p:ph type="body" sz="quarter" idx="18" hasCustomPrompt="1"/>
          </p:nvPr>
        </p:nvSpPr>
        <p:spPr>
          <a:xfrm>
            <a:off x="0" y="6374606"/>
            <a:ext cx="12192000" cy="483394"/>
          </a:xfrm>
          <a:prstGeom prst="rect">
            <a:avLst/>
          </a:prstGeom>
          <a:solidFill>
            <a:schemeClr val="accent4"/>
          </a:solidFill>
        </p:spPr>
        <p:txBody>
          <a:bodyPr/>
          <a:lstStyle>
            <a:lvl1pPr>
              <a:buNone/>
              <a:defRPr/>
            </a:lvl1pPr>
          </a:lstStyle>
          <a:p>
            <a:pPr lvl="0"/>
            <a:r>
              <a:rPr lang="nb-NO" dirty="0"/>
              <a:t> </a:t>
            </a:r>
          </a:p>
        </p:txBody>
      </p:sp>
      <p:sp>
        <p:nvSpPr>
          <p:cNvPr id="12" name="Slide Number Placeholder 5">
            <a:extLst>
              <a:ext uri="{FF2B5EF4-FFF2-40B4-BE49-F238E27FC236}">
                <a16:creationId xmlns:a16="http://schemas.microsoft.com/office/drawing/2014/main" id="{D43112DF-4C01-44A3-B0E0-03124C18CBA4}"/>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13" name="Footer Placeholder 4">
            <a:extLst>
              <a:ext uri="{FF2B5EF4-FFF2-40B4-BE49-F238E27FC236}">
                <a16:creationId xmlns:a16="http://schemas.microsoft.com/office/drawing/2014/main" id="{8316CC25-277B-403B-95B4-97DF2D85F763}"/>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
        <p:nvSpPr>
          <p:cNvPr id="4" name="Text Placeholder 3">
            <a:extLst>
              <a:ext uri="{FF2B5EF4-FFF2-40B4-BE49-F238E27FC236}">
                <a16:creationId xmlns:a16="http://schemas.microsoft.com/office/drawing/2014/main" id="{8304C863-E43F-403F-BE4B-4893A5E527AA}"/>
              </a:ext>
            </a:extLst>
          </p:cNvPr>
          <p:cNvSpPr>
            <a:spLocks noGrp="1"/>
          </p:cNvSpPr>
          <p:nvPr>
            <p:ph type="body" sz="quarter" idx="19"/>
          </p:nvPr>
        </p:nvSpPr>
        <p:spPr>
          <a:xfrm>
            <a:off x="759695" y="2266950"/>
            <a:ext cx="10712215" cy="3910012"/>
          </a:xfrm>
          <a:prstGeom prst="rect">
            <a:avLst/>
          </a:prstGeom>
        </p:spPr>
        <p:txBody>
          <a:bodyPr lIns="0" tIns="0" rIns="0" bIns="0"/>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Tree>
    <p:extLst>
      <p:ext uri="{BB962C8B-B14F-4D97-AF65-F5344CB8AC3E}">
        <p14:creationId xmlns:p14="http://schemas.microsoft.com/office/powerpoint/2010/main" val="59701027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tel, tekst og bil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61F1D6E9-D703-4F0F-B724-E992F395E6EB}"/>
              </a:ext>
            </a:extLst>
          </p:cNvPr>
          <p:cNvSpPr>
            <a:spLocks noGrp="1"/>
          </p:cNvSpPr>
          <p:nvPr>
            <p:ph type="pic" sz="quarter" idx="13"/>
          </p:nvPr>
        </p:nvSpPr>
        <p:spPr>
          <a:xfrm>
            <a:off x="7329488" y="0"/>
            <a:ext cx="4862512" cy="6858000"/>
          </a:xfrm>
          <a:prstGeom prst="rect">
            <a:avLst/>
          </a:prstGeom>
        </p:spPr>
        <p:txBody>
          <a:bodyPr/>
          <a:lstStyle>
            <a:lvl1pPr>
              <a:buNone/>
              <a:defRPr/>
            </a:lvl1pPr>
          </a:lstStyle>
          <a:p>
            <a:endParaRPr lang="nb-NO" dirty="0"/>
          </a:p>
        </p:txBody>
      </p:sp>
      <p:sp>
        <p:nvSpPr>
          <p:cNvPr id="2" name="Title 1">
            <a:extLst>
              <a:ext uri="{FF2B5EF4-FFF2-40B4-BE49-F238E27FC236}">
                <a16:creationId xmlns:a16="http://schemas.microsoft.com/office/drawing/2014/main" id="{9D8C0CC4-FF8D-4840-9F6A-DCCFD694CE44}"/>
              </a:ext>
            </a:extLst>
          </p:cNvPr>
          <p:cNvSpPr>
            <a:spLocks noGrp="1"/>
          </p:cNvSpPr>
          <p:nvPr>
            <p:ph type="title"/>
          </p:nvPr>
        </p:nvSpPr>
        <p:spPr/>
        <p:txBody>
          <a:bodyPr/>
          <a:lstStyle>
            <a:lvl1pPr>
              <a:defRPr/>
            </a:lvl1pPr>
          </a:lstStyle>
          <a:p>
            <a:endParaRPr lang="nb-NO" dirty="0"/>
          </a:p>
        </p:txBody>
      </p:sp>
      <p:sp>
        <p:nvSpPr>
          <p:cNvPr id="3" name="Content Placeholder 2">
            <a:extLst>
              <a:ext uri="{FF2B5EF4-FFF2-40B4-BE49-F238E27FC236}">
                <a16:creationId xmlns:a16="http://schemas.microsoft.com/office/drawing/2014/main" id="{0D93E16A-6125-4B01-9B97-3CA53DFF61AB}"/>
              </a:ext>
            </a:extLst>
          </p:cNvPr>
          <p:cNvSpPr>
            <a:spLocks noGrp="1"/>
          </p:cNvSpPr>
          <p:nvPr>
            <p:ph idx="1"/>
          </p:nvPr>
        </p:nvSpPr>
        <p:spPr>
          <a:xfrm>
            <a:off x="759695" y="2266950"/>
            <a:ext cx="5336305" cy="3910012"/>
          </a:xfrm>
          <a:prstGeom prst="rect">
            <a:avLst/>
          </a:prstGeom>
        </p:spPr>
        <p:txBody>
          <a:body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11" name="Text Placeholder 6">
            <a:extLst>
              <a:ext uri="{FF2B5EF4-FFF2-40B4-BE49-F238E27FC236}">
                <a16:creationId xmlns:a16="http://schemas.microsoft.com/office/drawing/2014/main" id="{AE3C12E5-2F4F-4D23-91A9-A0907C2B0531}"/>
              </a:ext>
            </a:extLst>
          </p:cNvPr>
          <p:cNvSpPr>
            <a:spLocks noGrp="1"/>
          </p:cNvSpPr>
          <p:nvPr>
            <p:ph type="body" sz="quarter" idx="18" hasCustomPrompt="1"/>
          </p:nvPr>
        </p:nvSpPr>
        <p:spPr>
          <a:xfrm>
            <a:off x="0" y="6374606"/>
            <a:ext cx="12192000" cy="483394"/>
          </a:xfrm>
          <a:prstGeom prst="rect">
            <a:avLst/>
          </a:prstGeom>
          <a:solidFill>
            <a:schemeClr val="accent4"/>
          </a:solidFill>
        </p:spPr>
        <p:txBody>
          <a:bodyPr/>
          <a:lstStyle>
            <a:lvl1pPr>
              <a:buNone/>
              <a:defRPr/>
            </a:lvl1pPr>
          </a:lstStyle>
          <a:p>
            <a:pPr lvl="0"/>
            <a:r>
              <a:rPr lang="nb-NO" dirty="0"/>
              <a:t> </a:t>
            </a:r>
          </a:p>
        </p:txBody>
      </p:sp>
      <p:sp>
        <p:nvSpPr>
          <p:cNvPr id="12" name="Slide Number Placeholder 5">
            <a:extLst>
              <a:ext uri="{FF2B5EF4-FFF2-40B4-BE49-F238E27FC236}">
                <a16:creationId xmlns:a16="http://schemas.microsoft.com/office/drawing/2014/main" id="{D43112DF-4C01-44A3-B0E0-03124C18CBA4}"/>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13" name="Footer Placeholder 4">
            <a:extLst>
              <a:ext uri="{FF2B5EF4-FFF2-40B4-BE49-F238E27FC236}">
                <a16:creationId xmlns:a16="http://schemas.microsoft.com/office/drawing/2014/main" id="{8316CC25-277B-403B-95B4-97DF2D85F763}"/>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Tree>
    <p:extLst>
      <p:ext uri="{BB962C8B-B14F-4D97-AF65-F5344CB8AC3E}">
        <p14:creationId xmlns:p14="http://schemas.microsoft.com/office/powerpoint/2010/main" val="417745268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tel og tekst i to bolk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9" name="Text Placeholder 2">
            <a:extLst>
              <a:ext uri="{FF2B5EF4-FFF2-40B4-BE49-F238E27FC236}">
                <a16:creationId xmlns:a16="http://schemas.microsoft.com/office/drawing/2014/main" id="{811D9235-DDE9-4289-8F46-F0D05758E858}"/>
              </a:ext>
            </a:extLst>
          </p:cNvPr>
          <p:cNvSpPr>
            <a:spLocks noGrp="1"/>
          </p:cNvSpPr>
          <p:nvPr>
            <p:ph idx="1"/>
          </p:nvPr>
        </p:nvSpPr>
        <p:spPr>
          <a:xfrm>
            <a:off x="758190" y="2259018"/>
            <a:ext cx="5149124" cy="3910012"/>
          </a:xfrm>
          <a:prstGeom prst="rect">
            <a:avLst/>
          </a:prstGeom>
        </p:spPr>
        <p:txBody>
          <a:bodyPr vert="horz" lIns="0" tIns="0" rIns="0" bIns="0" rtlCol="0">
            <a:normAutofit/>
          </a:body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11" name="Text Placeholder 2">
            <a:extLst>
              <a:ext uri="{FF2B5EF4-FFF2-40B4-BE49-F238E27FC236}">
                <a16:creationId xmlns:a16="http://schemas.microsoft.com/office/drawing/2014/main" id="{929123D7-9B88-424A-A714-A5F0D0690309}"/>
              </a:ext>
            </a:extLst>
          </p:cNvPr>
          <p:cNvSpPr>
            <a:spLocks noGrp="1"/>
          </p:cNvSpPr>
          <p:nvPr>
            <p:ph idx="14"/>
          </p:nvPr>
        </p:nvSpPr>
        <p:spPr>
          <a:xfrm>
            <a:off x="6360884" y="2259018"/>
            <a:ext cx="5149125" cy="3910012"/>
          </a:xfrm>
          <a:prstGeom prst="rect">
            <a:avLst/>
          </a:prstGeom>
        </p:spPr>
        <p:txBody>
          <a:bodyPr vert="horz" lIns="0" tIns="0" rIns="0" bIns="0" rtlCol="0">
            <a:normAutofit/>
          </a:body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6" name="Text Placeholder 6">
            <a:extLst>
              <a:ext uri="{FF2B5EF4-FFF2-40B4-BE49-F238E27FC236}">
                <a16:creationId xmlns:a16="http://schemas.microsoft.com/office/drawing/2014/main" id="{7644BE22-FE64-415A-82E1-57F426B630DE}"/>
              </a:ext>
            </a:extLst>
          </p:cNvPr>
          <p:cNvSpPr>
            <a:spLocks noGrp="1"/>
          </p:cNvSpPr>
          <p:nvPr>
            <p:ph type="body" sz="quarter" idx="23" hasCustomPrompt="1"/>
          </p:nvPr>
        </p:nvSpPr>
        <p:spPr>
          <a:xfrm>
            <a:off x="0" y="6374606"/>
            <a:ext cx="12192000" cy="483394"/>
          </a:xfrm>
          <a:prstGeom prst="rect">
            <a:avLst/>
          </a:prstGeom>
          <a:solidFill>
            <a:schemeClr val="accent4"/>
          </a:solidFill>
        </p:spPr>
        <p:txBody>
          <a:bodyPr/>
          <a:lstStyle>
            <a:lvl1pPr>
              <a:buNone/>
              <a:defRPr/>
            </a:lvl1pPr>
          </a:lstStyle>
          <a:p>
            <a:pPr lvl="0"/>
            <a:r>
              <a:rPr lang="nb-NO" dirty="0"/>
              <a:t> </a:t>
            </a:r>
          </a:p>
        </p:txBody>
      </p:sp>
      <p:sp>
        <p:nvSpPr>
          <p:cNvPr id="7" name="Slide Number Placeholder 5">
            <a:extLst>
              <a:ext uri="{FF2B5EF4-FFF2-40B4-BE49-F238E27FC236}">
                <a16:creationId xmlns:a16="http://schemas.microsoft.com/office/drawing/2014/main" id="{F444DAB5-754B-4A6F-B710-754439ADFDD0}"/>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8" name="Footer Placeholder 4">
            <a:extLst>
              <a:ext uri="{FF2B5EF4-FFF2-40B4-BE49-F238E27FC236}">
                <a16:creationId xmlns:a16="http://schemas.microsoft.com/office/drawing/2014/main" id="{3A8F863F-3ACF-4957-A9A6-A89D8AA0A874}"/>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Tree>
    <p:extLst>
      <p:ext uri="{BB962C8B-B14F-4D97-AF65-F5344CB8AC3E}">
        <p14:creationId xmlns:p14="http://schemas.microsoft.com/office/powerpoint/2010/main" val="394021692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tel og tekst i to bolker (Underoverskrif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9" name="Text Placeholder 2">
            <a:extLst>
              <a:ext uri="{FF2B5EF4-FFF2-40B4-BE49-F238E27FC236}">
                <a16:creationId xmlns:a16="http://schemas.microsoft.com/office/drawing/2014/main" id="{811D9235-DDE9-4289-8F46-F0D05758E858}"/>
              </a:ext>
            </a:extLst>
          </p:cNvPr>
          <p:cNvSpPr>
            <a:spLocks noGrp="1"/>
          </p:cNvSpPr>
          <p:nvPr>
            <p:ph idx="1"/>
          </p:nvPr>
        </p:nvSpPr>
        <p:spPr>
          <a:xfrm>
            <a:off x="758190" y="3517900"/>
            <a:ext cx="5149124" cy="2651130"/>
          </a:xfrm>
          <a:prstGeom prst="rect">
            <a:avLst/>
          </a:prstGeom>
        </p:spPr>
        <p:txBody>
          <a:bodyPr vert="horz" lIns="0" tIns="0" rIns="0" bIns="0" rtlCol="0">
            <a:normAutofit/>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7" name="Text Placeholder 2">
            <a:extLst>
              <a:ext uri="{FF2B5EF4-FFF2-40B4-BE49-F238E27FC236}">
                <a16:creationId xmlns:a16="http://schemas.microsoft.com/office/drawing/2014/main" id="{32B8C940-39F3-450D-A5E9-074D998391CE}"/>
              </a:ext>
            </a:extLst>
          </p:cNvPr>
          <p:cNvSpPr>
            <a:spLocks noGrp="1"/>
          </p:cNvSpPr>
          <p:nvPr>
            <p:ph idx="15"/>
          </p:nvPr>
        </p:nvSpPr>
        <p:spPr>
          <a:xfrm>
            <a:off x="6360884" y="3517900"/>
            <a:ext cx="5149126" cy="2651130"/>
          </a:xfrm>
          <a:prstGeom prst="rect">
            <a:avLst/>
          </a:prstGeom>
        </p:spPr>
        <p:txBody>
          <a:bodyPr vert="horz" lIns="0" tIns="0" rIns="0" bIns="0" rtlCol="0">
            <a:normAutofit/>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10" name="Text Placeholder 6">
            <a:extLst>
              <a:ext uri="{FF2B5EF4-FFF2-40B4-BE49-F238E27FC236}">
                <a16:creationId xmlns:a16="http://schemas.microsoft.com/office/drawing/2014/main" id="{7C013883-E97D-43E6-B184-0B89BF36D874}"/>
              </a:ext>
            </a:extLst>
          </p:cNvPr>
          <p:cNvSpPr>
            <a:spLocks noGrp="1"/>
          </p:cNvSpPr>
          <p:nvPr>
            <p:ph type="body" sz="quarter" idx="23" hasCustomPrompt="1"/>
          </p:nvPr>
        </p:nvSpPr>
        <p:spPr>
          <a:xfrm>
            <a:off x="0" y="6374606"/>
            <a:ext cx="12192000" cy="483394"/>
          </a:xfrm>
          <a:prstGeom prst="rect">
            <a:avLst/>
          </a:prstGeom>
          <a:solidFill>
            <a:schemeClr val="accent4"/>
          </a:solidFill>
        </p:spPr>
        <p:txBody>
          <a:bodyPr/>
          <a:lstStyle>
            <a:lvl1pPr>
              <a:buNone/>
              <a:defRPr/>
            </a:lvl1pPr>
          </a:lstStyle>
          <a:p>
            <a:pPr lvl="0"/>
            <a:r>
              <a:rPr lang="nb-NO" dirty="0"/>
              <a:t> </a:t>
            </a:r>
          </a:p>
        </p:txBody>
      </p:sp>
      <p:sp>
        <p:nvSpPr>
          <p:cNvPr id="11" name="Slide Number Placeholder 5">
            <a:extLst>
              <a:ext uri="{FF2B5EF4-FFF2-40B4-BE49-F238E27FC236}">
                <a16:creationId xmlns:a16="http://schemas.microsoft.com/office/drawing/2014/main" id="{A438A2C9-456E-4D4E-94D6-AED12A02C14C}"/>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12" name="Footer Placeholder 4">
            <a:extLst>
              <a:ext uri="{FF2B5EF4-FFF2-40B4-BE49-F238E27FC236}">
                <a16:creationId xmlns:a16="http://schemas.microsoft.com/office/drawing/2014/main" id="{0EE22A6A-0A3A-4F38-94A9-28038AC019E0}"/>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
        <p:nvSpPr>
          <p:cNvPr id="14" name="Text Placeholder 5">
            <a:extLst>
              <a:ext uri="{FF2B5EF4-FFF2-40B4-BE49-F238E27FC236}">
                <a16:creationId xmlns:a16="http://schemas.microsoft.com/office/drawing/2014/main" id="{80D5125D-6947-4701-B918-DA187B814116}"/>
              </a:ext>
            </a:extLst>
          </p:cNvPr>
          <p:cNvSpPr>
            <a:spLocks noGrp="1"/>
          </p:cNvSpPr>
          <p:nvPr>
            <p:ph type="body" sz="quarter" idx="16"/>
          </p:nvPr>
        </p:nvSpPr>
        <p:spPr>
          <a:xfrm>
            <a:off x="758190" y="2660650"/>
            <a:ext cx="5149124" cy="463550"/>
          </a:xfrm>
        </p:spPr>
        <p:txBody>
          <a:bodyPr anchor="ctr">
            <a:normAutofit/>
          </a:bodyPr>
          <a:lstStyle>
            <a:lvl1pPr marL="0" indent="0">
              <a:buNone/>
              <a:defRPr sz="2400" b="1">
                <a:solidFill>
                  <a:schemeClr val="tx2"/>
                </a:solidFill>
                <a:latin typeface="+mj-lt"/>
              </a:defRPr>
            </a:lvl1pPr>
          </a:lstStyle>
          <a:p>
            <a:pPr lvl="0"/>
            <a:endParaRPr lang="nb-NO" dirty="0"/>
          </a:p>
        </p:txBody>
      </p:sp>
      <p:sp>
        <p:nvSpPr>
          <p:cNvPr id="15" name="Text Placeholder 5">
            <a:extLst>
              <a:ext uri="{FF2B5EF4-FFF2-40B4-BE49-F238E27FC236}">
                <a16:creationId xmlns:a16="http://schemas.microsoft.com/office/drawing/2014/main" id="{928FB9B0-B427-4A39-AF0B-4055164E3F68}"/>
              </a:ext>
            </a:extLst>
          </p:cNvPr>
          <p:cNvSpPr>
            <a:spLocks noGrp="1"/>
          </p:cNvSpPr>
          <p:nvPr>
            <p:ph type="body" sz="quarter" idx="18"/>
          </p:nvPr>
        </p:nvSpPr>
        <p:spPr>
          <a:xfrm>
            <a:off x="6360882" y="2660650"/>
            <a:ext cx="5149127" cy="463550"/>
          </a:xfrm>
        </p:spPr>
        <p:txBody>
          <a:bodyPr anchor="ctr">
            <a:normAutofit/>
          </a:bodyPr>
          <a:lstStyle>
            <a:lvl1pPr marL="0" indent="0">
              <a:buNone/>
              <a:defRPr sz="2400" b="1">
                <a:solidFill>
                  <a:schemeClr val="tx2"/>
                </a:solidFill>
                <a:latin typeface="+mj-lt"/>
              </a:defRPr>
            </a:lvl1pPr>
          </a:lstStyle>
          <a:p>
            <a:pPr lvl="0"/>
            <a:endParaRPr lang="nb-NO" dirty="0"/>
          </a:p>
        </p:txBody>
      </p:sp>
    </p:spTree>
    <p:extLst>
      <p:ext uri="{BB962C8B-B14F-4D97-AF65-F5344CB8AC3E}">
        <p14:creationId xmlns:p14="http://schemas.microsoft.com/office/powerpoint/2010/main" val="216038974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tel og tekst i tre bolk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9" name="Text Placeholder 2">
            <a:extLst>
              <a:ext uri="{FF2B5EF4-FFF2-40B4-BE49-F238E27FC236}">
                <a16:creationId xmlns:a16="http://schemas.microsoft.com/office/drawing/2014/main" id="{811D9235-DDE9-4289-8F46-F0D05758E858}"/>
              </a:ext>
            </a:extLst>
          </p:cNvPr>
          <p:cNvSpPr>
            <a:spLocks noGrp="1"/>
          </p:cNvSpPr>
          <p:nvPr>
            <p:ph idx="1"/>
          </p:nvPr>
        </p:nvSpPr>
        <p:spPr>
          <a:xfrm>
            <a:off x="758190" y="3517900"/>
            <a:ext cx="3064510" cy="2651130"/>
          </a:xfrm>
          <a:prstGeom prst="rect">
            <a:avLst/>
          </a:prstGeom>
        </p:spPr>
        <p:txBody>
          <a:bodyPr vert="horz" lIns="0" tIns="0" rIns="0" bIns="0" rtlCol="0">
            <a:normAutofit/>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11" name="Text Placeholder 2">
            <a:extLst>
              <a:ext uri="{FF2B5EF4-FFF2-40B4-BE49-F238E27FC236}">
                <a16:creationId xmlns:a16="http://schemas.microsoft.com/office/drawing/2014/main" id="{929123D7-9B88-424A-A714-A5F0D0690309}"/>
              </a:ext>
            </a:extLst>
          </p:cNvPr>
          <p:cNvSpPr>
            <a:spLocks noGrp="1"/>
          </p:cNvSpPr>
          <p:nvPr>
            <p:ph idx="14"/>
          </p:nvPr>
        </p:nvSpPr>
        <p:spPr>
          <a:xfrm>
            <a:off x="4601845" y="3517900"/>
            <a:ext cx="3064510" cy="2651130"/>
          </a:xfrm>
          <a:prstGeom prst="rect">
            <a:avLst/>
          </a:prstGeom>
        </p:spPr>
        <p:txBody>
          <a:bodyPr vert="horz" lIns="0" tIns="0" rIns="0" bIns="0" rtlCol="0">
            <a:normAutofit/>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7" name="Text Placeholder 2">
            <a:extLst>
              <a:ext uri="{FF2B5EF4-FFF2-40B4-BE49-F238E27FC236}">
                <a16:creationId xmlns:a16="http://schemas.microsoft.com/office/drawing/2014/main" id="{32B8C940-39F3-450D-A5E9-074D998391CE}"/>
              </a:ext>
            </a:extLst>
          </p:cNvPr>
          <p:cNvSpPr>
            <a:spLocks noGrp="1"/>
          </p:cNvSpPr>
          <p:nvPr>
            <p:ph idx="15"/>
          </p:nvPr>
        </p:nvSpPr>
        <p:spPr>
          <a:xfrm>
            <a:off x="8445500" y="3517900"/>
            <a:ext cx="3064510" cy="2651130"/>
          </a:xfrm>
          <a:prstGeom prst="rect">
            <a:avLst/>
          </a:prstGeom>
        </p:spPr>
        <p:txBody>
          <a:bodyPr vert="horz" lIns="0" tIns="0" rIns="0" bIns="0" rtlCol="0">
            <a:normAutofit/>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16" name="Text Placeholder 6">
            <a:extLst>
              <a:ext uri="{FF2B5EF4-FFF2-40B4-BE49-F238E27FC236}">
                <a16:creationId xmlns:a16="http://schemas.microsoft.com/office/drawing/2014/main" id="{37F2F130-96B9-4E39-BAD7-B47E2B08EF21}"/>
              </a:ext>
            </a:extLst>
          </p:cNvPr>
          <p:cNvSpPr>
            <a:spLocks noGrp="1"/>
          </p:cNvSpPr>
          <p:nvPr>
            <p:ph type="body" sz="quarter" idx="19" hasCustomPrompt="1"/>
          </p:nvPr>
        </p:nvSpPr>
        <p:spPr>
          <a:xfrm>
            <a:off x="0" y="6374606"/>
            <a:ext cx="12192000" cy="483394"/>
          </a:xfrm>
          <a:prstGeom prst="rect">
            <a:avLst/>
          </a:prstGeom>
          <a:solidFill>
            <a:schemeClr val="accent4"/>
          </a:solidFill>
        </p:spPr>
        <p:txBody>
          <a:bodyPr/>
          <a:lstStyle>
            <a:lvl1pPr>
              <a:buNone/>
              <a:defRPr/>
            </a:lvl1pPr>
          </a:lstStyle>
          <a:p>
            <a:pPr lvl="0"/>
            <a:r>
              <a:rPr lang="nb-NO" dirty="0"/>
              <a:t> </a:t>
            </a:r>
          </a:p>
        </p:txBody>
      </p:sp>
      <p:sp>
        <p:nvSpPr>
          <p:cNvPr id="17" name="Slide Number Placeholder 5">
            <a:extLst>
              <a:ext uri="{FF2B5EF4-FFF2-40B4-BE49-F238E27FC236}">
                <a16:creationId xmlns:a16="http://schemas.microsoft.com/office/drawing/2014/main" id="{53CE565C-6BB2-4F3F-A4B5-49A10869DD80}"/>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18" name="Footer Placeholder 4">
            <a:extLst>
              <a:ext uri="{FF2B5EF4-FFF2-40B4-BE49-F238E27FC236}">
                <a16:creationId xmlns:a16="http://schemas.microsoft.com/office/drawing/2014/main" id="{5D1C62CB-4861-42BA-86C9-66578294B2D0}"/>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
        <p:nvSpPr>
          <p:cNvPr id="12" name="Text Placeholder 5">
            <a:extLst>
              <a:ext uri="{FF2B5EF4-FFF2-40B4-BE49-F238E27FC236}">
                <a16:creationId xmlns:a16="http://schemas.microsoft.com/office/drawing/2014/main" id="{90EF9EBB-11EC-48E8-A2D5-E1E1F70248F6}"/>
              </a:ext>
            </a:extLst>
          </p:cNvPr>
          <p:cNvSpPr>
            <a:spLocks noGrp="1"/>
          </p:cNvSpPr>
          <p:nvPr>
            <p:ph type="body" sz="quarter" idx="16"/>
          </p:nvPr>
        </p:nvSpPr>
        <p:spPr>
          <a:xfrm>
            <a:off x="758190" y="2660650"/>
            <a:ext cx="3064510" cy="463550"/>
          </a:xfrm>
        </p:spPr>
        <p:txBody>
          <a:bodyPr anchor="ctr">
            <a:normAutofit/>
          </a:bodyPr>
          <a:lstStyle>
            <a:lvl1pPr marL="0" indent="0">
              <a:buNone/>
              <a:defRPr sz="2400" b="1">
                <a:solidFill>
                  <a:schemeClr val="tx2"/>
                </a:solidFill>
                <a:latin typeface="+mj-lt"/>
              </a:defRPr>
            </a:lvl1pPr>
          </a:lstStyle>
          <a:p>
            <a:pPr lvl="0"/>
            <a:endParaRPr lang="nb-NO" dirty="0"/>
          </a:p>
        </p:txBody>
      </p:sp>
      <p:sp>
        <p:nvSpPr>
          <p:cNvPr id="14" name="Text Placeholder 5">
            <a:extLst>
              <a:ext uri="{FF2B5EF4-FFF2-40B4-BE49-F238E27FC236}">
                <a16:creationId xmlns:a16="http://schemas.microsoft.com/office/drawing/2014/main" id="{55C8EE60-2461-4652-956D-D3C5C6E4EA42}"/>
              </a:ext>
            </a:extLst>
          </p:cNvPr>
          <p:cNvSpPr>
            <a:spLocks noGrp="1"/>
          </p:cNvSpPr>
          <p:nvPr>
            <p:ph type="body" sz="quarter" idx="17"/>
          </p:nvPr>
        </p:nvSpPr>
        <p:spPr>
          <a:xfrm>
            <a:off x="4601845" y="2660650"/>
            <a:ext cx="3064510" cy="463550"/>
          </a:xfrm>
        </p:spPr>
        <p:txBody>
          <a:bodyPr anchor="ctr">
            <a:normAutofit/>
          </a:bodyPr>
          <a:lstStyle>
            <a:lvl1pPr marL="0" indent="0">
              <a:buNone/>
              <a:defRPr sz="2400" b="1">
                <a:solidFill>
                  <a:schemeClr val="tx2"/>
                </a:solidFill>
                <a:latin typeface="+mj-lt"/>
              </a:defRPr>
            </a:lvl1pPr>
          </a:lstStyle>
          <a:p>
            <a:pPr lvl="0"/>
            <a:endParaRPr lang="nb-NO" dirty="0"/>
          </a:p>
        </p:txBody>
      </p:sp>
      <p:sp>
        <p:nvSpPr>
          <p:cNvPr id="15" name="Text Placeholder 5">
            <a:extLst>
              <a:ext uri="{FF2B5EF4-FFF2-40B4-BE49-F238E27FC236}">
                <a16:creationId xmlns:a16="http://schemas.microsoft.com/office/drawing/2014/main" id="{FAE5D71D-8B4A-4368-9659-602E5883512F}"/>
              </a:ext>
            </a:extLst>
          </p:cNvPr>
          <p:cNvSpPr>
            <a:spLocks noGrp="1"/>
          </p:cNvSpPr>
          <p:nvPr>
            <p:ph type="body" sz="quarter" idx="18"/>
          </p:nvPr>
        </p:nvSpPr>
        <p:spPr>
          <a:xfrm>
            <a:off x="8445500" y="2660650"/>
            <a:ext cx="3064510" cy="463550"/>
          </a:xfrm>
        </p:spPr>
        <p:txBody>
          <a:bodyPr anchor="ctr">
            <a:normAutofit/>
          </a:bodyPr>
          <a:lstStyle>
            <a:lvl1pPr marL="0" indent="0">
              <a:buNone/>
              <a:defRPr sz="2400" b="1">
                <a:solidFill>
                  <a:schemeClr val="tx2"/>
                </a:solidFill>
                <a:latin typeface="+mj-lt"/>
              </a:defRPr>
            </a:lvl1pPr>
          </a:lstStyle>
          <a:p>
            <a:pPr lvl="0"/>
            <a:endParaRPr lang="nb-NO" dirty="0"/>
          </a:p>
        </p:txBody>
      </p:sp>
    </p:spTree>
    <p:extLst>
      <p:ext uri="{BB962C8B-B14F-4D97-AF65-F5344CB8AC3E}">
        <p14:creationId xmlns:p14="http://schemas.microsoft.com/office/powerpoint/2010/main" val="224911625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tel og tekst i fire bolker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18" name="Text Placeholder 6">
            <a:extLst>
              <a:ext uri="{FF2B5EF4-FFF2-40B4-BE49-F238E27FC236}">
                <a16:creationId xmlns:a16="http://schemas.microsoft.com/office/drawing/2014/main" id="{328975A5-8F66-4443-899F-ECAAB50FF85A}"/>
              </a:ext>
            </a:extLst>
          </p:cNvPr>
          <p:cNvSpPr>
            <a:spLocks noGrp="1"/>
          </p:cNvSpPr>
          <p:nvPr>
            <p:ph type="body" sz="quarter" idx="21" hasCustomPrompt="1"/>
          </p:nvPr>
        </p:nvSpPr>
        <p:spPr>
          <a:xfrm>
            <a:off x="0" y="6374606"/>
            <a:ext cx="12192000" cy="483394"/>
          </a:xfrm>
          <a:prstGeom prst="rect">
            <a:avLst/>
          </a:prstGeom>
          <a:solidFill>
            <a:schemeClr val="accent4"/>
          </a:solidFill>
        </p:spPr>
        <p:txBody>
          <a:bodyPr/>
          <a:lstStyle>
            <a:lvl1pPr>
              <a:buNone/>
              <a:defRPr/>
            </a:lvl1pPr>
          </a:lstStyle>
          <a:p>
            <a:pPr lvl="0"/>
            <a:r>
              <a:rPr lang="nb-NO" dirty="0"/>
              <a:t> </a:t>
            </a:r>
          </a:p>
        </p:txBody>
      </p:sp>
      <p:sp>
        <p:nvSpPr>
          <p:cNvPr id="19" name="Slide Number Placeholder 5">
            <a:extLst>
              <a:ext uri="{FF2B5EF4-FFF2-40B4-BE49-F238E27FC236}">
                <a16:creationId xmlns:a16="http://schemas.microsoft.com/office/drawing/2014/main" id="{919B3BBC-3D41-4921-8659-202A8101495E}"/>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20" name="Footer Placeholder 4">
            <a:extLst>
              <a:ext uri="{FF2B5EF4-FFF2-40B4-BE49-F238E27FC236}">
                <a16:creationId xmlns:a16="http://schemas.microsoft.com/office/drawing/2014/main" id="{261063B8-8B1C-473D-BF7A-138131F03E62}"/>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
        <p:nvSpPr>
          <p:cNvPr id="14" name="Text Placeholder 5">
            <a:extLst>
              <a:ext uri="{FF2B5EF4-FFF2-40B4-BE49-F238E27FC236}">
                <a16:creationId xmlns:a16="http://schemas.microsoft.com/office/drawing/2014/main" id="{1AB2B439-D573-4A4D-A84B-063BDFA746DB}"/>
              </a:ext>
            </a:extLst>
          </p:cNvPr>
          <p:cNvSpPr>
            <a:spLocks noGrp="1"/>
          </p:cNvSpPr>
          <p:nvPr>
            <p:ph type="body" sz="quarter" idx="16"/>
          </p:nvPr>
        </p:nvSpPr>
        <p:spPr>
          <a:xfrm>
            <a:off x="758190" y="2660650"/>
            <a:ext cx="2231753" cy="463550"/>
          </a:xfrm>
        </p:spPr>
        <p:txBody>
          <a:bodyPr anchor="ctr">
            <a:normAutofit/>
          </a:bodyPr>
          <a:lstStyle>
            <a:lvl1pPr marL="0" indent="0">
              <a:buNone/>
              <a:defRPr sz="2400" b="1">
                <a:solidFill>
                  <a:schemeClr val="tx2"/>
                </a:solidFill>
                <a:latin typeface="+mj-lt"/>
              </a:defRPr>
            </a:lvl1pPr>
          </a:lstStyle>
          <a:p>
            <a:pPr lvl="0"/>
            <a:endParaRPr lang="nb-NO" dirty="0"/>
          </a:p>
        </p:txBody>
      </p:sp>
      <p:sp>
        <p:nvSpPr>
          <p:cNvPr id="17" name="Text Placeholder 5">
            <a:extLst>
              <a:ext uri="{FF2B5EF4-FFF2-40B4-BE49-F238E27FC236}">
                <a16:creationId xmlns:a16="http://schemas.microsoft.com/office/drawing/2014/main" id="{D4BE219F-1CAC-4387-9766-612B55A95D78}"/>
              </a:ext>
            </a:extLst>
          </p:cNvPr>
          <p:cNvSpPr>
            <a:spLocks noGrp="1"/>
          </p:cNvSpPr>
          <p:nvPr>
            <p:ph type="body" sz="quarter" idx="17"/>
          </p:nvPr>
        </p:nvSpPr>
        <p:spPr>
          <a:xfrm>
            <a:off x="3594819" y="2660650"/>
            <a:ext cx="2231753" cy="463550"/>
          </a:xfrm>
        </p:spPr>
        <p:txBody>
          <a:bodyPr anchor="ctr">
            <a:normAutofit/>
          </a:bodyPr>
          <a:lstStyle>
            <a:lvl1pPr marL="0" indent="0">
              <a:buNone/>
              <a:defRPr sz="2400" b="1">
                <a:solidFill>
                  <a:schemeClr val="tx2"/>
                </a:solidFill>
                <a:latin typeface="+mj-lt"/>
              </a:defRPr>
            </a:lvl1pPr>
          </a:lstStyle>
          <a:p>
            <a:pPr lvl="0"/>
            <a:endParaRPr lang="nb-NO" dirty="0"/>
          </a:p>
        </p:txBody>
      </p:sp>
      <p:sp>
        <p:nvSpPr>
          <p:cNvPr id="21" name="Text Placeholder 5">
            <a:extLst>
              <a:ext uri="{FF2B5EF4-FFF2-40B4-BE49-F238E27FC236}">
                <a16:creationId xmlns:a16="http://schemas.microsoft.com/office/drawing/2014/main" id="{37043883-16F3-4715-B742-AD1616825421}"/>
              </a:ext>
            </a:extLst>
          </p:cNvPr>
          <p:cNvSpPr>
            <a:spLocks noGrp="1"/>
          </p:cNvSpPr>
          <p:nvPr>
            <p:ph type="body" sz="quarter" idx="18"/>
          </p:nvPr>
        </p:nvSpPr>
        <p:spPr>
          <a:xfrm>
            <a:off x="6431448" y="2660650"/>
            <a:ext cx="2231753" cy="463550"/>
          </a:xfrm>
        </p:spPr>
        <p:txBody>
          <a:bodyPr anchor="ctr">
            <a:normAutofit/>
          </a:bodyPr>
          <a:lstStyle>
            <a:lvl1pPr marL="0" indent="0">
              <a:buNone/>
              <a:defRPr sz="2400" b="1">
                <a:solidFill>
                  <a:schemeClr val="tx2"/>
                </a:solidFill>
                <a:latin typeface="+mj-lt"/>
              </a:defRPr>
            </a:lvl1pPr>
          </a:lstStyle>
          <a:p>
            <a:pPr lvl="0"/>
            <a:endParaRPr lang="nb-NO" dirty="0"/>
          </a:p>
        </p:txBody>
      </p:sp>
      <p:sp>
        <p:nvSpPr>
          <p:cNvPr id="22" name="Text Placeholder 5">
            <a:extLst>
              <a:ext uri="{FF2B5EF4-FFF2-40B4-BE49-F238E27FC236}">
                <a16:creationId xmlns:a16="http://schemas.microsoft.com/office/drawing/2014/main" id="{8303811B-6B5C-4101-B2A7-C55397A2F31E}"/>
              </a:ext>
            </a:extLst>
          </p:cNvPr>
          <p:cNvSpPr>
            <a:spLocks noGrp="1"/>
          </p:cNvSpPr>
          <p:nvPr>
            <p:ph type="body" sz="quarter" idx="20"/>
          </p:nvPr>
        </p:nvSpPr>
        <p:spPr>
          <a:xfrm>
            <a:off x="9278257" y="2660650"/>
            <a:ext cx="2231753" cy="463550"/>
          </a:xfrm>
        </p:spPr>
        <p:txBody>
          <a:bodyPr anchor="ctr">
            <a:normAutofit/>
          </a:bodyPr>
          <a:lstStyle>
            <a:lvl1pPr marL="0" indent="0">
              <a:buNone/>
              <a:defRPr sz="2400" b="1">
                <a:solidFill>
                  <a:schemeClr val="tx2"/>
                </a:solidFill>
                <a:latin typeface="+mj-lt"/>
              </a:defRPr>
            </a:lvl1pPr>
          </a:lstStyle>
          <a:p>
            <a:pPr lvl="0"/>
            <a:endParaRPr lang="nb-NO" dirty="0"/>
          </a:p>
        </p:txBody>
      </p:sp>
      <p:sp>
        <p:nvSpPr>
          <p:cNvPr id="23" name="Text Placeholder 2">
            <a:extLst>
              <a:ext uri="{FF2B5EF4-FFF2-40B4-BE49-F238E27FC236}">
                <a16:creationId xmlns:a16="http://schemas.microsoft.com/office/drawing/2014/main" id="{82868169-3410-4EF1-BA5F-429998274B2C}"/>
              </a:ext>
            </a:extLst>
          </p:cNvPr>
          <p:cNvSpPr>
            <a:spLocks noGrp="1"/>
          </p:cNvSpPr>
          <p:nvPr>
            <p:ph idx="1"/>
          </p:nvPr>
        </p:nvSpPr>
        <p:spPr>
          <a:xfrm>
            <a:off x="758190" y="3517900"/>
            <a:ext cx="2231753"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24" name="Text Placeholder 2">
            <a:extLst>
              <a:ext uri="{FF2B5EF4-FFF2-40B4-BE49-F238E27FC236}">
                <a16:creationId xmlns:a16="http://schemas.microsoft.com/office/drawing/2014/main" id="{941253DA-E054-452C-875C-704611FF0487}"/>
              </a:ext>
            </a:extLst>
          </p:cNvPr>
          <p:cNvSpPr>
            <a:spLocks noGrp="1"/>
          </p:cNvSpPr>
          <p:nvPr>
            <p:ph idx="22"/>
          </p:nvPr>
        </p:nvSpPr>
        <p:spPr>
          <a:xfrm>
            <a:off x="3594819" y="3517900"/>
            <a:ext cx="2231753"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25" name="Text Placeholder 2">
            <a:extLst>
              <a:ext uri="{FF2B5EF4-FFF2-40B4-BE49-F238E27FC236}">
                <a16:creationId xmlns:a16="http://schemas.microsoft.com/office/drawing/2014/main" id="{E8DEF0CA-91D7-4F15-8F05-596680D750DB}"/>
              </a:ext>
            </a:extLst>
          </p:cNvPr>
          <p:cNvSpPr>
            <a:spLocks noGrp="1"/>
          </p:cNvSpPr>
          <p:nvPr>
            <p:ph idx="23"/>
          </p:nvPr>
        </p:nvSpPr>
        <p:spPr>
          <a:xfrm>
            <a:off x="6431448" y="3517900"/>
            <a:ext cx="2231753"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26" name="Text Placeholder 2">
            <a:extLst>
              <a:ext uri="{FF2B5EF4-FFF2-40B4-BE49-F238E27FC236}">
                <a16:creationId xmlns:a16="http://schemas.microsoft.com/office/drawing/2014/main" id="{E5191FF9-C1C2-496E-B4D1-DDEB8CED6245}"/>
              </a:ext>
            </a:extLst>
          </p:cNvPr>
          <p:cNvSpPr>
            <a:spLocks noGrp="1"/>
          </p:cNvSpPr>
          <p:nvPr>
            <p:ph idx="24"/>
          </p:nvPr>
        </p:nvSpPr>
        <p:spPr>
          <a:xfrm>
            <a:off x="9278257" y="3517900"/>
            <a:ext cx="2231753"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Tree>
    <p:extLst>
      <p:ext uri="{BB962C8B-B14F-4D97-AF65-F5344CB8AC3E}">
        <p14:creationId xmlns:p14="http://schemas.microsoft.com/office/powerpoint/2010/main" val="61261212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tel og tekst i fem bolk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20" name="Text Placeholder 6">
            <a:extLst>
              <a:ext uri="{FF2B5EF4-FFF2-40B4-BE49-F238E27FC236}">
                <a16:creationId xmlns:a16="http://schemas.microsoft.com/office/drawing/2014/main" id="{526315F1-9453-435E-AEA2-FA55B81D4DD5}"/>
              </a:ext>
            </a:extLst>
          </p:cNvPr>
          <p:cNvSpPr>
            <a:spLocks noGrp="1"/>
          </p:cNvSpPr>
          <p:nvPr>
            <p:ph type="body" sz="quarter" idx="23" hasCustomPrompt="1"/>
          </p:nvPr>
        </p:nvSpPr>
        <p:spPr>
          <a:xfrm>
            <a:off x="0" y="6374606"/>
            <a:ext cx="12192000" cy="483394"/>
          </a:xfrm>
          <a:prstGeom prst="rect">
            <a:avLst/>
          </a:prstGeom>
          <a:solidFill>
            <a:schemeClr val="accent4"/>
          </a:solidFill>
        </p:spPr>
        <p:txBody>
          <a:bodyPr/>
          <a:lstStyle>
            <a:lvl1pPr>
              <a:buNone/>
              <a:defRPr/>
            </a:lvl1pPr>
          </a:lstStyle>
          <a:p>
            <a:pPr lvl="0"/>
            <a:r>
              <a:rPr lang="nb-NO" dirty="0"/>
              <a:t> </a:t>
            </a:r>
          </a:p>
        </p:txBody>
      </p:sp>
      <p:sp>
        <p:nvSpPr>
          <p:cNvPr id="21" name="Slide Number Placeholder 5">
            <a:extLst>
              <a:ext uri="{FF2B5EF4-FFF2-40B4-BE49-F238E27FC236}">
                <a16:creationId xmlns:a16="http://schemas.microsoft.com/office/drawing/2014/main" id="{1B66DEC5-A299-4233-BF59-D0200E69FC4B}"/>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22" name="Footer Placeholder 4">
            <a:extLst>
              <a:ext uri="{FF2B5EF4-FFF2-40B4-BE49-F238E27FC236}">
                <a16:creationId xmlns:a16="http://schemas.microsoft.com/office/drawing/2014/main" id="{36E6D055-A78F-43F7-99EB-B44D7879B8CF}"/>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
        <p:nvSpPr>
          <p:cNvPr id="17" name="Text Placeholder 5">
            <a:extLst>
              <a:ext uri="{FF2B5EF4-FFF2-40B4-BE49-F238E27FC236}">
                <a16:creationId xmlns:a16="http://schemas.microsoft.com/office/drawing/2014/main" id="{003D7BBE-8D01-4F71-8A29-6C8061DDD47E}"/>
              </a:ext>
            </a:extLst>
          </p:cNvPr>
          <p:cNvSpPr>
            <a:spLocks noGrp="1"/>
          </p:cNvSpPr>
          <p:nvPr>
            <p:ph type="body" sz="quarter" idx="16" hasCustomPrompt="1"/>
          </p:nvPr>
        </p:nvSpPr>
        <p:spPr>
          <a:xfrm>
            <a:off x="758191" y="2660650"/>
            <a:ext cx="1843430" cy="463550"/>
          </a:xfrm>
        </p:spPr>
        <p:txBody>
          <a:bodyPr anchor="ctr">
            <a:normAutofit/>
          </a:bodyPr>
          <a:lstStyle>
            <a:lvl1pPr marL="0" indent="0">
              <a:buNone/>
              <a:defRPr sz="2400" b="1">
                <a:solidFill>
                  <a:schemeClr val="tx2"/>
                </a:solidFill>
                <a:latin typeface="+mj-lt"/>
              </a:defRPr>
            </a:lvl1pPr>
          </a:lstStyle>
          <a:p>
            <a:pPr lvl="0"/>
            <a:r>
              <a:rPr lang="nb-NO"/>
              <a:t>Text</a:t>
            </a:r>
            <a:endParaRPr lang="nb-NO" dirty="0"/>
          </a:p>
        </p:txBody>
      </p:sp>
      <p:sp>
        <p:nvSpPr>
          <p:cNvPr id="18" name="Text Placeholder 5">
            <a:extLst>
              <a:ext uri="{FF2B5EF4-FFF2-40B4-BE49-F238E27FC236}">
                <a16:creationId xmlns:a16="http://schemas.microsoft.com/office/drawing/2014/main" id="{91275FB3-AF6E-4E3B-B094-392FEF357B0C}"/>
              </a:ext>
            </a:extLst>
          </p:cNvPr>
          <p:cNvSpPr>
            <a:spLocks noGrp="1"/>
          </p:cNvSpPr>
          <p:nvPr>
            <p:ph type="body" sz="quarter" idx="17" hasCustomPrompt="1"/>
          </p:nvPr>
        </p:nvSpPr>
        <p:spPr>
          <a:xfrm>
            <a:off x="2981389" y="2660650"/>
            <a:ext cx="1843430" cy="463550"/>
          </a:xfrm>
        </p:spPr>
        <p:txBody>
          <a:bodyPr anchor="ctr">
            <a:normAutofit/>
          </a:bodyPr>
          <a:lstStyle>
            <a:lvl1pPr marL="0" indent="0">
              <a:buNone/>
              <a:defRPr sz="2400" b="1">
                <a:solidFill>
                  <a:schemeClr val="tx2"/>
                </a:solidFill>
                <a:latin typeface="+mj-lt"/>
              </a:defRPr>
            </a:lvl1pPr>
          </a:lstStyle>
          <a:p>
            <a:pPr lvl="0"/>
            <a:r>
              <a:rPr lang="nb-NO"/>
              <a:t>Text</a:t>
            </a:r>
            <a:endParaRPr lang="nb-NO" dirty="0"/>
          </a:p>
        </p:txBody>
      </p:sp>
      <p:sp>
        <p:nvSpPr>
          <p:cNvPr id="19" name="Text Placeholder 5">
            <a:extLst>
              <a:ext uri="{FF2B5EF4-FFF2-40B4-BE49-F238E27FC236}">
                <a16:creationId xmlns:a16="http://schemas.microsoft.com/office/drawing/2014/main" id="{E8D52CC8-28B8-4394-8F59-F5028F9CC345}"/>
              </a:ext>
            </a:extLst>
          </p:cNvPr>
          <p:cNvSpPr>
            <a:spLocks noGrp="1"/>
          </p:cNvSpPr>
          <p:nvPr>
            <p:ph type="body" sz="quarter" idx="18" hasCustomPrompt="1"/>
          </p:nvPr>
        </p:nvSpPr>
        <p:spPr>
          <a:xfrm>
            <a:off x="5204587" y="2660650"/>
            <a:ext cx="1843430" cy="463550"/>
          </a:xfrm>
        </p:spPr>
        <p:txBody>
          <a:bodyPr anchor="ctr">
            <a:normAutofit/>
          </a:bodyPr>
          <a:lstStyle>
            <a:lvl1pPr marL="0" indent="0">
              <a:buNone/>
              <a:defRPr sz="2400" b="1">
                <a:solidFill>
                  <a:schemeClr val="tx2"/>
                </a:solidFill>
                <a:latin typeface="+mj-lt"/>
              </a:defRPr>
            </a:lvl1pPr>
          </a:lstStyle>
          <a:p>
            <a:pPr lvl="0"/>
            <a:r>
              <a:rPr lang="nb-NO"/>
              <a:t>Text</a:t>
            </a:r>
            <a:endParaRPr lang="nb-NO" dirty="0"/>
          </a:p>
        </p:txBody>
      </p:sp>
      <p:sp>
        <p:nvSpPr>
          <p:cNvPr id="23" name="Text Placeholder 5">
            <a:extLst>
              <a:ext uri="{FF2B5EF4-FFF2-40B4-BE49-F238E27FC236}">
                <a16:creationId xmlns:a16="http://schemas.microsoft.com/office/drawing/2014/main" id="{DD6C3E75-5888-4772-809E-57DD8A0D5808}"/>
              </a:ext>
            </a:extLst>
          </p:cNvPr>
          <p:cNvSpPr>
            <a:spLocks noGrp="1"/>
          </p:cNvSpPr>
          <p:nvPr>
            <p:ph type="body" sz="quarter" idx="20" hasCustomPrompt="1"/>
          </p:nvPr>
        </p:nvSpPr>
        <p:spPr>
          <a:xfrm>
            <a:off x="7427785" y="2660650"/>
            <a:ext cx="1843430" cy="463550"/>
          </a:xfrm>
        </p:spPr>
        <p:txBody>
          <a:bodyPr anchor="ctr">
            <a:normAutofit/>
          </a:bodyPr>
          <a:lstStyle>
            <a:lvl1pPr marL="0" indent="0">
              <a:buNone/>
              <a:defRPr sz="2400" b="1">
                <a:solidFill>
                  <a:schemeClr val="tx2"/>
                </a:solidFill>
                <a:latin typeface="+mj-lt"/>
              </a:defRPr>
            </a:lvl1pPr>
          </a:lstStyle>
          <a:p>
            <a:pPr lvl="0"/>
            <a:r>
              <a:rPr lang="nb-NO"/>
              <a:t>Text</a:t>
            </a:r>
            <a:endParaRPr lang="nb-NO" dirty="0"/>
          </a:p>
        </p:txBody>
      </p:sp>
      <p:sp>
        <p:nvSpPr>
          <p:cNvPr id="24" name="Text Placeholder 5">
            <a:extLst>
              <a:ext uri="{FF2B5EF4-FFF2-40B4-BE49-F238E27FC236}">
                <a16:creationId xmlns:a16="http://schemas.microsoft.com/office/drawing/2014/main" id="{732A102E-C654-48D0-9A5E-0CAF2474263B}"/>
              </a:ext>
            </a:extLst>
          </p:cNvPr>
          <p:cNvSpPr>
            <a:spLocks noGrp="1"/>
          </p:cNvSpPr>
          <p:nvPr>
            <p:ph type="body" sz="quarter" idx="22" hasCustomPrompt="1"/>
          </p:nvPr>
        </p:nvSpPr>
        <p:spPr>
          <a:xfrm>
            <a:off x="9650983" y="2660650"/>
            <a:ext cx="1843430" cy="463550"/>
          </a:xfrm>
        </p:spPr>
        <p:txBody>
          <a:bodyPr anchor="ctr">
            <a:normAutofit/>
          </a:bodyPr>
          <a:lstStyle>
            <a:lvl1pPr marL="0" indent="0">
              <a:buNone/>
              <a:defRPr sz="2400" b="1">
                <a:solidFill>
                  <a:schemeClr val="tx2"/>
                </a:solidFill>
                <a:latin typeface="+mj-lt"/>
              </a:defRPr>
            </a:lvl1pPr>
          </a:lstStyle>
          <a:p>
            <a:pPr lvl="0"/>
            <a:r>
              <a:rPr lang="nb-NO"/>
              <a:t>Text</a:t>
            </a:r>
            <a:endParaRPr lang="nb-NO" dirty="0"/>
          </a:p>
        </p:txBody>
      </p:sp>
      <p:sp>
        <p:nvSpPr>
          <p:cNvPr id="25" name="Text Placeholder 2">
            <a:extLst>
              <a:ext uri="{FF2B5EF4-FFF2-40B4-BE49-F238E27FC236}">
                <a16:creationId xmlns:a16="http://schemas.microsoft.com/office/drawing/2014/main" id="{9CEDFA1A-4CCA-42FF-8B8F-E1F4A98C5258}"/>
              </a:ext>
            </a:extLst>
          </p:cNvPr>
          <p:cNvSpPr>
            <a:spLocks noGrp="1"/>
          </p:cNvSpPr>
          <p:nvPr>
            <p:ph idx="24"/>
          </p:nvPr>
        </p:nvSpPr>
        <p:spPr>
          <a:xfrm>
            <a:off x="758191" y="3517900"/>
            <a:ext cx="1843430"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26" name="Text Placeholder 2">
            <a:extLst>
              <a:ext uri="{FF2B5EF4-FFF2-40B4-BE49-F238E27FC236}">
                <a16:creationId xmlns:a16="http://schemas.microsoft.com/office/drawing/2014/main" id="{2A7EE81D-44F6-4384-9947-8BF868574C50}"/>
              </a:ext>
            </a:extLst>
          </p:cNvPr>
          <p:cNvSpPr>
            <a:spLocks noGrp="1"/>
          </p:cNvSpPr>
          <p:nvPr>
            <p:ph idx="1"/>
          </p:nvPr>
        </p:nvSpPr>
        <p:spPr>
          <a:xfrm>
            <a:off x="2981389" y="3517900"/>
            <a:ext cx="1843430"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27" name="Text Placeholder 2">
            <a:extLst>
              <a:ext uri="{FF2B5EF4-FFF2-40B4-BE49-F238E27FC236}">
                <a16:creationId xmlns:a16="http://schemas.microsoft.com/office/drawing/2014/main" id="{79F8FB6E-D2F7-4EC5-87BD-1F47FBF6BF6E}"/>
              </a:ext>
            </a:extLst>
          </p:cNvPr>
          <p:cNvSpPr>
            <a:spLocks noGrp="1"/>
          </p:cNvSpPr>
          <p:nvPr>
            <p:ph idx="25"/>
          </p:nvPr>
        </p:nvSpPr>
        <p:spPr>
          <a:xfrm>
            <a:off x="5204587" y="3517900"/>
            <a:ext cx="1843430"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28" name="Text Placeholder 2">
            <a:extLst>
              <a:ext uri="{FF2B5EF4-FFF2-40B4-BE49-F238E27FC236}">
                <a16:creationId xmlns:a16="http://schemas.microsoft.com/office/drawing/2014/main" id="{26A0BB0C-C996-485F-8DF9-24F1D2020465}"/>
              </a:ext>
            </a:extLst>
          </p:cNvPr>
          <p:cNvSpPr>
            <a:spLocks noGrp="1"/>
          </p:cNvSpPr>
          <p:nvPr>
            <p:ph idx="26"/>
          </p:nvPr>
        </p:nvSpPr>
        <p:spPr>
          <a:xfrm>
            <a:off x="7427785" y="3517900"/>
            <a:ext cx="1843430"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29" name="Text Placeholder 2">
            <a:extLst>
              <a:ext uri="{FF2B5EF4-FFF2-40B4-BE49-F238E27FC236}">
                <a16:creationId xmlns:a16="http://schemas.microsoft.com/office/drawing/2014/main" id="{34DFE7FF-F7C3-47DC-87B4-8B3F8FDDC816}"/>
              </a:ext>
            </a:extLst>
          </p:cNvPr>
          <p:cNvSpPr>
            <a:spLocks noGrp="1"/>
          </p:cNvSpPr>
          <p:nvPr>
            <p:ph idx="27"/>
          </p:nvPr>
        </p:nvSpPr>
        <p:spPr>
          <a:xfrm>
            <a:off x="9650983" y="3517900"/>
            <a:ext cx="1843430" cy="2651130"/>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Tree>
    <p:extLst>
      <p:ext uri="{BB962C8B-B14F-4D97-AF65-F5344CB8AC3E}">
        <p14:creationId xmlns:p14="http://schemas.microsoft.com/office/powerpoint/2010/main" val="17219636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tel, tekst og bil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61F1D6E9-D703-4F0F-B724-E992F395E6EB}"/>
              </a:ext>
            </a:extLst>
          </p:cNvPr>
          <p:cNvSpPr>
            <a:spLocks noGrp="1"/>
          </p:cNvSpPr>
          <p:nvPr>
            <p:ph type="pic" sz="quarter" idx="13" hasCustomPrompt="1"/>
          </p:nvPr>
        </p:nvSpPr>
        <p:spPr>
          <a:xfrm>
            <a:off x="7329488" y="0"/>
            <a:ext cx="4862512" cy="6858000"/>
          </a:xfrm>
        </p:spPr>
        <p:txBody>
          <a:bodyPr/>
          <a:lstStyle>
            <a:lvl1pPr>
              <a:buNone/>
              <a:defRPr/>
            </a:lvl1pPr>
          </a:lstStyle>
          <a:p>
            <a:r>
              <a:rPr lang="nb-NO" dirty="0"/>
              <a:t>Klikk på ikonet for å legge til et bilde</a:t>
            </a:r>
          </a:p>
        </p:txBody>
      </p:sp>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p:txBody>
          <a:bodyPr/>
          <a:lstStyle>
            <a:lvl1pPr>
              <a:defRPr/>
            </a:lvl1pPr>
          </a:lstStyle>
          <a:p>
            <a:r>
              <a:rPr lang="nb-NO" dirty="0"/>
              <a:t>Klikk for å redigere tittelstil</a:t>
            </a:r>
          </a:p>
        </p:txBody>
      </p:sp>
      <p:sp>
        <p:nvSpPr>
          <p:cNvPr id="3" name="Content Placeholder 2">
            <a:extLst>
              <a:ext uri="{FF2B5EF4-FFF2-40B4-BE49-F238E27FC236}">
                <a16:creationId xmlns:a16="http://schemas.microsoft.com/office/drawing/2014/main" id="{0D93E16A-6125-4B01-9B97-3CA53DFF61AB}"/>
              </a:ext>
            </a:extLst>
          </p:cNvPr>
          <p:cNvSpPr>
            <a:spLocks noGrp="1"/>
          </p:cNvSpPr>
          <p:nvPr>
            <p:ph idx="1" hasCustomPrompt="1"/>
          </p:nvPr>
        </p:nvSpPr>
        <p:spPr/>
        <p:txBody>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Tree>
    <p:extLst>
      <p:ext uri="{BB962C8B-B14F-4D97-AF65-F5344CB8AC3E}">
        <p14:creationId xmlns:p14="http://schemas.microsoft.com/office/powerpoint/2010/main" val="47706956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tel og tekst i fire bolker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8" name="Text Placeholder 6">
            <a:extLst>
              <a:ext uri="{FF2B5EF4-FFF2-40B4-BE49-F238E27FC236}">
                <a16:creationId xmlns:a16="http://schemas.microsoft.com/office/drawing/2014/main" id="{DA67FE83-5DC7-4783-8255-88F8A967B2A5}"/>
              </a:ext>
            </a:extLst>
          </p:cNvPr>
          <p:cNvSpPr>
            <a:spLocks noGrp="1"/>
          </p:cNvSpPr>
          <p:nvPr>
            <p:ph type="body" sz="quarter" idx="23" hasCustomPrompt="1"/>
          </p:nvPr>
        </p:nvSpPr>
        <p:spPr>
          <a:xfrm>
            <a:off x="0" y="6374606"/>
            <a:ext cx="12192000" cy="483394"/>
          </a:xfrm>
          <a:prstGeom prst="rect">
            <a:avLst/>
          </a:prstGeom>
          <a:solidFill>
            <a:schemeClr val="accent4"/>
          </a:solidFill>
        </p:spPr>
        <p:txBody>
          <a:bodyPr/>
          <a:lstStyle>
            <a:lvl1pPr>
              <a:buNone/>
              <a:defRPr/>
            </a:lvl1pPr>
          </a:lstStyle>
          <a:p>
            <a:pPr lvl="0"/>
            <a:r>
              <a:rPr lang="nb-NO" dirty="0"/>
              <a:t> </a:t>
            </a:r>
          </a:p>
        </p:txBody>
      </p:sp>
      <p:sp>
        <p:nvSpPr>
          <p:cNvPr id="10" name="Slide Number Placeholder 5">
            <a:extLst>
              <a:ext uri="{FF2B5EF4-FFF2-40B4-BE49-F238E27FC236}">
                <a16:creationId xmlns:a16="http://schemas.microsoft.com/office/drawing/2014/main" id="{47B43333-FEED-49FB-BE24-313277381374}"/>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11" name="Footer Placeholder 4">
            <a:extLst>
              <a:ext uri="{FF2B5EF4-FFF2-40B4-BE49-F238E27FC236}">
                <a16:creationId xmlns:a16="http://schemas.microsoft.com/office/drawing/2014/main" id="{2FD57A55-73BA-450A-9273-24975A7F5ED6}"/>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
        <p:nvSpPr>
          <p:cNvPr id="12" name="Text Placeholder 2">
            <a:extLst>
              <a:ext uri="{FF2B5EF4-FFF2-40B4-BE49-F238E27FC236}">
                <a16:creationId xmlns:a16="http://schemas.microsoft.com/office/drawing/2014/main" id="{BA8E9A2D-4161-4A14-9E69-5A8957C4AAE6}"/>
              </a:ext>
            </a:extLst>
          </p:cNvPr>
          <p:cNvSpPr>
            <a:spLocks noGrp="1"/>
          </p:cNvSpPr>
          <p:nvPr>
            <p:ph idx="20"/>
          </p:nvPr>
        </p:nvSpPr>
        <p:spPr>
          <a:xfrm>
            <a:off x="758189" y="2259019"/>
            <a:ext cx="5149124" cy="1489253"/>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13" name="Text Placeholder 2">
            <a:extLst>
              <a:ext uri="{FF2B5EF4-FFF2-40B4-BE49-F238E27FC236}">
                <a16:creationId xmlns:a16="http://schemas.microsoft.com/office/drawing/2014/main" id="{5E489AFF-3FB5-47A1-BFB6-6130AB1CA4DA}"/>
              </a:ext>
            </a:extLst>
          </p:cNvPr>
          <p:cNvSpPr>
            <a:spLocks noGrp="1"/>
          </p:cNvSpPr>
          <p:nvPr>
            <p:ph idx="1"/>
          </p:nvPr>
        </p:nvSpPr>
        <p:spPr>
          <a:xfrm>
            <a:off x="758189" y="4201929"/>
            <a:ext cx="5149124" cy="1489253"/>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17" name="Text Placeholder 2">
            <a:extLst>
              <a:ext uri="{FF2B5EF4-FFF2-40B4-BE49-F238E27FC236}">
                <a16:creationId xmlns:a16="http://schemas.microsoft.com/office/drawing/2014/main" id="{4F4CAE21-B3FD-4DB8-BD7A-BAD99D908175}"/>
              </a:ext>
            </a:extLst>
          </p:cNvPr>
          <p:cNvSpPr>
            <a:spLocks noGrp="1"/>
          </p:cNvSpPr>
          <p:nvPr>
            <p:ph idx="21"/>
          </p:nvPr>
        </p:nvSpPr>
        <p:spPr>
          <a:xfrm>
            <a:off x="6360882" y="2259018"/>
            <a:ext cx="5111026" cy="1489253"/>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
        <p:nvSpPr>
          <p:cNvPr id="18" name="Text Placeholder 2">
            <a:extLst>
              <a:ext uri="{FF2B5EF4-FFF2-40B4-BE49-F238E27FC236}">
                <a16:creationId xmlns:a16="http://schemas.microsoft.com/office/drawing/2014/main" id="{1C795150-07CA-4DB9-B9BC-4F50029751A9}"/>
              </a:ext>
            </a:extLst>
          </p:cNvPr>
          <p:cNvSpPr>
            <a:spLocks noGrp="1"/>
          </p:cNvSpPr>
          <p:nvPr>
            <p:ph idx="22"/>
          </p:nvPr>
        </p:nvSpPr>
        <p:spPr>
          <a:xfrm>
            <a:off x="6360883" y="4201928"/>
            <a:ext cx="5111026" cy="1489254"/>
          </a:xfrm>
          <a:prstGeom prst="rect">
            <a:avLst/>
          </a:prstGeom>
        </p:spPr>
        <p:txBody>
          <a:bodyPr vert="horz" lIns="0" tIns="0" rIns="0" bIns="0" rtlCol="0">
            <a:normAutofit/>
          </a:bodyPr>
          <a:lstStyle>
            <a:lvl1pPr>
              <a:defRPr sz="2000">
                <a:latin typeface="+mj-lt"/>
              </a:defRPr>
            </a:lvl1pPr>
            <a:lvl2pPr>
              <a:defRPr sz="1800">
                <a:latin typeface="+mj-lt"/>
              </a:defRPr>
            </a:lvl2pPr>
            <a:lvl3pPr>
              <a:defRPr sz="1600">
                <a:latin typeface="+mj-lt"/>
              </a:defRPr>
            </a:lvl3pPr>
            <a:lvl4pPr>
              <a:defRPr sz="1500">
                <a:latin typeface="+mj-lt"/>
              </a:defRPr>
            </a:lvl4pPr>
            <a:lvl5pPr>
              <a:defRPr sz="1400">
                <a:latin typeface="+mj-lt"/>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Tree>
    <p:extLst>
      <p:ext uri="{BB962C8B-B14F-4D97-AF65-F5344CB8AC3E}">
        <p14:creationId xmlns:p14="http://schemas.microsoft.com/office/powerpoint/2010/main" val="391483730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Fire figur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32" name="Text Placeholder 31">
            <a:extLst>
              <a:ext uri="{FF2B5EF4-FFF2-40B4-BE49-F238E27FC236}">
                <a16:creationId xmlns:a16="http://schemas.microsoft.com/office/drawing/2014/main" id="{9499EFE1-8CBA-423F-8122-58E739F6751B}"/>
              </a:ext>
            </a:extLst>
          </p:cNvPr>
          <p:cNvSpPr>
            <a:spLocks noGrp="1"/>
          </p:cNvSpPr>
          <p:nvPr>
            <p:ph type="body" sz="quarter" idx="35"/>
          </p:nvPr>
        </p:nvSpPr>
        <p:spPr>
          <a:xfrm>
            <a:off x="717981" y="5102550"/>
            <a:ext cx="3974668" cy="193899"/>
          </a:xfrm>
        </p:spPr>
        <p:txBody>
          <a:bodyPr anchor="b">
            <a:noAutofit/>
          </a:bodyPr>
          <a:lstStyle>
            <a:lvl1pPr marL="0" indent="0">
              <a:buNone/>
              <a:defRPr sz="1400" b="1"/>
            </a:lvl1pPr>
          </a:lstStyle>
          <a:p>
            <a:pPr lvl="0"/>
            <a:endParaRPr lang="nb-NO" dirty="0"/>
          </a:p>
        </p:txBody>
      </p:sp>
      <p:sp>
        <p:nvSpPr>
          <p:cNvPr id="34" name="Text Placeholder 33">
            <a:extLst>
              <a:ext uri="{FF2B5EF4-FFF2-40B4-BE49-F238E27FC236}">
                <a16:creationId xmlns:a16="http://schemas.microsoft.com/office/drawing/2014/main" id="{4663B884-1B37-4D3C-BA4C-6E4DFDC6B7E9}"/>
              </a:ext>
            </a:extLst>
          </p:cNvPr>
          <p:cNvSpPr>
            <a:spLocks noGrp="1"/>
          </p:cNvSpPr>
          <p:nvPr>
            <p:ph type="body" sz="quarter" idx="36"/>
          </p:nvPr>
        </p:nvSpPr>
        <p:spPr>
          <a:xfrm>
            <a:off x="717980" y="5573275"/>
            <a:ext cx="3974669" cy="166199"/>
          </a:xfrm>
        </p:spPr>
        <p:txBody>
          <a:bodyPr>
            <a:noAutofit/>
          </a:bodyPr>
          <a:lstStyle>
            <a:lvl1pPr marL="0" indent="0">
              <a:buNone/>
              <a:defRPr sz="1100" cap="all" baseline="0"/>
            </a:lvl1pPr>
          </a:lstStyle>
          <a:p>
            <a:pPr lvl="0"/>
            <a:endParaRPr lang="nb-NO" dirty="0"/>
          </a:p>
        </p:txBody>
      </p:sp>
      <p:sp>
        <p:nvSpPr>
          <p:cNvPr id="36" name="Text Placeholder 35">
            <a:extLst>
              <a:ext uri="{FF2B5EF4-FFF2-40B4-BE49-F238E27FC236}">
                <a16:creationId xmlns:a16="http://schemas.microsoft.com/office/drawing/2014/main" id="{D5AEE4FD-CC8C-4092-AAA0-989B431A8483}"/>
              </a:ext>
            </a:extLst>
          </p:cNvPr>
          <p:cNvSpPr>
            <a:spLocks noGrp="1"/>
          </p:cNvSpPr>
          <p:nvPr>
            <p:ph type="body" sz="quarter" idx="37"/>
          </p:nvPr>
        </p:nvSpPr>
        <p:spPr>
          <a:xfrm>
            <a:off x="717981" y="5738813"/>
            <a:ext cx="3974668" cy="215900"/>
          </a:xfrm>
        </p:spPr>
        <p:txBody>
          <a:bodyPr>
            <a:noAutofit/>
          </a:bodyPr>
          <a:lstStyle>
            <a:lvl1pPr marL="0" indent="0">
              <a:buNone/>
              <a:defRPr sz="1800" b="1">
                <a:latin typeface="+mj-lt"/>
              </a:defRPr>
            </a:lvl1pPr>
          </a:lstStyle>
          <a:p>
            <a:pPr lvl="0"/>
            <a:endParaRPr lang="nb-NO" dirty="0"/>
          </a:p>
        </p:txBody>
      </p:sp>
      <p:sp>
        <p:nvSpPr>
          <p:cNvPr id="41" name="Text Placeholder 33">
            <a:extLst>
              <a:ext uri="{FF2B5EF4-FFF2-40B4-BE49-F238E27FC236}">
                <a16:creationId xmlns:a16="http://schemas.microsoft.com/office/drawing/2014/main" id="{D5EB240A-3766-4487-8B37-EF0F3B69118B}"/>
              </a:ext>
            </a:extLst>
          </p:cNvPr>
          <p:cNvSpPr>
            <a:spLocks noGrp="1"/>
          </p:cNvSpPr>
          <p:nvPr>
            <p:ph type="body" sz="quarter" idx="40"/>
          </p:nvPr>
        </p:nvSpPr>
        <p:spPr>
          <a:xfrm>
            <a:off x="6387317" y="5573275"/>
            <a:ext cx="3974669" cy="166199"/>
          </a:xfrm>
        </p:spPr>
        <p:txBody>
          <a:bodyPr>
            <a:noAutofit/>
          </a:bodyPr>
          <a:lstStyle>
            <a:lvl1pPr marL="0" indent="0">
              <a:buNone/>
              <a:defRPr sz="1100" cap="all" baseline="0"/>
            </a:lvl1pPr>
          </a:lstStyle>
          <a:p>
            <a:pPr lvl="0"/>
            <a:endParaRPr lang="nb-NO" dirty="0"/>
          </a:p>
        </p:txBody>
      </p:sp>
      <p:sp>
        <p:nvSpPr>
          <p:cNvPr id="42" name="Text Placeholder 35">
            <a:extLst>
              <a:ext uri="{FF2B5EF4-FFF2-40B4-BE49-F238E27FC236}">
                <a16:creationId xmlns:a16="http://schemas.microsoft.com/office/drawing/2014/main" id="{E7A50160-9C8F-4AEA-B2A9-645F2215554C}"/>
              </a:ext>
            </a:extLst>
          </p:cNvPr>
          <p:cNvSpPr>
            <a:spLocks noGrp="1"/>
          </p:cNvSpPr>
          <p:nvPr>
            <p:ph type="body" sz="quarter" idx="41"/>
          </p:nvPr>
        </p:nvSpPr>
        <p:spPr>
          <a:xfrm>
            <a:off x="6387316" y="5738813"/>
            <a:ext cx="3974669" cy="215900"/>
          </a:xfrm>
        </p:spPr>
        <p:txBody>
          <a:bodyPr>
            <a:noAutofit/>
          </a:bodyPr>
          <a:lstStyle>
            <a:lvl1pPr marL="0" indent="0">
              <a:buNone/>
              <a:defRPr sz="1800" b="1">
                <a:latin typeface="+mj-lt"/>
              </a:defRPr>
            </a:lvl1pPr>
          </a:lstStyle>
          <a:p>
            <a:pPr lvl="0"/>
            <a:endParaRPr lang="nb-NO" dirty="0"/>
          </a:p>
        </p:txBody>
      </p:sp>
      <p:cxnSp>
        <p:nvCxnSpPr>
          <p:cNvPr id="46" name="Straight Connector 45">
            <a:extLst>
              <a:ext uri="{FF2B5EF4-FFF2-40B4-BE49-F238E27FC236}">
                <a16:creationId xmlns:a16="http://schemas.microsoft.com/office/drawing/2014/main" id="{07D70D71-7D65-456F-8918-0D83F0B88E9C}"/>
              </a:ext>
            </a:extLst>
          </p:cNvPr>
          <p:cNvCxnSpPr>
            <a:cxnSpLocks/>
          </p:cNvCxnSpPr>
          <p:nvPr userDrawn="1"/>
        </p:nvCxnSpPr>
        <p:spPr>
          <a:xfrm>
            <a:off x="717981" y="5415515"/>
            <a:ext cx="10792029"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Text Placeholder 6">
            <a:extLst>
              <a:ext uri="{FF2B5EF4-FFF2-40B4-BE49-F238E27FC236}">
                <a16:creationId xmlns:a16="http://schemas.microsoft.com/office/drawing/2014/main" id="{71F87A5E-1300-4E96-AF48-FE64EB03BE75}"/>
              </a:ext>
            </a:extLst>
          </p:cNvPr>
          <p:cNvSpPr>
            <a:spLocks noGrp="1"/>
          </p:cNvSpPr>
          <p:nvPr>
            <p:ph type="body" sz="quarter" idx="42" hasCustomPrompt="1"/>
          </p:nvPr>
        </p:nvSpPr>
        <p:spPr>
          <a:xfrm>
            <a:off x="0" y="6374606"/>
            <a:ext cx="12192000" cy="483394"/>
          </a:xfrm>
          <a:prstGeom prst="rect">
            <a:avLst/>
          </a:prstGeom>
          <a:solidFill>
            <a:schemeClr val="accent4"/>
          </a:solidFill>
        </p:spPr>
        <p:txBody>
          <a:bodyPr/>
          <a:lstStyle>
            <a:lvl1pPr>
              <a:buNone/>
              <a:defRPr/>
            </a:lvl1pPr>
          </a:lstStyle>
          <a:p>
            <a:pPr lvl="0"/>
            <a:r>
              <a:rPr lang="nb-NO" dirty="0"/>
              <a:t> </a:t>
            </a:r>
          </a:p>
        </p:txBody>
      </p:sp>
      <p:sp>
        <p:nvSpPr>
          <p:cNvPr id="19" name="Slide Number Placeholder 5">
            <a:extLst>
              <a:ext uri="{FF2B5EF4-FFF2-40B4-BE49-F238E27FC236}">
                <a16:creationId xmlns:a16="http://schemas.microsoft.com/office/drawing/2014/main" id="{A2C02546-FB88-4A2F-8539-75C6D57D7B88}"/>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22" name="Footer Placeholder 4">
            <a:extLst>
              <a:ext uri="{FF2B5EF4-FFF2-40B4-BE49-F238E27FC236}">
                <a16:creationId xmlns:a16="http://schemas.microsoft.com/office/drawing/2014/main" id="{D9E60C3C-3A07-409E-8AE9-F1074D1BA138}"/>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
        <p:nvSpPr>
          <p:cNvPr id="25" name="Text Placeholder 7">
            <a:extLst>
              <a:ext uri="{FF2B5EF4-FFF2-40B4-BE49-F238E27FC236}">
                <a16:creationId xmlns:a16="http://schemas.microsoft.com/office/drawing/2014/main" id="{0162996C-1B26-43A7-961C-49071E860FE8}"/>
              </a:ext>
            </a:extLst>
          </p:cNvPr>
          <p:cNvSpPr>
            <a:spLocks noGrp="1"/>
          </p:cNvSpPr>
          <p:nvPr>
            <p:ph type="body" sz="quarter" idx="23"/>
          </p:nvPr>
        </p:nvSpPr>
        <p:spPr>
          <a:xfrm>
            <a:off x="717981" y="1801571"/>
            <a:ext cx="2247099" cy="2946643"/>
          </a:xfrm>
          <a:prstGeom prst="roundRect">
            <a:avLst/>
          </a:prstGeom>
          <a:solidFill>
            <a:schemeClr val="accent4"/>
          </a:solidFill>
        </p:spPr>
        <p:txBody>
          <a:bodyPr lIns="0" tIns="828000" rIns="0" bIns="0" anchor="t">
            <a:normAutofit/>
          </a:bodyPr>
          <a:lstStyle>
            <a:lvl1pPr marL="0" indent="0" algn="ctr">
              <a:buNone/>
              <a:defRPr sz="2000" b="1">
                <a:solidFill>
                  <a:schemeClr val="bg1"/>
                </a:solidFill>
              </a:defRPr>
            </a:lvl1pPr>
          </a:lstStyle>
          <a:p>
            <a:pPr lvl="0"/>
            <a:endParaRPr lang="nb-NO" dirty="0"/>
          </a:p>
        </p:txBody>
      </p:sp>
      <p:sp>
        <p:nvSpPr>
          <p:cNvPr id="28" name="Text Placeholder 5">
            <a:extLst>
              <a:ext uri="{FF2B5EF4-FFF2-40B4-BE49-F238E27FC236}">
                <a16:creationId xmlns:a16="http://schemas.microsoft.com/office/drawing/2014/main" id="{08CDEE43-C4A1-40B4-A181-814C95445C9B}"/>
              </a:ext>
            </a:extLst>
          </p:cNvPr>
          <p:cNvSpPr>
            <a:spLocks noGrp="1"/>
          </p:cNvSpPr>
          <p:nvPr>
            <p:ph type="body" sz="quarter" idx="20" hasCustomPrompt="1"/>
          </p:nvPr>
        </p:nvSpPr>
        <p:spPr>
          <a:xfrm>
            <a:off x="919815" y="1938982"/>
            <a:ext cx="1843430" cy="463550"/>
          </a:xfrm>
        </p:spPr>
        <p:txBody>
          <a:bodyPr anchor="ctr">
            <a:normAutofit/>
          </a:bodyPr>
          <a:lstStyle>
            <a:lvl1pPr marL="0" indent="0" algn="ctr">
              <a:buNone/>
              <a:defRPr sz="2400" b="0" cap="all" baseline="0">
                <a:solidFill>
                  <a:schemeClr val="bg1"/>
                </a:solidFill>
                <a:latin typeface="+mj-lt"/>
              </a:defRPr>
            </a:lvl1pPr>
          </a:lstStyle>
          <a:p>
            <a:pPr lvl="0"/>
            <a:r>
              <a:rPr lang="nb-NO"/>
              <a:t>Text</a:t>
            </a:r>
            <a:endParaRPr lang="nb-NO" dirty="0"/>
          </a:p>
        </p:txBody>
      </p:sp>
      <p:sp>
        <p:nvSpPr>
          <p:cNvPr id="29" name="Text Placeholder 7">
            <a:extLst>
              <a:ext uri="{FF2B5EF4-FFF2-40B4-BE49-F238E27FC236}">
                <a16:creationId xmlns:a16="http://schemas.microsoft.com/office/drawing/2014/main" id="{89C3D278-CD6A-457C-9885-46C0CCA9194B}"/>
              </a:ext>
            </a:extLst>
          </p:cNvPr>
          <p:cNvSpPr>
            <a:spLocks noGrp="1"/>
          </p:cNvSpPr>
          <p:nvPr>
            <p:ph type="body" sz="quarter" idx="26"/>
          </p:nvPr>
        </p:nvSpPr>
        <p:spPr>
          <a:xfrm>
            <a:off x="3565348" y="1797710"/>
            <a:ext cx="2247099" cy="2946643"/>
          </a:xfrm>
          <a:prstGeom prst="roundRect">
            <a:avLst/>
          </a:prstGeom>
          <a:solidFill>
            <a:schemeClr val="accent4"/>
          </a:solidFill>
        </p:spPr>
        <p:txBody>
          <a:bodyPr lIns="0" tIns="828000" rIns="0" bIns="0" anchor="t">
            <a:normAutofit/>
          </a:bodyPr>
          <a:lstStyle>
            <a:lvl1pPr marL="0" indent="0" algn="ctr">
              <a:buNone/>
              <a:defRPr sz="2000" b="1">
                <a:solidFill>
                  <a:schemeClr val="bg1"/>
                </a:solidFill>
              </a:defRPr>
            </a:lvl1pPr>
          </a:lstStyle>
          <a:p>
            <a:pPr lvl="0"/>
            <a:endParaRPr lang="nb-NO" dirty="0"/>
          </a:p>
        </p:txBody>
      </p:sp>
      <p:sp>
        <p:nvSpPr>
          <p:cNvPr id="30" name="Text Placeholder 5">
            <a:extLst>
              <a:ext uri="{FF2B5EF4-FFF2-40B4-BE49-F238E27FC236}">
                <a16:creationId xmlns:a16="http://schemas.microsoft.com/office/drawing/2014/main" id="{9717C183-5160-4167-BAA6-2A8B3C495C31}"/>
              </a:ext>
            </a:extLst>
          </p:cNvPr>
          <p:cNvSpPr>
            <a:spLocks noGrp="1"/>
          </p:cNvSpPr>
          <p:nvPr>
            <p:ph type="body" sz="quarter" idx="27" hasCustomPrompt="1"/>
          </p:nvPr>
        </p:nvSpPr>
        <p:spPr>
          <a:xfrm>
            <a:off x="3767182" y="1935121"/>
            <a:ext cx="1843430" cy="463550"/>
          </a:xfrm>
        </p:spPr>
        <p:txBody>
          <a:bodyPr anchor="ctr">
            <a:normAutofit/>
          </a:bodyPr>
          <a:lstStyle>
            <a:lvl1pPr marL="0" indent="0" algn="ctr">
              <a:buNone/>
              <a:defRPr sz="2400" b="0" cap="all" baseline="0">
                <a:solidFill>
                  <a:schemeClr val="bg1"/>
                </a:solidFill>
                <a:latin typeface="+mj-lt"/>
              </a:defRPr>
            </a:lvl1pPr>
          </a:lstStyle>
          <a:p>
            <a:pPr lvl="0"/>
            <a:r>
              <a:rPr lang="nb-NO"/>
              <a:t>Text</a:t>
            </a:r>
            <a:endParaRPr lang="nb-NO" dirty="0"/>
          </a:p>
        </p:txBody>
      </p:sp>
      <p:sp>
        <p:nvSpPr>
          <p:cNvPr id="31" name="Text Placeholder 7">
            <a:extLst>
              <a:ext uri="{FF2B5EF4-FFF2-40B4-BE49-F238E27FC236}">
                <a16:creationId xmlns:a16="http://schemas.microsoft.com/office/drawing/2014/main" id="{6A798247-A50A-4CDA-A213-AFA93BA8869E}"/>
              </a:ext>
            </a:extLst>
          </p:cNvPr>
          <p:cNvSpPr>
            <a:spLocks noGrp="1"/>
          </p:cNvSpPr>
          <p:nvPr>
            <p:ph type="body" sz="quarter" idx="29"/>
          </p:nvPr>
        </p:nvSpPr>
        <p:spPr>
          <a:xfrm>
            <a:off x="6387315" y="1801571"/>
            <a:ext cx="2247099" cy="2946643"/>
          </a:xfrm>
          <a:prstGeom prst="roundRect">
            <a:avLst/>
          </a:prstGeom>
          <a:solidFill>
            <a:schemeClr val="accent4"/>
          </a:solidFill>
        </p:spPr>
        <p:txBody>
          <a:bodyPr lIns="0" tIns="828000" rIns="0" bIns="0" anchor="t">
            <a:normAutofit/>
          </a:bodyPr>
          <a:lstStyle>
            <a:lvl1pPr marL="0" indent="0" algn="ctr">
              <a:buNone/>
              <a:defRPr sz="2000" b="1">
                <a:solidFill>
                  <a:schemeClr val="bg1"/>
                </a:solidFill>
              </a:defRPr>
            </a:lvl1pPr>
          </a:lstStyle>
          <a:p>
            <a:pPr lvl="0"/>
            <a:endParaRPr lang="nb-NO" dirty="0"/>
          </a:p>
        </p:txBody>
      </p:sp>
      <p:sp>
        <p:nvSpPr>
          <p:cNvPr id="33" name="Text Placeholder 5">
            <a:extLst>
              <a:ext uri="{FF2B5EF4-FFF2-40B4-BE49-F238E27FC236}">
                <a16:creationId xmlns:a16="http://schemas.microsoft.com/office/drawing/2014/main" id="{309617A7-149B-490A-B293-63C814CE6803}"/>
              </a:ext>
            </a:extLst>
          </p:cNvPr>
          <p:cNvSpPr>
            <a:spLocks noGrp="1"/>
          </p:cNvSpPr>
          <p:nvPr>
            <p:ph type="body" sz="quarter" idx="30" hasCustomPrompt="1"/>
          </p:nvPr>
        </p:nvSpPr>
        <p:spPr>
          <a:xfrm>
            <a:off x="6589149" y="1938982"/>
            <a:ext cx="1843430" cy="463550"/>
          </a:xfrm>
        </p:spPr>
        <p:txBody>
          <a:bodyPr anchor="ctr">
            <a:normAutofit/>
          </a:bodyPr>
          <a:lstStyle>
            <a:lvl1pPr marL="0" indent="0" algn="ctr">
              <a:buNone/>
              <a:defRPr sz="2400" b="0" cap="all" baseline="0">
                <a:solidFill>
                  <a:schemeClr val="bg1"/>
                </a:solidFill>
                <a:latin typeface="+mj-lt"/>
              </a:defRPr>
            </a:lvl1pPr>
          </a:lstStyle>
          <a:p>
            <a:pPr lvl="0"/>
            <a:r>
              <a:rPr lang="nb-NO"/>
              <a:t>Text</a:t>
            </a:r>
            <a:endParaRPr lang="nb-NO" dirty="0"/>
          </a:p>
        </p:txBody>
      </p:sp>
      <p:sp>
        <p:nvSpPr>
          <p:cNvPr id="35" name="Text Placeholder 7">
            <a:extLst>
              <a:ext uri="{FF2B5EF4-FFF2-40B4-BE49-F238E27FC236}">
                <a16:creationId xmlns:a16="http://schemas.microsoft.com/office/drawing/2014/main" id="{6E1031E6-665F-444C-BCC3-43C37743A121}"/>
              </a:ext>
            </a:extLst>
          </p:cNvPr>
          <p:cNvSpPr>
            <a:spLocks noGrp="1"/>
          </p:cNvSpPr>
          <p:nvPr>
            <p:ph type="body" sz="quarter" idx="32"/>
          </p:nvPr>
        </p:nvSpPr>
        <p:spPr>
          <a:xfrm>
            <a:off x="9221981" y="1797710"/>
            <a:ext cx="2247099" cy="2946643"/>
          </a:xfrm>
          <a:prstGeom prst="roundRect">
            <a:avLst/>
          </a:prstGeom>
          <a:solidFill>
            <a:schemeClr val="accent4"/>
          </a:solidFill>
        </p:spPr>
        <p:txBody>
          <a:bodyPr lIns="0" tIns="828000" rIns="0" bIns="0" anchor="t">
            <a:normAutofit/>
          </a:bodyPr>
          <a:lstStyle>
            <a:lvl1pPr marL="0" indent="0" algn="ctr">
              <a:buNone/>
              <a:defRPr sz="2000" b="1">
                <a:solidFill>
                  <a:schemeClr val="bg1"/>
                </a:solidFill>
              </a:defRPr>
            </a:lvl1pPr>
          </a:lstStyle>
          <a:p>
            <a:pPr lvl="0"/>
            <a:endParaRPr lang="nb-NO" dirty="0"/>
          </a:p>
        </p:txBody>
      </p:sp>
      <p:sp>
        <p:nvSpPr>
          <p:cNvPr id="37" name="Text Placeholder 5">
            <a:extLst>
              <a:ext uri="{FF2B5EF4-FFF2-40B4-BE49-F238E27FC236}">
                <a16:creationId xmlns:a16="http://schemas.microsoft.com/office/drawing/2014/main" id="{D7DAA4C6-B163-4FC9-871E-B25A0C93FA2E}"/>
              </a:ext>
            </a:extLst>
          </p:cNvPr>
          <p:cNvSpPr>
            <a:spLocks noGrp="1"/>
          </p:cNvSpPr>
          <p:nvPr>
            <p:ph type="body" sz="quarter" idx="33" hasCustomPrompt="1"/>
          </p:nvPr>
        </p:nvSpPr>
        <p:spPr>
          <a:xfrm>
            <a:off x="9423815" y="1935121"/>
            <a:ext cx="1843430" cy="463550"/>
          </a:xfrm>
        </p:spPr>
        <p:txBody>
          <a:bodyPr anchor="ctr">
            <a:normAutofit/>
          </a:bodyPr>
          <a:lstStyle>
            <a:lvl1pPr marL="0" indent="0" algn="ctr">
              <a:buNone/>
              <a:defRPr sz="2400" b="0" cap="all" baseline="0">
                <a:solidFill>
                  <a:schemeClr val="bg1"/>
                </a:solidFill>
                <a:latin typeface="+mj-lt"/>
              </a:defRPr>
            </a:lvl1pPr>
          </a:lstStyle>
          <a:p>
            <a:pPr lvl="0"/>
            <a:r>
              <a:rPr lang="nb-NO"/>
              <a:t>Text</a:t>
            </a:r>
            <a:endParaRPr lang="nb-NO" dirty="0"/>
          </a:p>
        </p:txBody>
      </p:sp>
    </p:spTree>
    <p:extLst>
      <p:ext uri="{BB962C8B-B14F-4D97-AF65-F5344CB8AC3E}">
        <p14:creationId xmlns:p14="http://schemas.microsoft.com/office/powerpoint/2010/main" val="81689268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Fire figurer ">
    <p:spTree>
      <p:nvGrpSpPr>
        <p:cNvPr id="1" name=""/>
        <p:cNvGrpSpPr/>
        <p:nvPr/>
      </p:nvGrpSpPr>
      <p:grpSpPr>
        <a:xfrm>
          <a:off x="0" y="0"/>
          <a:ext cx="0" cy="0"/>
          <a:chOff x="0" y="0"/>
          <a:chExt cx="0" cy="0"/>
        </a:xfrm>
      </p:grpSpPr>
      <p:sp>
        <p:nvSpPr>
          <p:cNvPr id="33" name="Text Placeholder 7">
            <a:extLst>
              <a:ext uri="{FF2B5EF4-FFF2-40B4-BE49-F238E27FC236}">
                <a16:creationId xmlns:a16="http://schemas.microsoft.com/office/drawing/2014/main" id="{391A1907-587F-4AC5-AC4B-C4922EBE1534}"/>
              </a:ext>
            </a:extLst>
          </p:cNvPr>
          <p:cNvSpPr>
            <a:spLocks noGrp="1"/>
          </p:cNvSpPr>
          <p:nvPr>
            <p:ph type="body" sz="quarter" idx="23" hasCustomPrompt="1"/>
          </p:nvPr>
        </p:nvSpPr>
        <p:spPr>
          <a:xfrm>
            <a:off x="717981" y="1768759"/>
            <a:ext cx="2549094" cy="4248150"/>
          </a:xfrm>
          <a:prstGeom prst="roundRect">
            <a:avLst>
              <a:gd name="adj" fmla="val 9567"/>
            </a:avLst>
          </a:prstGeom>
          <a:solidFill>
            <a:schemeClr val="accent6"/>
          </a:solidFill>
        </p:spPr>
        <p:txBody>
          <a:bodyPr lIns="72000" tIns="2246400" rIns="0" bIns="0" anchor="t"/>
          <a:lstStyle>
            <a:lvl1pPr marL="0" indent="0" algn="l">
              <a:buNone/>
              <a:defRPr sz="3000" b="1">
                <a:solidFill>
                  <a:schemeClr val="bg1"/>
                </a:solidFill>
                <a:latin typeface="+mj-lt"/>
              </a:defRPr>
            </a:lvl1pPr>
          </a:lstStyle>
          <a:p>
            <a:pPr lvl="0"/>
            <a:r>
              <a:rPr lang="nb-NO"/>
              <a:t>En linje</a:t>
            </a:r>
            <a:endParaRPr lang="nb-NO" dirty="0"/>
          </a:p>
        </p:txBody>
      </p:sp>
      <p:sp>
        <p:nvSpPr>
          <p:cNvPr id="34" name="Text Placeholder 7">
            <a:extLst>
              <a:ext uri="{FF2B5EF4-FFF2-40B4-BE49-F238E27FC236}">
                <a16:creationId xmlns:a16="http://schemas.microsoft.com/office/drawing/2014/main" id="{78F095F2-1200-4153-B40B-6070DBD68D25}"/>
              </a:ext>
            </a:extLst>
          </p:cNvPr>
          <p:cNvSpPr>
            <a:spLocks noGrp="1"/>
          </p:cNvSpPr>
          <p:nvPr>
            <p:ph type="body" sz="quarter" idx="37" hasCustomPrompt="1"/>
          </p:nvPr>
        </p:nvSpPr>
        <p:spPr>
          <a:xfrm>
            <a:off x="3465100" y="1768759"/>
            <a:ext cx="2549094" cy="4248150"/>
          </a:xfrm>
          <a:prstGeom prst="roundRect">
            <a:avLst>
              <a:gd name="adj" fmla="val 9567"/>
            </a:avLst>
          </a:prstGeom>
          <a:solidFill>
            <a:schemeClr val="tx2"/>
          </a:solidFill>
        </p:spPr>
        <p:txBody>
          <a:bodyPr lIns="72000" tIns="2246400" rIns="0" bIns="0" anchor="t"/>
          <a:lstStyle>
            <a:lvl1pPr marL="0" indent="0" algn="l">
              <a:buNone/>
              <a:defRPr sz="3000" b="1">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
                <a:schemeClr val="accent2"/>
              </a:buClr>
              <a:buSzPct val="100000"/>
              <a:buFont typeface="Arial" panose="020B0604020202020204" pitchFamily="34" charset="0"/>
              <a:buNone/>
              <a:tabLst/>
              <a:defRPr/>
            </a:pPr>
            <a:r>
              <a:rPr lang="nb-NO"/>
              <a:t>En linje</a:t>
            </a:r>
            <a:endParaRPr lang="nb-NO" dirty="0"/>
          </a:p>
        </p:txBody>
      </p:sp>
      <p:sp>
        <p:nvSpPr>
          <p:cNvPr id="35" name="Text Placeholder 7">
            <a:extLst>
              <a:ext uri="{FF2B5EF4-FFF2-40B4-BE49-F238E27FC236}">
                <a16:creationId xmlns:a16="http://schemas.microsoft.com/office/drawing/2014/main" id="{EE83CFFA-FA28-4227-B7FD-3CE7E3B02A3A}"/>
              </a:ext>
            </a:extLst>
          </p:cNvPr>
          <p:cNvSpPr>
            <a:spLocks noGrp="1"/>
          </p:cNvSpPr>
          <p:nvPr>
            <p:ph type="body" sz="quarter" idx="41" hasCustomPrompt="1"/>
          </p:nvPr>
        </p:nvSpPr>
        <p:spPr>
          <a:xfrm>
            <a:off x="6213062" y="1768759"/>
            <a:ext cx="2549094" cy="4248150"/>
          </a:xfrm>
          <a:prstGeom prst="roundRect">
            <a:avLst>
              <a:gd name="adj" fmla="val 9567"/>
            </a:avLst>
          </a:prstGeom>
          <a:solidFill>
            <a:schemeClr val="accent3"/>
          </a:solidFill>
        </p:spPr>
        <p:txBody>
          <a:bodyPr lIns="72000" tIns="2246400" rIns="0" bIns="0" anchor="t"/>
          <a:lstStyle>
            <a:lvl1pPr marL="0" indent="0" algn="l">
              <a:buNone/>
              <a:defRPr sz="3000" b="1">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
                <a:schemeClr val="accent2"/>
              </a:buClr>
              <a:buSzPct val="100000"/>
              <a:buFont typeface="Arial" panose="020B0604020202020204" pitchFamily="34" charset="0"/>
              <a:buNone/>
              <a:tabLst/>
              <a:defRPr/>
            </a:pPr>
            <a:r>
              <a:rPr lang="nb-NO"/>
              <a:t>En linje</a:t>
            </a:r>
            <a:endParaRPr lang="nb-NO" dirty="0"/>
          </a:p>
        </p:txBody>
      </p:sp>
      <p:sp>
        <p:nvSpPr>
          <p:cNvPr id="36" name="Text Placeholder 7">
            <a:extLst>
              <a:ext uri="{FF2B5EF4-FFF2-40B4-BE49-F238E27FC236}">
                <a16:creationId xmlns:a16="http://schemas.microsoft.com/office/drawing/2014/main" id="{4D32ADBD-5B56-428B-A199-9AB7822E3771}"/>
              </a:ext>
            </a:extLst>
          </p:cNvPr>
          <p:cNvSpPr>
            <a:spLocks noGrp="1"/>
          </p:cNvSpPr>
          <p:nvPr>
            <p:ph type="body" sz="quarter" idx="45" hasCustomPrompt="1"/>
          </p:nvPr>
        </p:nvSpPr>
        <p:spPr>
          <a:xfrm>
            <a:off x="8960916" y="1768759"/>
            <a:ext cx="2549094" cy="4248150"/>
          </a:xfrm>
          <a:prstGeom prst="roundRect">
            <a:avLst>
              <a:gd name="adj" fmla="val 9567"/>
            </a:avLst>
          </a:prstGeom>
          <a:solidFill>
            <a:schemeClr val="accent4"/>
          </a:solidFill>
        </p:spPr>
        <p:txBody>
          <a:bodyPr lIns="72000" tIns="2246400" rIns="0" bIns="0" anchor="t"/>
          <a:lstStyle>
            <a:lvl1pPr marL="0" indent="0" algn="l">
              <a:buNone/>
              <a:defRPr sz="3000" b="1">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
                <a:schemeClr val="accent2"/>
              </a:buClr>
              <a:buSzPct val="100000"/>
              <a:buFont typeface="Arial" panose="020B0604020202020204" pitchFamily="34" charset="0"/>
              <a:buNone/>
              <a:tabLst/>
              <a:defRPr/>
            </a:pPr>
            <a:r>
              <a:rPr lang="nb-NO"/>
              <a:t>En linje</a:t>
            </a:r>
            <a:endParaRPr lang="nb-NO" dirty="0"/>
          </a:p>
        </p:txBody>
      </p:sp>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20" name="Text Placeholder 6">
            <a:extLst>
              <a:ext uri="{FF2B5EF4-FFF2-40B4-BE49-F238E27FC236}">
                <a16:creationId xmlns:a16="http://schemas.microsoft.com/office/drawing/2014/main" id="{AC1B5946-BFD6-40B1-A104-411E61CBC47D}"/>
              </a:ext>
            </a:extLst>
          </p:cNvPr>
          <p:cNvSpPr>
            <a:spLocks noGrp="1"/>
          </p:cNvSpPr>
          <p:nvPr>
            <p:ph type="body" sz="quarter" idx="48" hasCustomPrompt="1"/>
          </p:nvPr>
        </p:nvSpPr>
        <p:spPr>
          <a:xfrm>
            <a:off x="0" y="6374606"/>
            <a:ext cx="12192000" cy="483394"/>
          </a:xfrm>
          <a:prstGeom prst="rect">
            <a:avLst/>
          </a:prstGeom>
          <a:solidFill>
            <a:schemeClr val="accent4"/>
          </a:solidFill>
        </p:spPr>
        <p:txBody>
          <a:bodyPr/>
          <a:lstStyle>
            <a:lvl1pPr>
              <a:buNone/>
              <a:defRPr/>
            </a:lvl1pPr>
          </a:lstStyle>
          <a:p>
            <a:pPr lvl="0"/>
            <a:r>
              <a:rPr lang="nb-NO" dirty="0"/>
              <a:t> </a:t>
            </a:r>
          </a:p>
        </p:txBody>
      </p:sp>
      <p:sp>
        <p:nvSpPr>
          <p:cNvPr id="21" name="Slide Number Placeholder 5">
            <a:extLst>
              <a:ext uri="{FF2B5EF4-FFF2-40B4-BE49-F238E27FC236}">
                <a16:creationId xmlns:a16="http://schemas.microsoft.com/office/drawing/2014/main" id="{0C772AAB-162D-415B-AD04-9197D0E931EA}"/>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22" name="Footer Placeholder 4">
            <a:extLst>
              <a:ext uri="{FF2B5EF4-FFF2-40B4-BE49-F238E27FC236}">
                <a16:creationId xmlns:a16="http://schemas.microsoft.com/office/drawing/2014/main" id="{8FDE23EB-7781-47C5-8E9D-5ECB5CACE725}"/>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
        <p:nvSpPr>
          <p:cNvPr id="19" name="Text Placeholder 5">
            <a:extLst>
              <a:ext uri="{FF2B5EF4-FFF2-40B4-BE49-F238E27FC236}">
                <a16:creationId xmlns:a16="http://schemas.microsoft.com/office/drawing/2014/main" id="{922518DF-DEFB-49ED-BAA2-08B2CF16FAC5}"/>
              </a:ext>
            </a:extLst>
          </p:cNvPr>
          <p:cNvSpPr>
            <a:spLocks noGrp="1"/>
          </p:cNvSpPr>
          <p:nvPr>
            <p:ph type="body" sz="quarter" idx="20"/>
          </p:nvPr>
        </p:nvSpPr>
        <p:spPr>
          <a:xfrm>
            <a:off x="877138" y="4675953"/>
            <a:ext cx="2301726" cy="1218219"/>
          </a:xfrm>
        </p:spPr>
        <p:txBody>
          <a:bodyPr anchor="t">
            <a:normAutofit/>
          </a:bodyPr>
          <a:lstStyle>
            <a:lvl1pPr marL="0" indent="0" algn="l">
              <a:buNone/>
              <a:defRPr sz="2000" b="0" cap="none" baseline="0">
                <a:solidFill>
                  <a:schemeClr val="bg1"/>
                </a:solidFill>
                <a:latin typeface="+mj-lt"/>
              </a:defRPr>
            </a:lvl1pPr>
          </a:lstStyle>
          <a:p>
            <a:pPr lvl="0"/>
            <a:endParaRPr lang="nb-NO" dirty="0"/>
          </a:p>
        </p:txBody>
      </p:sp>
      <p:sp>
        <p:nvSpPr>
          <p:cNvPr id="23" name="Picture Placeholder 5">
            <a:extLst>
              <a:ext uri="{FF2B5EF4-FFF2-40B4-BE49-F238E27FC236}">
                <a16:creationId xmlns:a16="http://schemas.microsoft.com/office/drawing/2014/main" id="{3E388245-6EB2-437A-B883-04BFEAFC555A}"/>
              </a:ext>
            </a:extLst>
          </p:cNvPr>
          <p:cNvSpPr>
            <a:spLocks noGrp="1"/>
          </p:cNvSpPr>
          <p:nvPr>
            <p:ph type="pic" sz="quarter" idx="35"/>
          </p:nvPr>
        </p:nvSpPr>
        <p:spPr>
          <a:xfrm>
            <a:off x="783853" y="1833767"/>
            <a:ext cx="2395761" cy="2147683"/>
          </a:xfrm>
          <a:prstGeom prst="roundRect">
            <a:avLst>
              <a:gd name="adj" fmla="val 9947"/>
            </a:avLst>
          </a:prstGeom>
        </p:spPr>
        <p:txBody>
          <a:bodyPr lIns="0" tIns="0" rIns="0" bIns="0"/>
          <a:lstStyle>
            <a:lvl1pPr>
              <a:defRPr>
                <a:solidFill>
                  <a:schemeClr val="bg1"/>
                </a:solidFill>
              </a:defRPr>
            </a:lvl1pPr>
          </a:lstStyle>
          <a:p>
            <a:endParaRPr lang="en-US" dirty="0"/>
          </a:p>
        </p:txBody>
      </p:sp>
      <p:sp>
        <p:nvSpPr>
          <p:cNvPr id="25" name="Text Placeholder 5">
            <a:extLst>
              <a:ext uri="{FF2B5EF4-FFF2-40B4-BE49-F238E27FC236}">
                <a16:creationId xmlns:a16="http://schemas.microsoft.com/office/drawing/2014/main" id="{6B23AD2F-8AE3-4CA8-B3C0-335391494AAC}"/>
              </a:ext>
            </a:extLst>
          </p:cNvPr>
          <p:cNvSpPr>
            <a:spLocks noGrp="1"/>
          </p:cNvSpPr>
          <p:nvPr>
            <p:ph type="body" sz="quarter" idx="38"/>
          </p:nvPr>
        </p:nvSpPr>
        <p:spPr>
          <a:xfrm>
            <a:off x="3624257" y="4675953"/>
            <a:ext cx="2301726" cy="1218219"/>
          </a:xfrm>
        </p:spPr>
        <p:txBody>
          <a:bodyPr anchor="t">
            <a:normAutofit/>
          </a:bodyPr>
          <a:lstStyle>
            <a:lvl1pPr marL="0" indent="0" algn="l">
              <a:buNone/>
              <a:defRPr sz="2000" b="0" cap="none" baseline="0">
                <a:solidFill>
                  <a:schemeClr val="bg1"/>
                </a:solidFill>
                <a:latin typeface="+mj-lt"/>
              </a:defRPr>
            </a:lvl1pPr>
          </a:lstStyle>
          <a:p>
            <a:pPr lvl="0"/>
            <a:endParaRPr lang="nb-NO" dirty="0"/>
          </a:p>
        </p:txBody>
      </p:sp>
      <p:sp>
        <p:nvSpPr>
          <p:cNvPr id="26" name="Picture Placeholder 5">
            <a:extLst>
              <a:ext uri="{FF2B5EF4-FFF2-40B4-BE49-F238E27FC236}">
                <a16:creationId xmlns:a16="http://schemas.microsoft.com/office/drawing/2014/main" id="{21D50F64-AE70-4C8E-8972-E0D842014B9D}"/>
              </a:ext>
            </a:extLst>
          </p:cNvPr>
          <p:cNvSpPr>
            <a:spLocks noGrp="1"/>
          </p:cNvSpPr>
          <p:nvPr>
            <p:ph type="pic" sz="quarter" idx="39"/>
          </p:nvPr>
        </p:nvSpPr>
        <p:spPr>
          <a:xfrm>
            <a:off x="3530972" y="1833767"/>
            <a:ext cx="2395761" cy="2147683"/>
          </a:xfrm>
          <a:prstGeom prst="roundRect">
            <a:avLst>
              <a:gd name="adj" fmla="val 9947"/>
            </a:avLst>
          </a:prstGeom>
        </p:spPr>
        <p:txBody>
          <a:bodyPr lIns="0" tIns="0" rIns="0" bIns="0"/>
          <a:lstStyle>
            <a:lvl1pPr>
              <a:defRPr>
                <a:solidFill>
                  <a:schemeClr val="bg1"/>
                </a:solidFill>
              </a:defRPr>
            </a:lvl1pPr>
          </a:lstStyle>
          <a:p>
            <a:endParaRPr lang="en-US" dirty="0"/>
          </a:p>
        </p:txBody>
      </p:sp>
      <p:sp>
        <p:nvSpPr>
          <p:cNvPr id="28" name="Text Placeholder 5">
            <a:extLst>
              <a:ext uri="{FF2B5EF4-FFF2-40B4-BE49-F238E27FC236}">
                <a16:creationId xmlns:a16="http://schemas.microsoft.com/office/drawing/2014/main" id="{85B76F5C-4718-4C5C-8DE6-74F30FB0730B}"/>
              </a:ext>
            </a:extLst>
          </p:cNvPr>
          <p:cNvSpPr>
            <a:spLocks noGrp="1"/>
          </p:cNvSpPr>
          <p:nvPr>
            <p:ph type="body" sz="quarter" idx="42"/>
          </p:nvPr>
        </p:nvSpPr>
        <p:spPr>
          <a:xfrm>
            <a:off x="6372219" y="4675953"/>
            <a:ext cx="2301726" cy="1218219"/>
          </a:xfrm>
        </p:spPr>
        <p:txBody>
          <a:bodyPr anchor="t">
            <a:normAutofit/>
          </a:bodyPr>
          <a:lstStyle>
            <a:lvl1pPr marL="0" indent="0" algn="l">
              <a:buNone/>
              <a:defRPr sz="2000" b="0" cap="none" baseline="0">
                <a:solidFill>
                  <a:schemeClr val="bg1"/>
                </a:solidFill>
                <a:latin typeface="+mj-lt"/>
              </a:defRPr>
            </a:lvl1pPr>
          </a:lstStyle>
          <a:p>
            <a:pPr lvl="0"/>
            <a:endParaRPr lang="nb-NO" dirty="0"/>
          </a:p>
        </p:txBody>
      </p:sp>
      <p:sp>
        <p:nvSpPr>
          <p:cNvPr id="29" name="Picture Placeholder 5">
            <a:extLst>
              <a:ext uri="{FF2B5EF4-FFF2-40B4-BE49-F238E27FC236}">
                <a16:creationId xmlns:a16="http://schemas.microsoft.com/office/drawing/2014/main" id="{E5FC2B97-FD5C-4B1B-83C4-D5E8EBA684B1}"/>
              </a:ext>
            </a:extLst>
          </p:cNvPr>
          <p:cNvSpPr>
            <a:spLocks noGrp="1"/>
          </p:cNvSpPr>
          <p:nvPr>
            <p:ph type="pic" sz="quarter" idx="43"/>
          </p:nvPr>
        </p:nvSpPr>
        <p:spPr>
          <a:xfrm>
            <a:off x="6278934" y="1833767"/>
            <a:ext cx="2395761" cy="2147683"/>
          </a:xfrm>
          <a:prstGeom prst="roundRect">
            <a:avLst>
              <a:gd name="adj" fmla="val 9947"/>
            </a:avLst>
          </a:prstGeom>
        </p:spPr>
        <p:txBody>
          <a:bodyPr lIns="0" tIns="0" rIns="0" bIns="0"/>
          <a:lstStyle>
            <a:lvl1pPr>
              <a:defRPr>
                <a:solidFill>
                  <a:schemeClr val="bg1"/>
                </a:solidFill>
              </a:defRPr>
            </a:lvl1pPr>
          </a:lstStyle>
          <a:p>
            <a:endParaRPr lang="en-US" dirty="0"/>
          </a:p>
        </p:txBody>
      </p:sp>
      <p:sp>
        <p:nvSpPr>
          <p:cNvPr id="31" name="Text Placeholder 5">
            <a:extLst>
              <a:ext uri="{FF2B5EF4-FFF2-40B4-BE49-F238E27FC236}">
                <a16:creationId xmlns:a16="http://schemas.microsoft.com/office/drawing/2014/main" id="{2594CEE0-C22F-41AE-9205-BC548E9BDF1B}"/>
              </a:ext>
            </a:extLst>
          </p:cNvPr>
          <p:cNvSpPr>
            <a:spLocks noGrp="1"/>
          </p:cNvSpPr>
          <p:nvPr>
            <p:ph type="body" sz="quarter" idx="46"/>
          </p:nvPr>
        </p:nvSpPr>
        <p:spPr>
          <a:xfrm>
            <a:off x="9120073" y="4675953"/>
            <a:ext cx="2301726" cy="1218219"/>
          </a:xfrm>
        </p:spPr>
        <p:txBody>
          <a:bodyPr anchor="t">
            <a:normAutofit/>
          </a:bodyPr>
          <a:lstStyle>
            <a:lvl1pPr marL="0" indent="0" algn="l">
              <a:buNone/>
              <a:defRPr sz="2000" b="0" cap="none" baseline="0">
                <a:solidFill>
                  <a:schemeClr val="bg1"/>
                </a:solidFill>
                <a:latin typeface="+mj-lt"/>
              </a:defRPr>
            </a:lvl1pPr>
          </a:lstStyle>
          <a:p>
            <a:pPr lvl="0"/>
            <a:endParaRPr lang="nb-NO" dirty="0"/>
          </a:p>
        </p:txBody>
      </p:sp>
      <p:sp>
        <p:nvSpPr>
          <p:cNvPr id="32" name="Picture Placeholder 5">
            <a:extLst>
              <a:ext uri="{FF2B5EF4-FFF2-40B4-BE49-F238E27FC236}">
                <a16:creationId xmlns:a16="http://schemas.microsoft.com/office/drawing/2014/main" id="{94AA23CF-C5D4-4D0B-9372-C27D91E65DD7}"/>
              </a:ext>
            </a:extLst>
          </p:cNvPr>
          <p:cNvSpPr>
            <a:spLocks noGrp="1"/>
          </p:cNvSpPr>
          <p:nvPr>
            <p:ph type="pic" sz="quarter" idx="47"/>
          </p:nvPr>
        </p:nvSpPr>
        <p:spPr>
          <a:xfrm>
            <a:off x="9026788" y="1833767"/>
            <a:ext cx="2395761" cy="2147683"/>
          </a:xfrm>
          <a:prstGeom prst="roundRect">
            <a:avLst>
              <a:gd name="adj" fmla="val 9947"/>
            </a:avLst>
          </a:prstGeom>
        </p:spPr>
        <p:txBody>
          <a:bodyPr lIns="0" tIns="0" rIns="0" bIns="0"/>
          <a:lstStyle>
            <a:lvl1pPr>
              <a:defRPr>
                <a:solidFill>
                  <a:schemeClr val="bg1"/>
                </a:solidFill>
              </a:defRPr>
            </a:lvl1pPr>
          </a:lstStyle>
          <a:p>
            <a:endParaRPr lang="en-US" dirty="0"/>
          </a:p>
        </p:txBody>
      </p:sp>
    </p:spTree>
    <p:extLst>
      <p:ext uri="{BB962C8B-B14F-4D97-AF65-F5344CB8AC3E}">
        <p14:creationId xmlns:p14="http://schemas.microsoft.com/office/powerpoint/2010/main" val="264802483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4" name="Text Placeholder 6">
            <a:extLst>
              <a:ext uri="{FF2B5EF4-FFF2-40B4-BE49-F238E27FC236}">
                <a16:creationId xmlns:a16="http://schemas.microsoft.com/office/drawing/2014/main" id="{5C77A572-ACD6-42E7-B09B-4CCFBF36569D}"/>
              </a:ext>
            </a:extLst>
          </p:cNvPr>
          <p:cNvSpPr>
            <a:spLocks noGrp="1"/>
          </p:cNvSpPr>
          <p:nvPr>
            <p:ph type="body" sz="quarter" idx="19" hasCustomPrompt="1"/>
          </p:nvPr>
        </p:nvSpPr>
        <p:spPr>
          <a:xfrm>
            <a:off x="0" y="6374606"/>
            <a:ext cx="12192000" cy="483394"/>
          </a:xfrm>
          <a:prstGeom prst="rect">
            <a:avLst/>
          </a:prstGeom>
          <a:solidFill>
            <a:schemeClr val="accent4"/>
          </a:solidFill>
        </p:spPr>
        <p:txBody>
          <a:bodyPr/>
          <a:lstStyle>
            <a:lvl1pPr>
              <a:buNone/>
              <a:defRPr/>
            </a:lvl1pPr>
          </a:lstStyle>
          <a:p>
            <a:pPr lvl="0"/>
            <a:r>
              <a:rPr lang="nb-NO" dirty="0"/>
              <a:t> </a:t>
            </a:r>
          </a:p>
        </p:txBody>
      </p:sp>
      <p:sp>
        <p:nvSpPr>
          <p:cNvPr id="6" name="Slide Number Placeholder 5">
            <a:extLst>
              <a:ext uri="{FF2B5EF4-FFF2-40B4-BE49-F238E27FC236}">
                <a16:creationId xmlns:a16="http://schemas.microsoft.com/office/drawing/2014/main" id="{4C175CCE-1F6F-48C4-83A8-3D1E980DEDE8}"/>
              </a:ext>
            </a:extLst>
          </p:cNvPr>
          <p:cNvSpPr>
            <a:spLocks noGrp="1"/>
          </p:cNvSpPr>
          <p:nvPr>
            <p:ph type="sldNum" sz="quarter" idx="12"/>
          </p:nvPr>
        </p:nvSpPr>
        <p:spPr>
          <a:xfrm>
            <a:off x="720090" y="6527781"/>
            <a:ext cx="3424012" cy="184666"/>
          </a:xfrm>
          <a:prstGeom prst="rect">
            <a:avLst/>
          </a:prstGeom>
        </p:spPr>
        <p:txBody>
          <a:bodyPr>
            <a:noAutofit/>
          </a:bodyPr>
          <a:lstStyle>
            <a:lvl1pPr algn="l">
              <a:defRPr sz="1400">
                <a:solidFill>
                  <a:schemeClr val="bg1"/>
                </a:solidFill>
              </a:defRPr>
            </a:lvl1pPr>
          </a:lstStyle>
          <a:p>
            <a:fld id="{E344FE64-9673-4E6C-96FF-C6B9E6BF336F}" type="slidenum">
              <a:rPr lang="nb-NO" smtClean="0"/>
              <a:pPr/>
              <a:t>‹Nr.›</a:t>
            </a:fld>
            <a:endParaRPr lang="nb-NO" sz="1400" dirty="0"/>
          </a:p>
        </p:txBody>
      </p:sp>
      <p:sp>
        <p:nvSpPr>
          <p:cNvPr id="7" name="Footer Placeholder 4">
            <a:extLst>
              <a:ext uri="{FF2B5EF4-FFF2-40B4-BE49-F238E27FC236}">
                <a16:creationId xmlns:a16="http://schemas.microsoft.com/office/drawing/2014/main" id="{88EDD400-A9F0-4F1D-A751-248CBEB77044}"/>
              </a:ext>
            </a:extLst>
          </p:cNvPr>
          <p:cNvSpPr>
            <a:spLocks noGrp="1"/>
          </p:cNvSpPr>
          <p:nvPr>
            <p:ph type="ftr" sz="quarter" idx="11"/>
          </p:nvPr>
        </p:nvSpPr>
        <p:spPr>
          <a:xfrm>
            <a:off x="7368542" y="6527781"/>
            <a:ext cx="4066222" cy="193899"/>
          </a:xfrm>
        </p:spPr>
        <p:txBody>
          <a:bodyPr lIns="0" tIns="0" rIns="0" bIns="0" anchor="b">
            <a:noAutofit/>
          </a:bodyPr>
          <a:lstStyle>
            <a:lvl1pPr algn="r">
              <a:lnSpc>
                <a:spcPct val="90000"/>
              </a:lnSpc>
              <a:defRPr sz="1400">
                <a:solidFill>
                  <a:schemeClr val="bg1"/>
                </a:solidFill>
              </a:defRPr>
            </a:lvl1pPr>
          </a:lstStyle>
          <a:p>
            <a:r>
              <a:rPr lang="nb-NO" dirty="0"/>
              <a:t>Teknologi for et bedre samfunn</a:t>
            </a:r>
          </a:p>
        </p:txBody>
      </p:sp>
    </p:spTree>
    <p:extLst>
      <p:ext uri="{BB962C8B-B14F-4D97-AF65-F5344CB8AC3E}">
        <p14:creationId xmlns:p14="http://schemas.microsoft.com/office/powerpoint/2010/main" val="352112584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Avslutning">
    <p:bg>
      <p:bgPr>
        <a:solidFill>
          <a:schemeClr val="tx2"/>
        </a:solid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4904180-C847-4FC0-9759-1956EECC4080}"/>
              </a:ext>
            </a:extLst>
          </p:cNvPr>
          <p:cNvSpPr>
            <a:spLocks noGrp="1"/>
          </p:cNvSpPr>
          <p:nvPr>
            <p:ph type="ftr" sz="quarter" idx="11"/>
          </p:nvPr>
        </p:nvSpPr>
        <p:spPr>
          <a:xfrm>
            <a:off x="4038600" y="2721114"/>
            <a:ext cx="4114800" cy="1200329"/>
          </a:xfrm>
        </p:spPr>
        <p:txBody>
          <a:bodyPr>
            <a:noAutofit/>
          </a:bodyPr>
          <a:lstStyle>
            <a:lvl1pPr algn="ctr">
              <a:defRPr sz="3900">
                <a:solidFill>
                  <a:schemeClr val="bg1"/>
                </a:solidFill>
              </a:defRPr>
            </a:lvl1pPr>
          </a:lstStyle>
          <a:p>
            <a:r>
              <a:rPr lang="nb-NO" dirty="0"/>
              <a:t>Teknologi for et bedre samfunn</a:t>
            </a:r>
            <a:endParaRPr lang="nb-NO" sz="3900" dirty="0"/>
          </a:p>
        </p:txBody>
      </p:sp>
      <p:pic>
        <p:nvPicPr>
          <p:cNvPr id="4" name="Graphic 3">
            <a:extLst>
              <a:ext uri="{FF2B5EF4-FFF2-40B4-BE49-F238E27FC236}">
                <a16:creationId xmlns:a16="http://schemas.microsoft.com/office/drawing/2014/main" id="{239ACEBC-A1A4-448D-B4F4-C31DDCDD63E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20090" y="0"/>
            <a:ext cx="1096735" cy="1303666"/>
          </a:xfrm>
          <a:prstGeom prst="rect">
            <a:avLst/>
          </a:prstGeom>
        </p:spPr>
      </p:pic>
    </p:spTree>
    <p:extLst>
      <p:ext uri="{BB962C8B-B14F-4D97-AF65-F5344CB8AC3E}">
        <p14:creationId xmlns:p14="http://schemas.microsoft.com/office/powerpoint/2010/main" val="260909721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Kapittel Blå">
    <p:bg>
      <p:bgPr>
        <a:solidFill>
          <a:schemeClr val="tx2"/>
        </a:solidFill>
        <a:effectLst/>
      </p:bgPr>
    </p:bg>
    <p:spTree>
      <p:nvGrpSpPr>
        <p:cNvPr id="1" name=""/>
        <p:cNvGrpSpPr/>
        <p:nvPr/>
      </p:nvGrpSpPr>
      <p:grpSpPr>
        <a:xfrm>
          <a:off x="0" y="0"/>
          <a:ext cx="0" cy="0"/>
          <a:chOff x="0" y="0"/>
          <a:chExt cx="0" cy="0"/>
        </a:xfrm>
      </p:grpSpPr>
      <p:pic>
        <p:nvPicPr>
          <p:cNvPr id="4" name="Graphic 3" hidden="1">
            <a:extLst>
              <a:ext uri="{FF2B5EF4-FFF2-40B4-BE49-F238E27FC236}">
                <a16:creationId xmlns:a16="http://schemas.microsoft.com/office/drawing/2014/main" id="{C31E60C2-E1EE-4779-A1AD-746CB22845D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12192000" cy="6858000"/>
          </a:xfrm>
          <a:prstGeom prst="rect">
            <a:avLst/>
          </a:prstGeom>
        </p:spPr>
      </p:pic>
      <p:sp>
        <p:nvSpPr>
          <p:cNvPr id="18" name="Picture Placeholder 17">
            <a:extLst>
              <a:ext uri="{FF2B5EF4-FFF2-40B4-BE49-F238E27FC236}">
                <a16:creationId xmlns:a16="http://schemas.microsoft.com/office/drawing/2014/main" id="{3891292E-00E9-453D-967C-3464D9CCC4F7}"/>
              </a:ext>
            </a:extLst>
          </p:cNvPr>
          <p:cNvSpPr>
            <a:spLocks noGrp="1"/>
          </p:cNvSpPr>
          <p:nvPr>
            <p:ph type="pic" sz="quarter" idx="16"/>
          </p:nvPr>
        </p:nvSpPr>
        <p:spPr>
          <a:xfrm>
            <a:off x="4897296" y="0"/>
            <a:ext cx="7294704" cy="6858325"/>
          </a:xfrm>
          <a:custGeom>
            <a:avLst/>
            <a:gdLst>
              <a:gd name="connsiteX0" fmla="*/ 2467646 w 7294704"/>
              <a:gd name="connsiteY0" fmla="*/ 0 h 6858325"/>
              <a:gd name="connsiteX1" fmla="*/ 7294704 w 7294704"/>
              <a:gd name="connsiteY1" fmla="*/ 0 h 6858325"/>
              <a:gd name="connsiteX2" fmla="*/ 7294704 w 7294704"/>
              <a:gd name="connsiteY2" fmla="*/ 6858325 h 6858325"/>
              <a:gd name="connsiteX3" fmla="*/ 0 w 7294704"/>
              <a:gd name="connsiteY3" fmla="*/ 6858325 h 6858325"/>
            </a:gdLst>
            <a:ahLst/>
            <a:cxnLst>
              <a:cxn ang="0">
                <a:pos x="connsiteX0" y="connsiteY0"/>
              </a:cxn>
              <a:cxn ang="0">
                <a:pos x="connsiteX1" y="connsiteY1"/>
              </a:cxn>
              <a:cxn ang="0">
                <a:pos x="connsiteX2" y="connsiteY2"/>
              </a:cxn>
              <a:cxn ang="0">
                <a:pos x="connsiteX3" y="connsiteY3"/>
              </a:cxn>
            </a:cxnLst>
            <a:rect l="l" t="t" r="r" b="b"/>
            <a:pathLst>
              <a:path w="7294704" h="6858325">
                <a:moveTo>
                  <a:pt x="2467646" y="0"/>
                </a:moveTo>
                <a:lnTo>
                  <a:pt x="7294704" y="0"/>
                </a:lnTo>
                <a:lnTo>
                  <a:pt x="7294704" y="6858325"/>
                </a:lnTo>
                <a:lnTo>
                  <a:pt x="0" y="6858325"/>
                </a:lnTo>
                <a:close/>
              </a:path>
            </a:pathLst>
          </a:custGeom>
        </p:spPr>
        <p:txBody>
          <a:bodyPr wrap="square">
            <a:noAutofit/>
          </a:bodyPr>
          <a:lstStyle>
            <a:lvl1pPr>
              <a:buNone/>
              <a:defRPr>
                <a:solidFill>
                  <a:schemeClr val="bg1"/>
                </a:solidFill>
              </a:defRPr>
            </a:lvl1pPr>
          </a:lstStyle>
          <a:p>
            <a:endParaRPr lang="nb-NO" dirty="0"/>
          </a:p>
        </p:txBody>
      </p:sp>
      <p:sp>
        <p:nvSpPr>
          <p:cNvPr id="2" name="Title 1">
            <a:extLst>
              <a:ext uri="{FF2B5EF4-FFF2-40B4-BE49-F238E27FC236}">
                <a16:creationId xmlns:a16="http://schemas.microsoft.com/office/drawing/2014/main" id="{AC19EA52-CBCE-445B-A868-0AF0E940F269}"/>
              </a:ext>
            </a:extLst>
          </p:cNvPr>
          <p:cNvSpPr>
            <a:spLocks noGrp="1"/>
          </p:cNvSpPr>
          <p:nvPr>
            <p:ph type="title"/>
          </p:nvPr>
        </p:nvSpPr>
        <p:spPr>
          <a:xfrm>
            <a:off x="720090" y="2668404"/>
            <a:ext cx="3993356" cy="1051168"/>
          </a:xfrm>
        </p:spPr>
        <p:txBody>
          <a:bodyPr/>
          <a:lstStyle>
            <a:lvl1pPr>
              <a:defRPr>
                <a:solidFill>
                  <a:schemeClr val="bg1"/>
                </a:solidFill>
              </a:defRPr>
            </a:lvl1pPr>
          </a:lstStyle>
          <a:p>
            <a:r>
              <a:rPr lang="nb-NO"/>
              <a:t>Click to edit Master title style</a:t>
            </a:r>
            <a:endParaRPr lang="nb-NO" dirty="0"/>
          </a:p>
        </p:txBody>
      </p:sp>
      <p:pic>
        <p:nvPicPr>
          <p:cNvPr id="3" name="Graphic 2">
            <a:extLst>
              <a:ext uri="{FF2B5EF4-FFF2-40B4-BE49-F238E27FC236}">
                <a16:creationId xmlns:a16="http://schemas.microsoft.com/office/drawing/2014/main" id="{EC897DDF-36D6-4E7B-B977-C5BF23D6A1E8}"/>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720090" y="0"/>
            <a:ext cx="1096735" cy="1303666"/>
          </a:xfrm>
          <a:prstGeom prst="rect">
            <a:avLst/>
          </a:prstGeom>
        </p:spPr>
      </p:pic>
      <p:sp>
        <p:nvSpPr>
          <p:cNvPr id="9" name="Text Placeholder 8">
            <a:extLst>
              <a:ext uri="{FF2B5EF4-FFF2-40B4-BE49-F238E27FC236}">
                <a16:creationId xmlns:a16="http://schemas.microsoft.com/office/drawing/2014/main" id="{2519DE2E-30A8-4795-8CA3-AB25AAE8A266}"/>
              </a:ext>
            </a:extLst>
          </p:cNvPr>
          <p:cNvSpPr>
            <a:spLocks noGrp="1"/>
          </p:cNvSpPr>
          <p:nvPr>
            <p:ph type="body" sz="quarter" idx="17"/>
          </p:nvPr>
        </p:nvSpPr>
        <p:spPr>
          <a:xfrm>
            <a:off x="1331118" y="4043680"/>
            <a:ext cx="3405188" cy="1981200"/>
          </a:xfrm>
        </p:spPr>
        <p:txBody>
          <a:bodyPr/>
          <a:lstStyle>
            <a:lvl1pPr indent="-396000">
              <a:buClrTx/>
              <a:buFont typeface="+mj-lt"/>
              <a:buAutoNum type="romanUcPeriod"/>
              <a:defRPr>
                <a:solidFill>
                  <a:schemeClr val="accent2">
                    <a:lumMod val="20000"/>
                    <a:lumOff val="80000"/>
                  </a:schemeClr>
                </a:solidFill>
              </a:defRPr>
            </a:lvl1pPr>
            <a:lvl2pPr marL="720000">
              <a:buClrTx/>
              <a:buFont typeface="+mj-lt"/>
              <a:buAutoNum type="romanUcPeriod"/>
              <a:defRPr>
                <a:solidFill>
                  <a:schemeClr val="accent2">
                    <a:lumMod val="20000"/>
                    <a:lumOff val="80000"/>
                  </a:schemeClr>
                </a:solidFill>
              </a:defRPr>
            </a:lvl2pPr>
            <a:lvl3pPr marL="1044000">
              <a:buClrTx/>
              <a:buFont typeface="+mj-lt"/>
              <a:buAutoNum type="romanUcPeriod"/>
              <a:defRPr>
                <a:solidFill>
                  <a:schemeClr val="accent2">
                    <a:lumMod val="20000"/>
                    <a:lumOff val="80000"/>
                  </a:schemeClr>
                </a:solidFill>
              </a:defRPr>
            </a:lvl3pPr>
            <a:lvl4pPr marL="1350000">
              <a:buClrTx/>
              <a:buFont typeface="+mj-lt"/>
              <a:buAutoNum type="romanUcPeriod"/>
              <a:defRPr>
                <a:solidFill>
                  <a:schemeClr val="accent2">
                    <a:lumMod val="20000"/>
                    <a:lumOff val="80000"/>
                  </a:schemeClr>
                </a:solidFill>
              </a:defRPr>
            </a:lvl4pPr>
            <a:lvl5pPr marL="1638000">
              <a:buClrTx/>
              <a:buFont typeface="+mj-lt"/>
              <a:buAutoNum type="romanUcPeriod"/>
              <a:defRPr>
                <a:solidFill>
                  <a:schemeClr val="accent2">
                    <a:lumMod val="20000"/>
                    <a:lumOff val="80000"/>
                  </a:schemeClr>
                </a:solidFill>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Tree>
    <p:extLst>
      <p:ext uri="{BB962C8B-B14F-4D97-AF65-F5344CB8AC3E}">
        <p14:creationId xmlns:p14="http://schemas.microsoft.com/office/powerpoint/2010/main" val="305665744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Kapittel Rød">
    <p:bg>
      <p:bgPr>
        <a:solidFill>
          <a:schemeClr val="accent5"/>
        </a:solidFill>
        <a:effectLst/>
      </p:bgPr>
    </p:bg>
    <p:spTree>
      <p:nvGrpSpPr>
        <p:cNvPr id="1" name=""/>
        <p:cNvGrpSpPr/>
        <p:nvPr/>
      </p:nvGrpSpPr>
      <p:grpSpPr>
        <a:xfrm>
          <a:off x="0" y="0"/>
          <a:ext cx="0" cy="0"/>
          <a:chOff x="0" y="0"/>
          <a:chExt cx="0" cy="0"/>
        </a:xfrm>
      </p:grpSpPr>
      <p:pic>
        <p:nvPicPr>
          <p:cNvPr id="4" name="Graphic 3" hidden="1">
            <a:extLst>
              <a:ext uri="{FF2B5EF4-FFF2-40B4-BE49-F238E27FC236}">
                <a16:creationId xmlns:a16="http://schemas.microsoft.com/office/drawing/2014/main" id="{C31E60C2-E1EE-4779-A1AD-746CB22845D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12192000" cy="6858000"/>
          </a:xfrm>
          <a:prstGeom prst="rect">
            <a:avLst/>
          </a:prstGeom>
        </p:spPr>
      </p:pic>
      <p:sp>
        <p:nvSpPr>
          <p:cNvPr id="18" name="Picture Placeholder 17">
            <a:extLst>
              <a:ext uri="{FF2B5EF4-FFF2-40B4-BE49-F238E27FC236}">
                <a16:creationId xmlns:a16="http://schemas.microsoft.com/office/drawing/2014/main" id="{3891292E-00E9-453D-967C-3464D9CCC4F7}"/>
              </a:ext>
            </a:extLst>
          </p:cNvPr>
          <p:cNvSpPr>
            <a:spLocks noGrp="1"/>
          </p:cNvSpPr>
          <p:nvPr>
            <p:ph type="pic" sz="quarter" idx="16"/>
          </p:nvPr>
        </p:nvSpPr>
        <p:spPr>
          <a:xfrm>
            <a:off x="4897296" y="0"/>
            <a:ext cx="7294704" cy="6858325"/>
          </a:xfrm>
          <a:custGeom>
            <a:avLst/>
            <a:gdLst>
              <a:gd name="connsiteX0" fmla="*/ 2467646 w 7294704"/>
              <a:gd name="connsiteY0" fmla="*/ 0 h 6858325"/>
              <a:gd name="connsiteX1" fmla="*/ 7294704 w 7294704"/>
              <a:gd name="connsiteY1" fmla="*/ 0 h 6858325"/>
              <a:gd name="connsiteX2" fmla="*/ 7294704 w 7294704"/>
              <a:gd name="connsiteY2" fmla="*/ 6858325 h 6858325"/>
              <a:gd name="connsiteX3" fmla="*/ 0 w 7294704"/>
              <a:gd name="connsiteY3" fmla="*/ 6858325 h 6858325"/>
            </a:gdLst>
            <a:ahLst/>
            <a:cxnLst>
              <a:cxn ang="0">
                <a:pos x="connsiteX0" y="connsiteY0"/>
              </a:cxn>
              <a:cxn ang="0">
                <a:pos x="connsiteX1" y="connsiteY1"/>
              </a:cxn>
              <a:cxn ang="0">
                <a:pos x="connsiteX2" y="connsiteY2"/>
              </a:cxn>
              <a:cxn ang="0">
                <a:pos x="connsiteX3" y="connsiteY3"/>
              </a:cxn>
            </a:cxnLst>
            <a:rect l="l" t="t" r="r" b="b"/>
            <a:pathLst>
              <a:path w="7294704" h="6858325">
                <a:moveTo>
                  <a:pt x="2467646" y="0"/>
                </a:moveTo>
                <a:lnTo>
                  <a:pt x="7294704" y="0"/>
                </a:lnTo>
                <a:lnTo>
                  <a:pt x="7294704" y="6858325"/>
                </a:lnTo>
                <a:lnTo>
                  <a:pt x="0" y="6858325"/>
                </a:lnTo>
                <a:close/>
              </a:path>
            </a:pathLst>
          </a:custGeom>
        </p:spPr>
        <p:txBody>
          <a:bodyPr wrap="square">
            <a:noAutofit/>
          </a:bodyPr>
          <a:lstStyle>
            <a:lvl1pPr>
              <a:buNone/>
              <a:defRPr>
                <a:solidFill>
                  <a:schemeClr val="bg1"/>
                </a:solidFill>
              </a:defRPr>
            </a:lvl1pPr>
          </a:lstStyle>
          <a:p>
            <a:endParaRPr lang="nb-NO" dirty="0"/>
          </a:p>
        </p:txBody>
      </p:sp>
      <p:sp>
        <p:nvSpPr>
          <p:cNvPr id="2" name="Title 1">
            <a:extLst>
              <a:ext uri="{FF2B5EF4-FFF2-40B4-BE49-F238E27FC236}">
                <a16:creationId xmlns:a16="http://schemas.microsoft.com/office/drawing/2014/main" id="{AC19EA52-CBCE-445B-A868-0AF0E940F269}"/>
              </a:ext>
            </a:extLst>
          </p:cNvPr>
          <p:cNvSpPr>
            <a:spLocks noGrp="1"/>
          </p:cNvSpPr>
          <p:nvPr>
            <p:ph type="title"/>
          </p:nvPr>
        </p:nvSpPr>
        <p:spPr>
          <a:xfrm>
            <a:off x="720090" y="2668404"/>
            <a:ext cx="3993356" cy="1051168"/>
          </a:xfrm>
        </p:spPr>
        <p:txBody>
          <a:bodyPr/>
          <a:lstStyle>
            <a:lvl1pPr>
              <a:defRPr>
                <a:solidFill>
                  <a:schemeClr val="bg1"/>
                </a:solidFill>
              </a:defRPr>
            </a:lvl1pPr>
          </a:lstStyle>
          <a:p>
            <a:r>
              <a:rPr lang="nb-NO"/>
              <a:t>Click to edit Master title style</a:t>
            </a:r>
            <a:endParaRPr lang="nb-NO" dirty="0"/>
          </a:p>
        </p:txBody>
      </p:sp>
      <p:pic>
        <p:nvPicPr>
          <p:cNvPr id="3" name="Graphic 2">
            <a:extLst>
              <a:ext uri="{FF2B5EF4-FFF2-40B4-BE49-F238E27FC236}">
                <a16:creationId xmlns:a16="http://schemas.microsoft.com/office/drawing/2014/main" id="{EC897DDF-36D6-4E7B-B977-C5BF23D6A1E8}"/>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720090" y="0"/>
            <a:ext cx="1096735" cy="1303666"/>
          </a:xfrm>
          <a:prstGeom prst="rect">
            <a:avLst/>
          </a:prstGeom>
        </p:spPr>
      </p:pic>
      <p:sp>
        <p:nvSpPr>
          <p:cNvPr id="9" name="Text Placeholder 8">
            <a:extLst>
              <a:ext uri="{FF2B5EF4-FFF2-40B4-BE49-F238E27FC236}">
                <a16:creationId xmlns:a16="http://schemas.microsoft.com/office/drawing/2014/main" id="{2519DE2E-30A8-4795-8CA3-AB25AAE8A266}"/>
              </a:ext>
            </a:extLst>
          </p:cNvPr>
          <p:cNvSpPr>
            <a:spLocks noGrp="1"/>
          </p:cNvSpPr>
          <p:nvPr>
            <p:ph type="body" sz="quarter" idx="17"/>
          </p:nvPr>
        </p:nvSpPr>
        <p:spPr>
          <a:xfrm>
            <a:off x="1331118" y="4043680"/>
            <a:ext cx="3405188" cy="1981200"/>
          </a:xfrm>
        </p:spPr>
        <p:txBody>
          <a:bodyPr/>
          <a:lstStyle>
            <a:lvl1pPr indent="-396000">
              <a:buClrTx/>
              <a:buFont typeface="+mj-lt"/>
              <a:buAutoNum type="romanUcPeriod"/>
              <a:defRPr>
                <a:solidFill>
                  <a:srgbClr val="E7AFAD"/>
                </a:solidFill>
              </a:defRPr>
            </a:lvl1pPr>
            <a:lvl2pPr marL="720000">
              <a:buClrTx/>
              <a:buFont typeface="+mj-lt"/>
              <a:buAutoNum type="romanUcPeriod"/>
              <a:defRPr>
                <a:solidFill>
                  <a:srgbClr val="E7AFAD"/>
                </a:solidFill>
              </a:defRPr>
            </a:lvl2pPr>
            <a:lvl3pPr marL="1044000">
              <a:buClrTx/>
              <a:buFont typeface="+mj-lt"/>
              <a:buAutoNum type="romanUcPeriod"/>
              <a:defRPr>
                <a:solidFill>
                  <a:srgbClr val="E7AFAD"/>
                </a:solidFill>
              </a:defRPr>
            </a:lvl3pPr>
            <a:lvl4pPr marL="1350000">
              <a:buClrTx/>
              <a:buFont typeface="+mj-lt"/>
              <a:buAutoNum type="romanUcPeriod"/>
              <a:defRPr>
                <a:solidFill>
                  <a:srgbClr val="E7AFAD"/>
                </a:solidFill>
              </a:defRPr>
            </a:lvl4pPr>
            <a:lvl5pPr marL="1638000">
              <a:buClrTx/>
              <a:buFont typeface="+mj-lt"/>
              <a:buAutoNum type="romanUcPeriod"/>
              <a:defRPr>
                <a:solidFill>
                  <a:srgbClr val="E7AFAD"/>
                </a:solidFill>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Tree>
    <p:extLst>
      <p:ext uri="{BB962C8B-B14F-4D97-AF65-F5344CB8AC3E}">
        <p14:creationId xmlns:p14="http://schemas.microsoft.com/office/powerpoint/2010/main" val="387292481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Kapittel Grønn">
    <p:bg>
      <p:bgPr>
        <a:solidFill>
          <a:schemeClr val="accent1"/>
        </a:solidFill>
        <a:effectLst/>
      </p:bgPr>
    </p:bg>
    <p:spTree>
      <p:nvGrpSpPr>
        <p:cNvPr id="1" name=""/>
        <p:cNvGrpSpPr/>
        <p:nvPr/>
      </p:nvGrpSpPr>
      <p:grpSpPr>
        <a:xfrm>
          <a:off x="0" y="0"/>
          <a:ext cx="0" cy="0"/>
          <a:chOff x="0" y="0"/>
          <a:chExt cx="0" cy="0"/>
        </a:xfrm>
      </p:grpSpPr>
      <p:pic>
        <p:nvPicPr>
          <p:cNvPr id="4" name="Graphic 3" hidden="1">
            <a:extLst>
              <a:ext uri="{FF2B5EF4-FFF2-40B4-BE49-F238E27FC236}">
                <a16:creationId xmlns:a16="http://schemas.microsoft.com/office/drawing/2014/main" id="{C31E60C2-E1EE-4779-A1AD-746CB22845D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12192000" cy="6858000"/>
          </a:xfrm>
          <a:prstGeom prst="rect">
            <a:avLst/>
          </a:prstGeom>
        </p:spPr>
      </p:pic>
      <p:sp>
        <p:nvSpPr>
          <p:cNvPr id="18" name="Picture Placeholder 17">
            <a:extLst>
              <a:ext uri="{FF2B5EF4-FFF2-40B4-BE49-F238E27FC236}">
                <a16:creationId xmlns:a16="http://schemas.microsoft.com/office/drawing/2014/main" id="{3891292E-00E9-453D-967C-3464D9CCC4F7}"/>
              </a:ext>
            </a:extLst>
          </p:cNvPr>
          <p:cNvSpPr>
            <a:spLocks noGrp="1"/>
          </p:cNvSpPr>
          <p:nvPr>
            <p:ph type="pic" sz="quarter" idx="16"/>
          </p:nvPr>
        </p:nvSpPr>
        <p:spPr>
          <a:xfrm>
            <a:off x="4897296" y="0"/>
            <a:ext cx="7294704" cy="6858325"/>
          </a:xfrm>
          <a:custGeom>
            <a:avLst/>
            <a:gdLst>
              <a:gd name="connsiteX0" fmla="*/ 2467646 w 7294704"/>
              <a:gd name="connsiteY0" fmla="*/ 0 h 6858325"/>
              <a:gd name="connsiteX1" fmla="*/ 7294704 w 7294704"/>
              <a:gd name="connsiteY1" fmla="*/ 0 h 6858325"/>
              <a:gd name="connsiteX2" fmla="*/ 7294704 w 7294704"/>
              <a:gd name="connsiteY2" fmla="*/ 6858325 h 6858325"/>
              <a:gd name="connsiteX3" fmla="*/ 0 w 7294704"/>
              <a:gd name="connsiteY3" fmla="*/ 6858325 h 6858325"/>
            </a:gdLst>
            <a:ahLst/>
            <a:cxnLst>
              <a:cxn ang="0">
                <a:pos x="connsiteX0" y="connsiteY0"/>
              </a:cxn>
              <a:cxn ang="0">
                <a:pos x="connsiteX1" y="connsiteY1"/>
              </a:cxn>
              <a:cxn ang="0">
                <a:pos x="connsiteX2" y="connsiteY2"/>
              </a:cxn>
              <a:cxn ang="0">
                <a:pos x="connsiteX3" y="connsiteY3"/>
              </a:cxn>
            </a:cxnLst>
            <a:rect l="l" t="t" r="r" b="b"/>
            <a:pathLst>
              <a:path w="7294704" h="6858325">
                <a:moveTo>
                  <a:pt x="2467646" y="0"/>
                </a:moveTo>
                <a:lnTo>
                  <a:pt x="7294704" y="0"/>
                </a:lnTo>
                <a:lnTo>
                  <a:pt x="7294704" y="6858325"/>
                </a:lnTo>
                <a:lnTo>
                  <a:pt x="0" y="6858325"/>
                </a:lnTo>
                <a:close/>
              </a:path>
            </a:pathLst>
          </a:custGeom>
        </p:spPr>
        <p:txBody>
          <a:bodyPr wrap="square">
            <a:noAutofit/>
          </a:bodyPr>
          <a:lstStyle>
            <a:lvl1pPr>
              <a:buNone/>
              <a:defRPr>
                <a:solidFill>
                  <a:schemeClr val="bg1"/>
                </a:solidFill>
              </a:defRPr>
            </a:lvl1pPr>
          </a:lstStyle>
          <a:p>
            <a:endParaRPr lang="nb-NO" dirty="0"/>
          </a:p>
        </p:txBody>
      </p:sp>
      <p:sp>
        <p:nvSpPr>
          <p:cNvPr id="2" name="Title 1">
            <a:extLst>
              <a:ext uri="{FF2B5EF4-FFF2-40B4-BE49-F238E27FC236}">
                <a16:creationId xmlns:a16="http://schemas.microsoft.com/office/drawing/2014/main" id="{AC19EA52-CBCE-445B-A868-0AF0E940F269}"/>
              </a:ext>
            </a:extLst>
          </p:cNvPr>
          <p:cNvSpPr>
            <a:spLocks noGrp="1"/>
          </p:cNvSpPr>
          <p:nvPr>
            <p:ph type="title"/>
          </p:nvPr>
        </p:nvSpPr>
        <p:spPr>
          <a:xfrm>
            <a:off x="720090" y="2668404"/>
            <a:ext cx="3993356" cy="1051168"/>
          </a:xfrm>
        </p:spPr>
        <p:txBody>
          <a:bodyPr/>
          <a:lstStyle>
            <a:lvl1pPr>
              <a:defRPr>
                <a:solidFill>
                  <a:schemeClr val="bg1"/>
                </a:solidFill>
              </a:defRPr>
            </a:lvl1pPr>
          </a:lstStyle>
          <a:p>
            <a:r>
              <a:rPr lang="nb-NO"/>
              <a:t>Click to edit Master title style</a:t>
            </a:r>
            <a:endParaRPr lang="nb-NO" dirty="0"/>
          </a:p>
        </p:txBody>
      </p:sp>
      <p:pic>
        <p:nvPicPr>
          <p:cNvPr id="3" name="Graphic 2">
            <a:extLst>
              <a:ext uri="{FF2B5EF4-FFF2-40B4-BE49-F238E27FC236}">
                <a16:creationId xmlns:a16="http://schemas.microsoft.com/office/drawing/2014/main" id="{EC897DDF-36D6-4E7B-B977-C5BF23D6A1E8}"/>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720090" y="0"/>
            <a:ext cx="1096735" cy="1303666"/>
          </a:xfrm>
          <a:prstGeom prst="rect">
            <a:avLst/>
          </a:prstGeom>
        </p:spPr>
      </p:pic>
      <p:sp>
        <p:nvSpPr>
          <p:cNvPr id="9" name="Text Placeholder 8">
            <a:extLst>
              <a:ext uri="{FF2B5EF4-FFF2-40B4-BE49-F238E27FC236}">
                <a16:creationId xmlns:a16="http://schemas.microsoft.com/office/drawing/2014/main" id="{2519DE2E-30A8-4795-8CA3-AB25AAE8A266}"/>
              </a:ext>
            </a:extLst>
          </p:cNvPr>
          <p:cNvSpPr>
            <a:spLocks noGrp="1"/>
          </p:cNvSpPr>
          <p:nvPr>
            <p:ph type="body" sz="quarter" idx="17"/>
          </p:nvPr>
        </p:nvSpPr>
        <p:spPr>
          <a:xfrm>
            <a:off x="1331118" y="4043680"/>
            <a:ext cx="3405188" cy="1981200"/>
          </a:xfrm>
        </p:spPr>
        <p:txBody>
          <a:bodyPr/>
          <a:lstStyle>
            <a:lvl1pPr indent="-396000">
              <a:buClrTx/>
              <a:buFont typeface="+mj-lt"/>
              <a:buAutoNum type="romanUcPeriod"/>
              <a:defRPr>
                <a:solidFill>
                  <a:srgbClr val="C8F9E6"/>
                </a:solidFill>
              </a:defRPr>
            </a:lvl1pPr>
            <a:lvl2pPr marL="720000">
              <a:buClrTx/>
              <a:buFont typeface="+mj-lt"/>
              <a:buAutoNum type="romanUcPeriod"/>
              <a:defRPr>
                <a:solidFill>
                  <a:srgbClr val="C8F9E6"/>
                </a:solidFill>
              </a:defRPr>
            </a:lvl2pPr>
            <a:lvl3pPr marL="1044000">
              <a:buClrTx/>
              <a:buFont typeface="+mj-lt"/>
              <a:buAutoNum type="romanUcPeriod"/>
              <a:defRPr>
                <a:solidFill>
                  <a:srgbClr val="C8F9E6"/>
                </a:solidFill>
              </a:defRPr>
            </a:lvl3pPr>
            <a:lvl4pPr marL="1350000">
              <a:buClrTx/>
              <a:buFont typeface="+mj-lt"/>
              <a:buAutoNum type="romanUcPeriod"/>
              <a:defRPr>
                <a:solidFill>
                  <a:srgbClr val="C8F9E6"/>
                </a:solidFill>
              </a:defRPr>
            </a:lvl4pPr>
            <a:lvl5pPr marL="1638000">
              <a:buClrTx/>
              <a:buFont typeface="+mj-lt"/>
              <a:buAutoNum type="romanUcPeriod"/>
              <a:defRPr>
                <a:solidFill>
                  <a:srgbClr val="C8F9E6"/>
                </a:solidFill>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Tree>
    <p:extLst>
      <p:ext uri="{BB962C8B-B14F-4D97-AF65-F5344CB8AC3E}">
        <p14:creationId xmlns:p14="http://schemas.microsoft.com/office/powerpoint/2010/main" val="128817571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Kapittel Lys Grønn">
    <p:bg>
      <p:bgPr>
        <a:solidFill>
          <a:schemeClr val="accent2"/>
        </a:solidFill>
        <a:effectLst/>
      </p:bgPr>
    </p:bg>
    <p:spTree>
      <p:nvGrpSpPr>
        <p:cNvPr id="1" name=""/>
        <p:cNvGrpSpPr/>
        <p:nvPr/>
      </p:nvGrpSpPr>
      <p:grpSpPr>
        <a:xfrm>
          <a:off x="0" y="0"/>
          <a:ext cx="0" cy="0"/>
          <a:chOff x="0" y="0"/>
          <a:chExt cx="0" cy="0"/>
        </a:xfrm>
      </p:grpSpPr>
      <p:pic>
        <p:nvPicPr>
          <p:cNvPr id="4" name="Graphic 3" hidden="1">
            <a:extLst>
              <a:ext uri="{FF2B5EF4-FFF2-40B4-BE49-F238E27FC236}">
                <a16:creationId xmlns:a16="http://schemas.microsoft.com/office/drawing/2014/main" id="{C31E60C2-E1EE-4779-A1AD-746CB22845D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12192000" cy="6858000"/>
          </a:xfrm>
          <a:prstGeom prst="rect">
            <a:avLst/>
          </a:prstGeom>
        </p:spPr>
      </p:pic>
      <p:sp>
        <p:nvSpPr>
          <p:cNvPr id="18" name="Picture Placeholder 17">
            <a:extLst>
              <a:ext uri="{FF2B5EF4-FFF2-40B4-BE49-F238E27FC236}">
                <a16:creationId xmlns:a16="http://schemas.microsoft.com/office/drawing/2014/main" id="{3891292E-00E9-453D-967C-3464D9CCC4F7}"/>
              </a:ext>
            </a:extLst>
          </p:cNvPr>
          <p:cNvSpPr>
            <a:spLocks noGrp="1"/>
          </p:cNvSpPr>
          <p:nvPr>
            <p:ph type="pic" sz="quarter" idx="16"/>
          </p:nvPr>
        </p:nvSpPr>
        <p:spPr>
          <a:xfrm>
            <a:off x="4897296" y="0"/>
            <a:ext cx="7294704" cy="6858325"/>
          </a:xfrm>
          <a:custGeom>
            <a:avLst/>
            <a:gdLst>
              <a:gd name="connsiteX0" fmla="*/ 2467646 w 7294704"/>
              <a:gd name="connsiteY0" fmla="*/ 0 h 6858325"/>
              <a:gd name="connsiteX1" fmla="*/ 7294704 w 7294704"/>
              <a:gd name="connsiteY1" fmla="*/ 0 h 6858325"/>
              <a:gd name="connsiteX2" fmla="*/ 7294704 w 7294704"/>
              <a:gd name="connsiteY2" fmla="*/ 6858325 h 6858325"/>
              <a:gd name="connsiteX3" fmla="*/ 0 w 7294704"/>
              <a:gd name="connsiteY3" fmla="*/ 6858325 h 6858325"/>
            </a:gdLst>
            <a:ahLst/>
            <a:cxnLst>
              <a:cxn ang="0">
                <a:pos x="connsiteX0" y="connsiteY0"/>
              </a:cxn>
              <a:cxn ang="0">
                <a:pos x="connsiteX1" y="connsiteY1"/>
              </a:cxn>
              <a:cxn ang="0">
                <a:pos x="connsiteX2" y="connsiteY2"/>
              </a:cxn>
              <a:cxn ang="0">
                <a:pos x="connsiteX3" y="connsiteY3"/>
              </a:cxn>
            </a:cxnLst>
            <a:rect l="l" t="t" r="r" b="b"/>
            <a:pathLst>
              <a:path w="7294704" h="6858325">
                <a:moveTo>
                  <a:pt x="2467646" y="0"/>
                </a:moveTo>
                <a:lnTo>
                  <a:pt x="7294704" y="0"/>
                </a:lnTo>
                <a:lnTo>
                  <a:pt x="7294704" y="6858325"/>
                </a:lnTo>
                <a:lnTo>
                  <a:pt x="0" y="6858325"/>
                </a:lnTo>
                <a:close/>
              </a:path>
            </a:pathLst>
          </a:custGeom>
        </p:spPr>
        <p:txBody>
          <a:bodyPr wrap="square">
            <a:noAutofit/>
          </a:bodyPr>
          <a:lstStyle>
            <a:lvl1pPr>
              <a:buNone/>
              <a:defRPr>
                <a:solidFill>
                  <a:schemeClr val="tx2"/>
                </a:solidFill>
              </a:defRPr>
            </a:lvl1pPr>
          </a:lstStyle>
          <a:p>
            <a:endParaRPr lang="nb-NO" dirty="0"/>
          </a:p>
        </p:txBody>
      </p:sp>
      <p:sp>
        <p:nvSpPr>
          <p:cNvPr id="2" name="Title 1">
            <a:extLst>
              <a:ext uri="{FF2B5EF4-FFF2-40B4-BE49-F238E27FC236}">
                <a16:creationId xmlns:a16="http://schemas.microsoft.com/office/drawing/2014/main" id="{AC19EA52-CBCE-445B-A868-0AF0E940F269}"/>
              </a:ext>
            </a:extLst>
          </p:cNvPr>
          <p:cNvSpPr>
            <a:spLocks noGrp="1"/>
          </p:cNvSpPr>
          <p:nvPr>
            <p:ph type="title"/>
          </p:nvPr>
        </p:nvSpPr>
        <p:spPr>
          <a:xfrm>
            <a:off x="720090" y="2668404"/>
            <a:ext cx="3993356" cy="1051168"/>
          </a:xfrm>
        </p:spPr>
        <p:txBody>
          <a:bodyPr/>
          <a:lstStyle>
            <a:lvl1pPr>
              <a:defRPr>
                <a:solidFill>
                  <a:schemeClr val="tx2"/>
                </a:solidFill>
              </a:defRPr>
            </a:lvl1pPr>
          </a:lstStyle>
          <a:p>
            <a:r>
              <a:rPr lang="nb-NO"/>
              <a:t>Click to edit Master title style</a:t>
            </a:r>
            <a:endParaRPr lang="nb-NO" dirty="0"/>
          </a:p>
        </p:txBody>
      </p:sp>
      <p:pic>
        <p:nvPicPr>
          <p:cNvPr id="3" name="Graphic 2">
            <a:extLst>
              <a:ext uri="{FF2B5EF4-FFF2-40B4-BE49-F238E27FC236}">
                <a16:creationId xmlns:a16="http://schemas.microsoft.com/office/drawing/2014/main" id="{EC897DDF-36D6-4E7B-B977-C5BF23D6A1E8}"/>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720090" y="0"/>
            <a:ext cx="1096735" cy="1303666"/>
          </a:xfrm>
          <a:prstGeom prst="rect">
            <a:avLst/>
          </a:prstGeom>
        </p:spPr>
      </p:pic>
      <p:sp>
        <p:nvSpPr>
          <p:cNvPr id="9" name="Text Placeholder 8">
            <a:extLst>
              <a:ext uri="{FF2B5EF4-FFF2-40B4-BE49-F238E27FC236}">
                <a16:creationId xmlns:a16="http://schemas.microsoft.com/office/drawing/2014/main" id="{2519DE2E-30A8-4795-8CA3-AB25AAE8A266}"/>
              </a:ext>
            </a:extLst>
          </p:cNvPr>
          <p:cNvSpPr>
            <a:spLocks noGrp="1"/>
          </p:cNvSpPr>
          <p:nvPr>
            <p:ph type="body" sz="quarter" idx="17"/>
          </p:nvPr>
        </p:nvSpPr>
        <p:spPr>
          <a:xfrm>
            <a:off x="1331118" y="4043680"/>
            <a:ext cx="3405188" cy="1981200"/>
          </a:xfrm>
        </p:spPr>
        <p:txBody>
          <a:bodyPr/>
          <a:lstStyle>
            <a:lvl1pPr indent="-396000">
              <a:buClrTx/>
              <a:buFont typeface="+mj-lt"/>
              <a:buAutoNum type="romanUcPeriod"/>
              <a:defRPr>
                <a:solidFill>
                  <a:schemeClr val="tx2"/>
                </a:solidFill>
              </a:defRPr>
            </a:lvl1pPr>
            <a:lvl2pPr marL="720000">
              <a:buClrTx/>
              <a:buFont typeface="+mj-lt"/>
              <a:buAutoNum type="romanUcPeriod"/>
              <a:defRPr>
                <a:solidFill>
                  <a:schemeClr val="tx2"/>
                </a:solidFill>
              </a:defRPr>
            </a:lvl2pPr>
            <a:lvl3pPr marL="1044000">
              <a:buClrTx/>
              <a:buFont typeface="+mj-lt"/>
              <a:buAutoNum type="romanUcPeriod"/>
              <a:defRPr>
                <a:solidFill>
                  <a:schemeClr val="tx2"/>
                </a:solidFill>
              </a:defRPr>
            </a:lvl3pPr>
            <a:lvl4pPr marL="1350000">
              <a:buClrTx/>
              <a:buFont typeface="+mj-lt"/>
              <a:buAutoNum type="romanUcPeriod"/>
              <a:defRPr>
                <a:solidFill>
                  <a:schemeClr val="tx2"/>
                </a:solidFill>
              </a:defRPr>
            </a:lvl4pPr>
            <a:lvl5pPr marL="1638000">
              <a:buClrTx/>
              <a:buFont typeface="+mj-lt"/>
              <a:buAutoNum type="romanUcPeriod"/>
              <a:defRPr>
                <a:solidFill>
                  <a:schemeClr val="tx2"/>
                </a:solidFill>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Tree>
    <p:extLst>
      <p:ext uri="{BB962C8B-B14F-4D97-AF65-F5344CB8AC3E}">
        <p14:creationId xmlns:p14="http://schemas.microsoft.com/office/powerpoint/2010/main" val="422040728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Kapittel Mørk Grønn">
    <p:bg>
      <p:bgPr>
        <a:solidFill>
          <a:schemeClr val="accent3"/>
        </a:solidFill>
        <a:effectLst/>
      </p:bgPr>
    </p:bg>
    <p:spTree>
      <p:nvGrpSpPr>
        <p:cNvPr id="1" name=""/>
        <p:cNvGrpSpPr/>
        <p:nvPr/>
      </p:nvGrpSpPr>
      <p:grpSpPr>
        <a:xfrm>
          <a:off x="0" y="0"/>
          <a:ext cx="0" cy="0"/>
          <a:chOff x="0" y="0"/>
          <a:chExt cx="0" cy="0"/>
        </a:xfrm>
      </p:grpSpPr>
      <p:pic>
        <p:nvPicPr>
          <p:cNvPr id="4" name="Graphic 3" hidden="1">
            <a:extLst>
              <a:ext uri="{FF2B5EF4-FFF2-40B4-BE49-F238E27FC236}">
                <a16:creationId xmlns:a16="http://schemas.microsoft.com/office/drawing/2014/main" id="{C31E60C2-E1EE-4779-A1AD-746CB22845D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12192000" cy="6858000"/>
          </a:xfrm>
          <a:prstGeom prst="rect">
            <a:avLst/>
          </a:prstGeom>
        </p:spPr>
      </p:pic>
      <p:sp>
        <p:nvSpPr>
          <p:cNvPr id="18" name="Picture Placeholder 17">
            <a:extLst>
              <a:ext uri="{FF2B5EF4-FFF2-40B4-BE49-F238E27FC236}">
                <a16:creationId xmlns:a16="http://schemas.microsoft.com/office/drawing/2014/main" id="{3891292E-00E9-453D-967C-3464D9CCC4F7}"/>
              </a:ext>
            </a:extLst>
          </p:cNvPr>
          <p:cNvSpPr>
            <a:spLocks noGrp="1"/>
          </p:cNvSpPr>
          <p:nvPr>
            <p:ph type="pic" sz="quarter" idx="16"/>
          </p:nvPr>
        </p:nvSpPr>
        <p:spPr>
          <a:xfrm>
            <a:off x="4897296" y="0"/>
            <a:ext cx="7294704" cy="6858325"/>
          </a:xfrm>
          <a:custGeom>
            <a:avLst/>
            <a:gdLst>
              <a:gd name="connsiteX0" fmla="*/ 2467646 w 7294704"/>
              <a:gd name="connsiteY0" fmla="*/ 0 h 6858325"/>
              <a:gd name="connsiteX1" fmla="*/ 7294704 w 7294704"/>
              <a:gd name="connsiteY1" fmla="*/ 0 h 6858325"/>
              <a:gd name="connsiteX2" fmla="*/ 7294704 w 7294704"/>
              <a:gd name="connsiteY2" fmla="*/ 6858325 h 6858325"/>
              <a:gd name="connsiteX3" fmla="*/ 0 w 7294704"/>
              <a:gd name="connsiteY3" fmla="*/ 6858325 h 6858325"/>
            </a:gdLst>
            <a:ahLst/>
            <a:cxnLst>
              <a:cxn ang="0">
                <a:pos x="connsiteX0" y="connsiteY0"/>
              </a:cxn>
              <a:cxn ang="0">
                <a:pos x="connsiteX1" y="connsiteY1"/>
              </a:cxn>
              <a:cxn ang="0">
                <a:pos x="connsiteX2" y="connsiteY2"/>
              </a:cxn>
              <a:cxn ang="0">
                <a:pos x="connsiteX3" y="connsiteY3"/>
              </a:cxn>
            </a:cxnLst>
            <a:rect l="l" t="t" r="r" b="b"/>
            <a:pathLst>
              <a:path w="7294704" h="6858325">
                <a:moveTo>
                  <a:pt x="2467646" y="0"/>
                </a:moveTo>
                <a:lnTo>
                  <a:pt x="7294704" y="0"/>
                </a:lnTo>
                <a:lnTo>
                  <a:pt x="7294704" y="6858325"/>
                </a:lnTo>
                <a:lnTo>
                  <a:pt x="0" y="6858325"/>
                </a:lnTo>
                <a:close/>
              </a:path>
            </a:pathLst>
          </a:custGeom>
        </p:spPr>
        <p:txBody>
          <a:bodyPr wrap="square">
            <a:noAutofit/>
          </a:bodyPr>
          <a:lstStyle>
            <a:lvl1pPr>
              <a:buNone/>
              <a:defRPr>
                <a:solidFill>
                  <a:schemeClr val="bg1"/>
                </a:solidFill>
              </a:defRPr>
            </a:lvl1pPr>
          </a:lstStyle>
          <a:p>
            <a:endParaRPr lang="nb-NO" dirty="0"/>
          </a:p>
        </p:txBody>
      </p:sp>
      <p:sp>
        <p:nvSpPr>
          <p:cNvPr id="2" name="Title 1">
            <a:extLst>
              <a:ext uri="{FF2B5EF4-FFF2-40B4-BE49-F238E27FC236}">
                <a16:creationId xmlns:a16="http://schemas.microsoft.com/office/drawing/2014/main" id="{AC19EA52-CBCE-445B-A868-0AF0E940F269}"/>
              </a:ext>
            </a:extLst>
          </p:cNvPr>
          <p:cNvSpPr>
            <a:spLocks noGrp="1"/>
          </p:cNvSpPr>
          <p:nvPr>
            <p:ph type="title"/>
          </p:nvPr>
        </p:nvSpPr>
        <p:spPr>
          <a:xfrm>
            <a:off x="720090" y="2668404"/>
            <a:ext cx="3993356" cy="1051168"/>
          </a:xfrm>
        </p:spPr>
        <p:txBody>
          <a:bodyPr/>
          <a:lstStyle>
            <a:lvl1pPr>
              <a:defRPr>
                <a:solidFill>
                  <a:schemeClr val="bg1"/>
                </a:solidFill>
              </a:defRPr>
            </a:lvl1pPr>
          </a:lstStyle>
          <a:p>
            <a:r>
              <a:rPr lang="nb-NO"/>
              <a:t>Click to edit Master title style</a:t>
            </a:r>
            <a:endParaRPr lang="nb-NO" dirty="0"/>
          </a:p>
        </p:txBody>
      </p:sp>
      <p:pic>
        <p:nvPicPr>
          <p:cNvPr id="3" name="Graphic 2">
            <a:extLst>
              <a:ext uri="{FF2B5EF4-FFF2-40B4-BE49-F238E27FC236}">
                <a16:creationId xmlns:a16="http://schemas.microsoft.com/office/drawing/2014/main" id="{EC897DDF-36D6-4E7B-B977-C5BF23D6A1E8}"/>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720090" y="0"/>
            <a:ext cx="1096735" cy="1303666"/>
          </a:xfrm>
          <a:prstGeom prst="rect">
            <a:avLst/>
          </a:prstGeom>
        </p:spPr>
      </p:pic>
      <p:sp>
        <p:nvSpPr>
          <p:cNvPr id="9" name="Text Placeholder 8">
            <a:extLst>
              <a:ext uri="{FF2B5EF4-FFF2-40B4-BE49-F238E27FC236}">
                <a16:creationId xmlns:a16="http://schemas.microsoft.com/office/drawing/2014/main" id="{2519DE2E-30A8-4795-8CA3-AB25AAE8A266}"/>
              </a:ext>
            </a:extLst>
          </p:cNvPr>
          <p:cNvSpPr>
            <a:spLocks noGrp="1"/>
          </p:cNvSpPr>
          <p:nvPr>
            <p:ph type="body" sz="quarter" idx="17"/>
          </p:nvPr>
        </p:nvSpPr>
        <p:spPr>
          <a:xfrm>
            <a:off x="1331118" y="4043680"/>
            <a:ext cx="3405188" cy="1981200"/>
          </a:xfrm>
        </p:spPr>
        <p:txBody>
          <a:bodyPr/>
          <a:lstStyle>
            <a:lvl1pPr indent="-396000">
              <a:buClrTx/>
              <a:buFont typeface="+mj-lt"/>
              <a:buAutoNum type="romanUcPeriod"/>
              <a:defRPr>
                <a:solidFill>
                  <a:schemeClr val="accent3">
                    <a:lumMod val="10000"/>
                    <a:lumOff val="90000"/>
                  </a:schemeClr>
                </a:solidFill>
              </a:defRPr>
            </a:lvl1pPr>
            <a:lvl2pPr marL="720000">
              <a:buClrTx/>
              <a:buFont typeface="+mj-lt"/>
              <a:buAutoNum type="romanUcPeriod"/>
              <a:defRPr>
                <a:solidFill>
                  <a:schemeClr val="accent3">
                    <a:lumMod val="10000"/>
                    <a:lumOff val="90000"/>
                  </a:schemeClr>
                </a:solidFill>
              </a:defRPr>
            </a:lvl2pPr>
            <a:lvl3pPr marL="1044000">
              <a:buClrTx/>
              <a:buFont typeface="+mj-lt"/>
              <a:buAutoNum type="romanUcPeriod"/>
              <a:defRPr>
                <a:solidFill>
                  <a:schemeClr val="accent3">
                    <a:lumMod val="10000"/>
                    <a:lumOff val="90000"/>
                  </a:schemeClr>
                </a:solidFill>
              </a:defRPr>
            </a:lvl3pPr>
            <a:lvl4pPr marL="1350000">
              <a:buClrTx/>
              <a:buFont typeface="+mj-lt"/>
              <a:buAutoNum type="romanUcPeriod"/>
              <a:defRPr>
                <a:solidFill>
                  <a:schemeClr val="accent3">
                    <a:lumMod val="10000"/>
                    <a:lumOff val="90000"/>
                  </a:schemeClr>
                </a:solidFill>
              </a:defRPr>
            </a:lvl4pPr>
            <a:lvl5pPr marL="1638000">
              <a:buClrTx/>
              <a:buFont typeface="+mj-lt"/>
              <a:buAutoNum type="romanUcPeriod"/>
              <a:defRPr>
                <a:solidFill>
                  <a:schemeClr val="accent3">
                    <a:lumMod val="10000"/>
                    <a:lumOff val="90000"/>
                  </a:schemeClr>
                </a:solidFill>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Tree>
    <p:extLst>
      <p:ext uri="{BB962C8B-B14F-4D97-AF65-F5344CB8AC3E}">
        <p14:creationId xmlns:p14="http://schemas.microsoft.com/office/powerpoint/2010/main" val="20564933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tel og tekst i to bolk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5" name="Footer Placeholder 4">
            <a:extLst>
              <a:ext uri="{FF2B5EF4-FFF2-40B4-BE49-F238E27FC236}">
                <a16:creationId xmlns:a16="http://schemas.microsoft.com/office/drawing/2014/main" id="{04904180-C847-4FC0-9759-1956EECC4080}"/>
              </a:ext>
            </a:extLst>
          </p:cNvPr>
          <p:cNvSpPr>
            <a:spLocks noGrp="1"/>
          </p:cNvSpPr>
          <p:nvPr>
            <p:ph type="ftr" sz="quarter" idx="11"/>
          </p:nvPr>
        </p:nvSpPr>
        <p:spPr>
          <a:xfrm>
            <a:off x="7357110" y="6354536"/>
            <a:ext cx="4114800" cy="215444"/>
          </a:xfrm>
        </p:spPr>
        <p:txBody>
          <a:bodyPr>
            <a:noAutofit/>
          </a:bodyPr>
          <a:lstStyle>
            <a:lvl1pPr algn="r">
              <a:defRPr sz="1400"/>
            </a:lvl1pPr>
          </a:lstStyle>
          <a:p>
            <a:r>
              <a:rPr lang="nb-NO" sz="1400" dirty="0"/>
              <a:t>Teknologi for et bedre samfunn</a:t>
            </a:r>
          </a:p>
        </p:txBody>
      </p:sp>
      <p:sp>
        <p:nvSpPr>
          <p:cNvPr id="9" name="Text Placeholder 2">
            <a:extLst>
              <a:ext uri="{FF2B5EF4-FFF2-40B4-BE49-F238E27FC236}">
                <a16:creationId xmlns:a16="http://schemas.microsoft.com/office/drawing/2014/main" id="{811D9235-DDE9-4289-8F46-F0D05758E858}"/>
              </a:ext>
            </a:extLst>
          </p:cNvPr>
          <p:cNvSpPr>
            <a:spLocks noGrp="1"/>
          </p:cNvSpPr>
          <p:nvPr>
            <p:ph idx="1"/>
          </p:nvPr>
        </p:nvSpPr>
        <p:spPr>
          <a:xfrm>
            <a:off x="758190" y="2259018"/>
            <a:ext cx="5149124" cy="3910012"/>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dirty="0"/>
          </a:p>
        </p:txBody>
      </p:sp>
      <p:sp>
        <p:nvSpPr>
          <p:cNvPr id="11" name="Text Placeholder 2">
            <a:extLst>
              <a:ext uri="{FF2B5EF4-FFF2-40B4-BE49-F238E27FC236}">
                <a16:creationId xmlns:a16="http://schemas.microsoft.com/office/drawing/2014/main" id="{929123D7-9B88-424A-A714-A5F0D0690309}"/>
              </a:ext>
            </a:extLst>
          </p:cNvPr>
          <p:cNvSpPr>
            <a:spLocks noGrp="1"/>
          </p:cNvSpPr>
          <p:nvPr>
            <p:ph idx="14"/>
          </p:nvPr>
        </p:nvSpPr>
        <p:spPr>
          <a:xfrm>
            <a:off x="6360884" y="2259018"/>
            <a:ext cx="5149125" cy="3910012"/>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dirty="0"/>
          </a:p>
        </p:txBody>
      </p:sp>
    </p:spTree>
    <p:extLst>
      <p:ext uri="{BB962C8B-B14F-4D97-AF65-F5344CB8AC3E}">
        <p14:creationId xmlns:p14="http://schemas.microsoft.com/office/powerpoint/2010/main" val="422186187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Kapittel Gul">
    <p:bg>
      <p:bgPr>
        <a:solidFill>
          <a:schemeClr val="accent4"/>
        </a:solidFill>
        <a:effectLst/>
      </p:bgPr>
    </p:bg>
    <p:spTree>
      <p:nvGrpSpPr>
        <p:cNvPr id="1" name=""/>
        <p:cNvGrpSpPr/>
        <p:nvPr/>
      </p:nvGrpSpPr>
      <p:grpSpPr>
        <a:xfrm>
          <a:off x="0" y="0"/>
          <a:ext cx="0" cy="0"/>
          <a:chOff x="0" y="0"/>
          <a:chExt cx="0" cy="0"/>
        </a:xfrm>
      </p:grpSpPr>
      <p:pic>
        <p:nvPicPr>
          <p:cNvPr id="4" name="Graphic 3" hidden="1">
            <a:extLst>
              <a:ext uri="{FF2B5EF4-FFF2-40B4-BE49-F238E27FC236}">
                <a16:creationId xmlns:a16="http://schemas.microsoft.com/office/drawing/2014/main" id="{C31E60C2-E1EE-4779-A1AD-746CB22845D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12192000" cy="6858000"/>
          </a:xfrm>
          <a:prstGeom prst="rect">
            <a:avLst/>
          </a:prstGeom>
        </p:spPr>
      </p:pic>
      <p:sp>
        <p:nvSpPr>
          <p:cNvPr id="18" name="Picture Placeholder 17">
            <a:extLst>
              <a:ext uri="{FF2B5EF4-FFF2-40B4-BE49-F238E27FC236}">
                <a16:creationId xmlns:a16="http://schemas.microsoft.com/office/drawing/2014/main" id="{3891292E-00E9-453D-967C-3464D9CCC4F7}"/>
              </a:ext>
            </a:extLst>
          </p:cNvPr>
          <p:cNvSpPr>
            <a:spLocks noGrp="1"/>
          </p:cNvSpPr>
          <p:nvPr>
            <p:ph type="pic" sz="quarter" idx="16"/>
          </p:nvPr>
        </p:nvSpPr>
        <p:spPr>
          <a:xfrm>
            <a:off x="4897296" y="0"/>
            <a:ext cx="7294704" cy="6858325"/>
          </a:xfrm>
          <a:custGeom>
            <a:avLst/>
            <a:gdLst>
              <a:gd name="connsiteX0" fmla="*/ 2467646 w 7294704"/>
              <a:gd name="connsiteY0" fmla="*/ 0 h 6858325"/>
              <a:gd name="connsiteX1" fmla="*/ 7294704 w 7294704"/>
              <a:gd name="connsiteY1" fmla="*/ 0 h 6858325"/>
              <a:gd name="connsiteX2" fmla="*/ 7294704 w 7294704"/>
              <a:gd name="connsiteY2" fmla="*/ 6858325 h 6858325"/>
              <a:gd name="connsiteX3" fmla="*/ 0 w 7294704"/>
              <a:gd name="connsiteY3" fmla="*/ 6858325 h 6858325"/>
            </a:gdLst>
            <a:ahLst/>
            <a:cxnLst>
              <a:cxn ang="0">
                <a:pos x="connsiteX0" y="connsiteY0"/>
              </a:cxn>
              <a:cxn ang="0">
                <a:pos x="connsiteX1" y="connsiteY1"/>
              </a:cxn>
              <a:cxn ang="0">
                <a:pos x="connsiteX2" y="connsiteY2"/>
              </a:cxn>
              <a:cxn ang="0">
                <a:pos x="connsiteX3" y="connsiteY3"/>
              </a:cxn>
            </a:cxnLst>
            <a:rect l="l" t="t" r="r" b="b"/>
            <a:pathLst>
              <a:path w="7294704" h="6858325">
                <a:moveTo>
                  <a:pt x="2467646" y="0"/>
                </a:moveTo>
                <a:lnTo>
                  <a:pt x="7294704" y="0"/>
                </a:lnTo>
                <a:lnTo>
                  <a:pt x="7294704" y="6858325"/>
                </a:lnTo>
                <a:lnTo>
                  <a:pt x="0" y="6858325"/>
                </a:lnTo>
                <a:close/>
              </a:path>
            </a:pathLst>
          </a:custGeom>
        </p:spPr>
        <p:txBody>
          <a:bodyPr wrap="square">
            <a:noAutofit/>
          </a:bodyPr>
          <a:lstStyle>
            <a:lvl1pPr>
              <a:buNone/>
              <a:defRPr>
                <a:solidFill>
                  <a:schemeClr val="bg1"/>
                </a:solidFill>
              </a:defRPr>
            </a:lvl1pPr>
          </a:lstStyle>
          <a:p>
            <a:endParaRPr lang="nb-NO" dirty="0"/>
          </a:p>
        </p:txBody>
      </p:sp>
      <p:sp>
        <p:nvSpPr>
          <p:cNvPr id="2" name="Title 1">
            <a:extLst>
              <a:ext uri="{FF2B5EF4-FFF2-40B4-BE49-F238E27FC236}">
                <a16:creationId xmlns:a16="http://schemas.microsoft.com/office/drawing/2014/main" id="{AC19EA52-CBCE-445B-A868-0AF0E940F269}"/>
              </a:ext>
            </a:extLst>
          </p:cNvPr>
          <p:cNvSpPr>
            <a:spLocks noGrp="1"/>
          </p:cNvSpPr>
          <p:nvPr>
            <p:ph type="title"/>
          </p:nvPr>
        </p:nvSpPr>
        <p:spPr>
          <a:xfrm>
            <a:off x="720090" y="2668404"/>
            <a:ext cx="3993356" cy="1051168"/>
          </a:xfrm>
        </p:spPr>
        <p:txBody>
          <a:bodyPr/>
          <a:lstStyle>
            <a:lvl1pPr>
              <a:defRPr>
                <a:solidFill>
                  <a:schemeClr val="bg1"/>
                </a:solidFill>
              </a:defRPr>
            </a:lvl1pPr>
          </a:lstStyle>
          <a:p>
            <a:r>
              <a:rPr lang="nb-NO"/>
              <a:t>Click to edit Master title style</a:t>
            </a:r>
            <a:endParaRPr lang="nb-NO" dirty="0"/>
          </a:p>
        </p:txBody>
      </p:sp>
      <p:pic>
        <p:nvPicPr>
          <p:cNvPr id="3" name="Graphic 2">
            <a:extLst>
              <a:ext uri="{FF2B5EF4-FFF2-40B4-BE49-F238E27FC236}">
                <a16:creationId xmlns:a16="http://schemas.microsoft.com/office/drawing/2014/main" id="{EC897DDF-36D6-4E7B-B977-C5BF23D6A1E8}"/>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720090" y="0"/>
            <a:ext cx="1096735" cy="1303666"/>
          </a:xfrm>
          <a:prstGeom prst="rect">
            <a:avLst/>
          </a:prstGeom>
        </p:spPr>
      </p:pic>
      <p:sp>
        <p:nvSpPr>
          <p:cNvPr id="9" name="Text Placeholder 8">
            <a:extLst>
              <a:ext uri="{FF2B5EF4-FFF2-40B4-BE49-F238E27FC236}">
                <a16:creationId xmlns:a16="http://schemas.microsoft.com/office/drawing/2014/main" id="{2519DE2E-30A8-4795-8CA3-AB25AAE8A266}"/>
              </a:ext>
            </a:extLst>
          </p:cNvPr>
          <p:cNvSpPr>
            <a:spLocks noGrp="1"/>
          </p:cNvSpPr>
          <p:nvPr>
            <p:ph type="body" sz="quarter" idx="17"/>
          </p:nvPr>
        </p:nvSpPr>
        <p:spPr>
          <a:xfrm>
            <a:off x="1331118" y="4043680"/>
            <a:ext cx="3405188" cy="1981200"/>
          </a:xfrm>
        </p:spPr>
        <p:txBody>
          <a:bodyPr/>
          <a:lstStyle>
            <a:lvl1pPr indent="-396000">
              <a:buClrTx/>
              <a:buFont typeface="+mj-lt"/>
              <a:buAutoNum type="romanUcPeriod"/>
              <a:defRPr>
                <a:solidFill>
                  <a:schemeClr val="accent4">
                    <a:lumMod val="40000"/>
                    <a:lumOff val="60000"/>
                  </a:schemeClr>
                </a:solidFill>
              </a:defRPr>
            </a:lvl1pPr>
            <a:lvl2pPr marL="720000">
              <a:buClrTx/>
              <a:buFont typeface="+mj-lt"/>
              <a:buAutoNum type="romanUcPeriod"/>
              <a:defRPr>
                <a:solidFill>
                  <a:schemeClr val="accent4">
                    <a:lumMod val="40000"/>
                    <a:lumOff val="60000"/>
                  </a:schemeClr>
                </a:solidFill>
              </a:defRPr>
            </a:lvl2pPr>
            <a:lvl3pPr marL="1044000">
              <a:buClrTx/>
              <a:buFont typeface="+mj-lt"/>
              <a:buAutoNum type="romanUcPeriod"/>
              <a:defRPr>
                <a:solidFill>
                  <a:schemeClr val="accent4">
                    <a:lumMod val="40000"/>
                    <a:lumOff val="60000"/>
                  </a:schemeClr>
                </a:solidFill>
              </a:defRPr>
            </a:lvl3pPr>
            <a:lvl4pPr marL="1350000">
              <a:buClrTx/>
              <a:buFont typeface="+mj-lt"/>
              <a:buAutoNum type="romanUcPeriod"/>
              <a:defRPr>
                <a:solidFill>
                  <a:schemeClr val="accent4">
                    <a:lumMod val="40000"/>
                    <a:lumOff val="60000"/>
                  </a:schemeClr>
                </a:solidFill>
              </a:defRPr>
            </a:lvl4pPr>
            <a:lvl5pPr marL="1638000">
              <a:buClrTx/>
              <a:buFont typeface="+mj-lt"/>
              <a:buAutoNum type="romanUcPeriod"/>
              <a:defRPr>
                <a:solidFill>
                  <a:schemeClr val="accent4">
                    <a:lumMod val="40000"/>
                    <a:lumOff val="60000"/>
                  </a:schemeClr>
                </a:solidFill>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Tree>
    <p:extLst>
      <p:ext uri="{BB962C8B-B14F-4D97-AF65-F5344CB8AC3E}">
        <p14:creationId xmlns:p14="http://schemas.microsoft.com/office/powerpoint/2010/main" val="243213885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Kapittel Lilla">
    <p:bg>
      <p:bgPr>
        <a:solidFill>
          <a:schemeClr val="accent6"/>
        </a:solidFill>
        <a:effectLst/>
      </p:bgPr>
    </p:bg>
    <p:spTree>
      <p:nvGrpSpPr>
        <p:cNvPr id="1" name=""/>
        <p:cNvGrpSpPr/>
        <p:nvPr/>
      </p:nvGrpSpPr>
      <p:grpSpPr>
        <a:xfrm>
          <a:off x="0" y="0"/>
          <a:ext cx="0" cy="0"/>
          <a:chOff x="0" y="0"/>
          <a:chExt cx="0" cy="0"/>
        </a:xfrm>
      </p:grpSpPr>
      <p:pic>
        <p:nvPicPr>
          <p:cNvPr id="4" name="Graphic 3" hidden="1">
            <a:extLst>
              <a:ext uri="{FF2B5EF4-FFF2-40B4-BE49-F238E27FC236}">
                <a16:creationId xmlns:a16="http://schemas.microsoft.com/office/drawing/2014/main" id="{C31E60C2-E1EE-4779-A1AD-746CB22845D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12192000" cy="6858000"/>
          </a:xfrm>
          <a:prstGeom prst="rect">
            <a:avLst/>
          </a:prstGeom>
        </p:spPr>
      </p:pic>
      <p:sp>
        <p:nvSpPr>
          <p:cNvPr id="18" name="Picture Placeholder 17">
            <a:extLst>
              <a:ext uri="{FF2B5EF4-FFF2-40B4-BE49-F238E27FC236}">
                <a16:creationId xmlns:a16="http://schemas.microsoft.com/office/drawing/2014/main" id="{3891292E-00E9-453D-967C-3464D9CCC4F7}"/>
              </a:ext>
            </a:extLst>
          </p:cNvPr>
          <p:cNvSpPr>
            <a:spLocks noGrp="1"/>
          </p:cNvSpPr>
          <p:nvPr>
            <p:ph type="pic" sz="quarter" idx="16"/>
          </p:nvPr>
        </p:nvSpPr>
        <p:spPr>
          <a:xfrm>
            <a:off x="4897296" y="0"/>
            <a:ext cx="7294704" cy="6858325"/>
          </a:xfrm>
          <a:custGeom>
            <a:avLst/>
            <a:gdLst>
              <a:gd name="connsiteX0" fmla="*/ 2467646 w 7294704"/>
              <a:gd name="connsiteY0" fmla="*/ 0 h 6858325"/>
              <a:gd name="connsiteX1" fmla="*/ 7294704 w 7294704"/>
              <a:gd name="connsiteY1" fmla="*/ 0 h 6858325"/>
              <a:gd name="connsiteX2" fmla="*/ 7294704 w 7294704"/>
              <a:gd name="connsiteY2" fmla="*/ 6858325 h 6858325"/>
              <a:gd name="connsiteX3" fmla="*/ 0 w 7294704"/>
              <a:gd name="connsiteY3" fmla="*/ 6858325 h 6858325"/>
            </a:gdLst>
            <a:ahLst/>
            <a:cxnLst>
              <a:cxn ang="0">
                <a:pos x="connsiteX0" y="connsiteY0"/>
              </a:cxn>
              <a:cxn ang="0">
                <a:pos x="connsiteX1" y="connsiteY1"/>
              </a:cxn>
              <a:cxn ang="0">
                <a:pos x="connsiteX2" y="connsiteY2"/>
              </a:cxn>
              <a:cxn ang="0">
                <a:pos x="connsiteX3" y="connsiteY3"/>
              </a:cxn>
            </a:cxnLst>
            <a:rect l="l" t="t" r="r" b="b"/>
            <a:pathLst>
              <a:path w="7294704" h="6858325">
                <a:moveTo>
                  <a:pt x="2467646" y="0"/>
                </a:moveTo>
                <a:lnTo>
                  <a:pt x="7294704" y="0"/>
                </a:lnTo>
                <a:lnTo>
                  <a:pt x="7294704" y="6858325"/>
                </a:lnTo>
                <a:lnTo>
                  <a:pt x="0" y="6858325"/>
                </a:lnTo>
                <a:close/>
              </a:path>
            </a:pathLst>
          </a:custGeom>
        </p:spPr>
        <p:txBody>
          <a:bodyPr wrap="square">
            <a:noAutofit/>
          </a:bodyPr>
          <a:lstStyle>
            <a:lvl1pPr>
              <a:buNone/>
              <a:defRPr>
                <a:solidFill>
                  <a:schemeClr val="bg1"/>
                </a:solidFill>
              </a:defRPr>
            </a:lvl1pPr>
          </a:lstStyle>
          <a:p>
            <a:endParaRPr lang="nb-NO" dirty="0"/>
          </a:p>
        </p:txBody>
      </p:sp>
      <p:sp>
        <p:nvSpPr>
          <p:cNvPr id="2" name="Title 1">
            <a:extLst>
              <a:ext uri="{FF2B5EF4-FFF2-40B4-BE49-F238E27FC236}">
                <a16:creationId xmlns:a16="http://schemas.microsoft.com/office/drawing/2014/main" id="{AC19EA52-CBCE-445B-A868-0AF0E940F269}"/>
              </a:ext>
            </a:extLst>
          </p:cNvPr>
          <p:cNvSpPr>
            <a:spLocks noGrp="1"/>
          </p:cNvSpPr>
          <p:nvPr>
            <p:ph type="title"/>
          </p:nvPr>
        </p:nvSpPr>
        <p:spPr>
          <a:xfrm>
            <a:off x="720090" y="2668404"/>
            <a:ext cx="3993356" cy="1051168"/>
          </a:xfrm>
        </p:spPr>
        <p:txBody>
          <a:bodyPr/>
          <a:lstStyle>
            <a:lvl1pPr>
              <a:defRPr>
                <a:solidFill>
                  <a:schemeClr val="bg1"/>
                </a:solidFill>
              </a:defRPr>
            </a:lvl1pPr>
          </a:lstStyle>
          <a:p>
            <a:r>
              <a:rPr lang="nb-NO"/>
              <a:t>Click to edit Master title style</a:t>
            </a:r>
            <a:endParaRPr lang="nb-NO" dirty="0"/>
          </a:p>
        </p:txBody>
      </p:sp>
      <p:pic>
        <p:nvPicPr>
          <p:cNvPr id="3" name="Graphic 2">
            <a:extLst>
              <a:ext uri="{FF2B5EF4-FFF2-40B4-BE49-F238E27FC236}">
                <a16:creationId xmlns:a16="http://schemas.microsoft.com/office/drawing/2014/main" id="{EC897DDF-36D6-4E7B-B977-C5BF23D6A1E8}"/>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720090" y="0"/>
            <a:ext cx="1096735" cy="1303666"/>
          </a:xfrm>
          <a:prstGeom prst="rect">
            <a:avLst/>
          </a:prstGeom>
        </p:spPr>
      </p:pic>
      <p:sp>
        <p:nvSpPr>
          <p:cNvPr id="9" name="Text Placeholder 8">
            <a:extLst>
              <a:ext uri="{FF2B5EF4-FFF2-40B4-BE49-F238E27FC236}">
                <a16:creationId xmlns:a16="http://schemas.microsoft.com/office/drawing/2014/main" id="{2519DE2E-30A8-4795-8CA3-AB25AAE8A266}"/>
              </a:ext>
            </a:extLst>
          </p:cNvPr>
          <p:cNvSpPr>
            <a:spLocks noGrp="1"/>
          </p:cNvSpPr>
          <p:nvPr>
            <p:ph type="body" sz="quarter" idx="17"/>
          </p:nvPr>
        </p:nvSpPr>
        <p:spPr>
          <a:xfrm>
            <a:off x="1331118" y="4043680"/>
            <a:ext cx="3405188" cy="1981200"/>
          </a:xfrm>
        </p:spPr>
        <p:txBody>
          <a:bodyPr/>
          <a:lstStyle>
            <a:lvl1pPr indent="-396000">
              <a:buClrTx/>
              <a:buFont typeface="+mj-lt"/>
              <a:buAutoNum type="romanUcPeriod"/>
              <a:defRPr>
                <a:solidFill>
                  <a:schemeClr val="accent6">
                    <a:lumMod val="40000"/>
                    <a:lumOff val="60000"/>
                  </a:schemeClr>
                </a:solidFill>
              </a:defRPr>
            </a:lvl1pPr>
            <a:lvl2pPr marL="720000">
              <a:buClrTx/>
              <a:buFont typeface="+mj-lt"/>
              <a:buAutoNum type="romanUcPeriod"/>
              <a:defRPr>
                <a:solidFill>
                  <a:schemeClr val="accent6">
                    <a:lumMod val="40000"/>
                    <a:lumOff val="60000"/>
                  </a:schemeClr>
                </a:solidFill>
              </a:defRPr>
            </a:lvl2pPr>
            <a:lvl3pPr marL="1044000">
              <a:buClrTx/>
              <a:buFont typeface="+mj-lt"/>
              <a:buAutoNum type="romanUcPeriod"/>
              <a:defRPr>
                <a:solidFill>
                  <a:schemeClr val="accent6">
                    <a:lumMod val="40000"/>
                    <a:lumOff val="60000"/>
                  </a:schemeClr>
                </a:solidFill>
              </a:defRPr>
            </a:lvl3pPr>
            <a:lvl4pPr marL="1350000">
              <a:buClrTx/>
              <a:buFont typeface="+mj-lt"/>
              <a:buAutoNum type="romanUcPeriod"/>
              <a:defRPr>
                <a:solidFill>
                  <a:schemeClr val="accent6">
                    <a:lumMod val="40000"/>
                    <a:lumOff val="60000"/>
                  </a:schemeClr>
                </a:solidFill>
              </a:defRPr>
            </a:lvl4pPr>
            <a:lvl5pPr marL="1638000">
              <a:buClrTx/>
              <a:buFont typeface="+mj-lt"/>
              <a:buAutoNum type="romanUcPeriod"/>
              <a:defRPr>
                <a:solidFill>
                  <a:schemeClr val="accent6">
                    <a:lumMod val="40000"/>
                    <a:lumOff val="60000"/>
                  </a:schemeClr>
                </a:solidFill>
              </a:defRPr>
            </a:lvl5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nb-NO" dirty="0"/>
          </a:p>
        </p:txBody>
      </p:sp>
    </p:spTree>
    <p:extLst>
      <p:ext uri="{BB962C8B-B14F-4D97-AF65-F5344CB8AC3E}">
        <p14:creationId xmlns:p14="http://schemas.microsoft.com/office/powerpoint/2010/main" val="2206203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tel og tekst i to bolker (Underoverskrif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5" name="Footer Placeholder 4">
            <a:extLst>
              <a:ext uri="{FF2B5EF4-FFF2-40B4-BE49-F238E27FC236}">
                <a16:creationId xmlns:a16="http://schemas.microsoft.com/office/drawing/2014/main" id="{04904180-C847-4FC0-9759-1956EECC4080}"/>
              </a:ext>
            </a:extLst>
          </p:cNvPr>
          <p:cNvSpPr>
            <a:spLocks noGrp="1"/>
          </p:cNvSpPr>
          <p:nvPr>
            <p:ph type="ftr" sz="quarter" idx="11"/>
          </p:nvPr>
        </p:nvSpPr>
        <p:spPr>
          <a:xfrm>
            <a:off x="7357110" y="6354536"/>
            <a:ext cx="4114800" cy="215444"/>
          </a:xfrm>
        </p:spPr>
        <p:txBody>
          <a:bodyPr>
            <a:noAutofit/>
          </a:bodyPr>
          <a:lstStyle>
            <a:lvl1pPr algn="r">
              <a:defRPr sz="1400"/>
            </a:lvl1pPr>
          </a:lstStyle>
          <a:p>
            <a:r>
              <a:rPr lang="nb-NO" sz="1400" dirty="0"/>
              <a:t>Teknologi for et bedre samfunn</a:t>
            </a:r>
          </a:p>
        </p:txBody>
      </p:sp>
      <p:sp>
        <p:nvSpPr>
          <p:cNvPr id="9" name="Text Placeholder 2">
            <a:extLst>
              <a:ext uri="{FF2B5EF4-FFF2-40B4-BE49-F238E27FC236}">
                <a16:creationId xmlns:a16="http://schemas.microsoft.com/office/drawing/2014/main" id="{811D9235-DDE9-4289-8F46-F0D05758E858}"/>
              </a:ext>
            </a:extLst>
          </p:cNvPr>
          <p:cNvSpPr>
            <a:spLocks noGrp="1"/>
          </p:cNvSpPr>
          <p:nvPr>
            <p:ph idx="1"/>
          </p:nvPr>
        </p:nvSpPr>
        <p:spPr>
          <a:xfrm>
            <a:off x="758190" y="3517900"/>
            <a:ext cx="5149124" cy="2651130"/>
          </a:xfrm>
          <a:prstGeom prst="rect">
            <a:avLst/>
          </a:prstGeom>
        </p:spPr>
        <p:txBody>
          <a:bodyPr vert="horz" lIns="0" tIns="0" rIns="0" bIns="0" rtlCol="0">
            <a:normAutofit/>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dirty="0"/>
          </a:p>
        </p:txBody>
      </p:sp>
      <p:sp>
        <p:nvSpPr>
          <p:cNvPr id="7" name="Text Placeholder 2">
            <a:extLst>
              <a:ext uri="{FF2B5EF4-FFF2-40B4-BE49-F238E27FC236}">
                <a16:creationId xmlns:a16="http://schemas.microsoft.com/office/drawing/2014/main" id="{32B8C940-39F3-450D-A5E9-074D998391CE}"/>
              </a:ext>
            </a:extLst>
          </p:cNvPr>
          <p:cNvSpPr>
            <a:spLocks noGrp="1"/>
          </p:cNvSpPr>
          <p:nvPr>
            <p:ph idx="15"/>
          </p:nvPr>
        </p:nvSpPr>
        <p:spPr>
          <a:xfrm>
            <a:off x="6360884" y="3517900"/>
            <a:ext cx="5149126" cy="2651130"/>
          </a:xfrm>
          <a:prstGeom prst="rect">
            <a:avLst/>
          </a:prstGeom>
        </p:spPr>
        <p:txBody>
          <a:bodyPr vert="horz" lIns="0" tIns="0" rIns="0" bIns="0" rtlCol="0">
            <a:normAutofit/>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dirty="0"/>
          </a:p>
        </p:txBody>
      </p:sp>
      <p:sp>
        <p:nvSpPr>
          <p:cNvPr id="6" name="Text Placeholder 5">
            <a:extLst>
              <a:ext uri="{FF2B5EF4-FFF2-40B4-BE49-F238E27FC236}">
                <a16:creationId xmlns:a16="http://schemas.microsoft.com/office/drawing/2014/main" id="{39C633A9-1FFF-4537-8715-2AC956C6BE80}"/>
              </a:ext>
            </a:extLst>
          </p:cNvPr>
          <p:cNvSpPr>
            <a:spLocks noGrp="1"/>
          </p:cNvSpPr>
          <p:nvPr>
            <p:ph type="body" sz="quarter" idx="16"/>
          </p:nvPr>
        </p:nvSpPr>
        <p:spPr>
          <a:xfrm>
            <a:off x="758190" y="2660650"/>
            <a:ext cx="5149124" cy="463550"/>
          </a:xfrm>
        </p:spPr>
        <p:txBody>
          <a:bodyPr anchor="ctr">
            <a:normAutofit/>
          </a:bodyPr>
          <a:lstStyle>
            <a:lvl1pPr marL="0" indent="0">
              <a:buNone/>
              <a:defRPr sz="2400" b="1">
                <a:solidFill>
                  <a:schemeClr val="tx2"/>
                </a:solidFill>
                <a:latin typeface="+mj-lt"/>
              </a:defRPr>
            </a:lvl1pPr>
          </a:lstStyle>
          <a:p>
            <a:pPr lvl="0"/>
            <a:r>
              <a:rPr lang="en-US"/>
              <a:t>Click to edit Master text styles</a:t>
            </a:r>
          </a:p>
        </p:txBody>
      </p:sp>
      <p:sp>
        <p:nvSpPr>
          <p:cNvPr id="13" name="Text Placeholder 5">
            <a:extLst>
              <a:ext uri="{FF2B5EF4-FFF2-40B4-BE49-F238E27FC236}">
                <a16:creationId xmlns:a16="http://schemas.microsoft.com/office/drawing/2014/main" id="{7C40E28E-F22B-4290-AC19-015D2EF8E6B5}"/>
              </a:ext>
            </a:extLst>
          </p:cNvPr>
          <p:cNvSpPr>
            <a:spLocks noGrp="1"/>
          </p:cNvSpPr>
          <p:nvPr>
            <p:ph type="body" sz="quarter" idx="18"/>
          </p:nvPr>
        </p:nvSpPr>
        <p:spPr>
          <a:xfrm>
            <a:off x="6360882" y="2660650"/>
            <a:ext cx="5149127" cy="463550"/>
          </a:xfrm>
        </p:spPr>
        <p:txBody>
          <a:bodyPr anchor="ctr">
            <a:normAutofit/>
          </a:bodyPr>
          <a:lstStyle>
            <a:lvl1pPr marL="0" indent="0">
              <a:buNone/>
              <a:defRPr sz="2400" b="1">
                <a:solidFill>
                  <a:schemeClr val="tx2"/>
                </a:solidFill>
                <a:latin typeface="+mj-lt"/>
              </a:defRPr>
            </a:lvl1pPr>
          </a:lstStyle>
          <a:p>
            <a:pPr lvl="0"/>
            <a:r>
              <a:rPr lang="en-US"/>
              <a:t>Click to edit Master text styles</a:t>
            </a:r>
          </a:p>
        </p:txBody>
      </p:sp>
    </p:spTree>
    <p:extLst>
      <p:ext uri="{BB962C8B-B14F-4D97-AF65-F5344CB8AC3E}">
        <p14:creationId xmlns:p14="http://schemas.microsoft.com/office/powerpoint/2010/main" val="42273655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tel og tekst i tre bolk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C0CC4-FF8D-4840-9F6A-DCCFD694CE44}"/>
              </a:ext>
            </a:extLst>
          </p:cNvPr>
          <p:cNvSpPr>
            <a:spLocks noGrp="1"/>
          </p:cNvSpPr>
          <p:nvPr>
            <p:ph type="title" hasCustomPrompt="1"/>
          </p:nvPr>
        </p:nvSpPr>
        <p:spPr>
          <a:xfrm>
            <a:off x="2102644" y="379964"/>
            <a:ext cx="9407366" cy="1051168"/>
          </a:xfrm>
        </p:spPr>
        <p:txBody>
          <a:bodyPr/>
          <a:lstStyle>
            <a:lvl1pPr>
              <a:defRPr/>
            </a:lvl1pPr>
          </a:lstStyle>
          <a:p>
            <a:r>
              <a:rPr lang="nb-NO" dirty="0"/>
              <a:t>Klikk for å redigere tittelstil</a:t>
            </a:r>
          </a:p>
        </p:txBody>
      </p:sp>
      <p:sp>
        <p:nvSpPr>
          <p:cNvPr id="5" name="Footer Placeholder 4">
            <a:extLst>
              <a:ext uri="{FF2B5EF4-FFF2-40B4-BE49-F238E27FC236}">
                <a16:creationId xmlns:a16="http://schemas.microsoft.com/office/drawing/2014/main" id="{04904180-C847-4FC0-9759-1956EECC4080}"/>
              </a:ext>
            </a:extLst>
          </p:cNvPr>
          <p:cNvSpPr>
            <a:spLocks noGrp="1"/>
          </p:cNvSpPr>
          <p:nvPr>
            <p:ph type="ftr" sz="quarter" idx="11"/>
          </p:nvPr>
        </p:nvSpPr>
        <p:spPr>
          <a:xfrm>
            <a:off x="7357110" y="6354536"/>
            <a:ext cx="4114800" cy="215444"/>
          </a:xfrm>
        </p:spPr>
        <p:txBody>
          <a:bodyPr>
            <a:noAutofit/>
          </a:bodyPr>
          <a:lstStyle>
            <a:lvl1pPr algn="r">
              <a:defRPr sz="1400"/>
            </a:lvl1pPr>
          </a:lstStyle>
          <a:p>
            <a:r>
              <a:rPr lang="nb-NO" sz="1400" dirty="0"/>
              <a:t>Teknologi for et bedre samfunn</a:t>
            </a:r>
          </a:p>
        </p:txBody>
      </p:sp>
      <p:sp>
        <p:nvSpPr>
          <p:cNvPr id="9" name="Text Placeholder 2">
            <a:extLst>
              <a:ext uri="{FF2B5EF4-FFF2-40B4-BE49-F238E27FC236}">
                <a16:creationId xmlns:a16="http://schemas.microsoft.com/office/drawing/2014/main" id="{811D9235-DDE9-4289-8F46-F0D05758E858}"/>
              </a:ext>
            </a:extLst>
          </p:cNvPr>
          <p:cNvSpPr>
            <a:spLocks noGrp="1"/>
          </p:cNvSpPr>
          <p:nvPr>
            <p:ph idx="1"/>
          </p:nvPr>
        </p:nvSpPr>
        <p:spPr>
          <a:xfrm>
            <a:off x="758190" y="3517900"/>
            <a:ext cx="3064510" cy="2651130"/>
          </a:xfrm>
          <a:prstGeom prst="rect">
            <a:avLst/>
          </a:prstGeom>
        </p:spPr>
        <p:txBody>
          <a:bodyPr vert="horz" lIns="0" tIns="0" rIns="0" bIns="0" rtlCol="0">
            <a:normAutofit/>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dirty="0"/>
          </a:p>
        </p:txBody>
      </p:sp>
      <p:sp>
        <p:nvSpPr>
          <p:cNvPr id="11" name="Text Placeholder 2">
            <a:extLst>
              <a:ext uri="{FF2B5EF4-FFF2-40B4-BE49-F238E27FC236}">
                <a16:creationId xmlns:a16="http://schemas.microsoft.com/office/drawing/2014/main" id="{929123D7-9B88-424A-A714-A5F0D0690309}"/>
              </a:ext>
            </a:extLst>
          </p:cNvPr>
          <p:cNvSpPr>
            <a:spLocks noGrp="1"/>
          </p:cNvSpPr>
          <p:nvPr>
            <p:ph idx="14"/>
          </p:nvPr>
        </p:nvSpPr>
        <p:spPr>
          <a:xfrm>
            <a:off x="4601845" y="3517900"/>
            <a:ext cx="3064510" cy="2651130"/>
          </a:xfrm>
          <a:prstGeom prst="rect">
            <a:avLst/>
          </a:prstGeom>
        </p:spPr>
        <p:txBody>
          <a:bodyPr vert="horz" lIns="0" tIns="0" rIns="0" bIns="0" rtlCol="0">
            <a:normAutofit/>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dirty="0"/>
          </a:p>
        </p:txBody>
      </p:sp>
      <p:sp>
        <p:nvSpPr>
          <p:cNvPr id="7" name="Text Placeholder 2">
            <a:extLst>
              <a:ext uri="{FF2B5EF4-FFF2-40B4-BE49-F238E27FC236}">
                <a16:creationId xmlns:a16="http://schemas.microsoft.com/office/drawing/2014/main" id="{32B8C940-39F3-450D-A5E9-074D998391CE}"/>
              </a:ext>
            </a:extLst>
          </p:cNvPr>
          <p:cNvSpPr>
            <a:spLocks noGrp="1"/>
          </p:cNvSpPr>
          <p:nvPr>
            <p:ph idx="15"/>
          </p:nvPr>
        </p:nvSpPr>
        <p:spPr>
          <a:xfrm>
            <a:off x="8445500" y="3517900"/>
            <a:ext cx="3064510" cy="2651130"/>
          </a:xfrm>
          <a:prstGeom prst="rect">
            <a:avLst/>
          </a:prstGeom>
        </p:spPr>
        <p:txBody>
          <a:bodyPr vert="horz" lIns="0" tIns="0" rIns="0" bIns="0" rtlCol="0">
            <a:normAutofit/>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dirty="0"/>
          </a:p>
        </p:txBody>
      </p:sp>
      <p:sp>
        <p:nvSpPr>
          <p:cNvPr id="6" name="Text Placeholder 5">
            <a:extLst>
              <a:ext uri="{FF2B5EF4-FFF2-40B4-BE49-F238E27FC236}">
                <a16:creationId xmlns:a16="http://schemas.microsoft.com/office/drawing/2014/main" id="{39C633A9-1FFF-4537-8715-2AC956C6BE80}"/>
              </a:ext>
            </a:extLst>
          </p:cNvPr>
          <p:cNvSpPr>
            <a:spLocks noGrp="1"/>
          </p:cNvSpPr>
          <p:nvPr>
            <p:ph type="body" sz="quarter" idx="16"/>
          </p:nvPr>
        </p:nvSpPr>
        <p:spPr>
          <a:xfrm>
            <a:off x="758190" y="2660650"/>
            <a:ext cx="3064510" cy="463550"/>
          </a:xfrm>
        </p:spPr>
        <p:txBody>
          <a:bodyPr anchor="ctr">
            <a:normAutofit/>
          </a:bodyPr>
          <a:lstStyle>
            <a:lvl1pPr marL="0" indent="0">
              <a:buNone/>
              <a:defRPr sz="2400" b="1">
                <a:solidFill>
                  <a:schemeClr val="tx2"/>
                </a:solidFill>
                <a:latin typeface="+mj-lt"/>
              </a:defRPr>
            </a:lvl1pPr>
          </a:lstStyle>
          <a:p>
            <a:pPr lvl="0"/>
            <a:r>
              <a:rPr lang="en-US"/>
              <a:t>Click to edit Master text styles</a:t>
            </a:r>
          </a:p>
        </p:txBody>
      </p:sp>
      <p:sp>
        <p:nvSpPr>
          <p:cNvPr id="10" name="Text Placeholder 5">
            <a:extLst>
              <a:ext uri="{FF2B5EF4-FFF2-40B4-BE49-F238E27FC236}">
                <a16:creationId xmlns:a16="http://schemas.microsoft.com/office/drawing/2014/main" id="{BB489D15-1D3B-475B-804D-55D1F4B566B7}"/>
              </a:ext>
            </a:extLst>
          </p:cNvPr>
          <p:cNvSpPr>
            <a:spLocks noGrp="1"/>
          </p:cNvSpPr>
          <p:nvPr>
            <p:ph type="body" sz="quarter" idx="17"/>
          </p:nvPr>
        </p:nvSpPr>
        <p:spPr>
          <a:xfrm>
            <a:off x="4601845" y="2660650"/>
            <a:ext cx="3064510" cy="463550"/>
          </a:xfrm>
        </p:spPr>
        <p:txBody>
          <a:bodyPr anchor="ctr">
            <a:normAutofit/>
          </a:bodyPr>
          <a:lstStyle>
            <a:lvl1pPr marL="0" indent="0">
              <a:buNone/>
              <a:defRPr sz="2400" b="1">
                <a:solidFill>
                  <a:schemeClr val="tx2"/>
                </a:solidFill>
                <a:latin typeface="+mj-lt"/>
              </a:defRPr>
            </a:lvl1pPr>
          </a:lstStyle>
          <a:p>
            <a:pPr lvl="0"/>
            <a:r>
              <a:rPr lang="en-US"/>
              <a:t>Click to edit Master text styles</a:t>
            </a:r>
          </a:p>
        </p:txBody>
      </p:sp>
      <p:sp>
        <p:nvSpPr>
          <p:cNvPr id="13" name="Text Placeholder 5">
            <a:extLst>
              <a:ext uri="{FF2B5EF4-FFF2-40B4-BE49-F238E27FC236}">
                <a16:creationId xmlns:a16="http://schemas.microsoft.com/office/drawing/2014/main" id="{7C40E28E-F22B-4290-AC19-015D2EF8E6B5}"/>
              </a:ext>
            </a:extLst>
          </p:cNvPr>
          <p:cNvSpPr>
            <a:spLocks noGrp="1"/>
          </p:cNvSpPr>
          <p:nvPr>
            <p:ph type="body" sz="quarter" idx="18"/>
          </p:nvPr>
        </p:nvSpPr>
        <p:spPr>
          <a:xfrm>
            <a:off x="8445500" y="2660650"/>
            <a:ext cx="3064510" cy="463550"/>
          </a:xfrm>
        </p:spPr>
        <p:txBody>
          <a:bodyPr anchor="ctr">
            <a:normAutofit/>
          </a:bodyPr>
          <a:lstStyle>
            <a:lvl1pPr marL="0" indent="0">
              <a:buNone/>
              <a:defRPr sz="2400" b="1">
                <a:solidFill>
                  <a:schemeClr val="tx2"/>
                </a:solidFill>
                <a:latin typeface="+mj-lt"/>
              </a:defRPr>
            </a:lvl1pPr>
          </a:lstStyle>
          <a:p>
            <a:pPr lvl="0"/>
            <a:r>
              <a:rPr lang="en-US"/>
              <a:t>Click to edit Master text styles</a:t>
            </a:r>
          </a:p>
        </p:txBody>
      </p:sp>
    </p:spTree>
    <p:extLst>
      <p:ext uri="{BB962C8B-B14F-4D97-AF65-F5344CB8AC3E}">
        <p14:creationId xmlns:p14="http://schemas.microsoft.com/office/powerpoint/2010/main" val="17610917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sv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image" Target="../media/image1.pn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19" Type="http://schemas.openxmlformats.org/officeDocument/2006/relationships/image" Target="../media/image2.svg"/><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18" Type="http://schemas.openxmlformats.org/officeDocument/2006/relationships/image" Target="../media/image1.png"/><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theme" Target="../theme/theme3.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10" Type="http://schemas.openxmlformats.org/officeDocument/2006/relationships/slideLayout" Target="../slideLayouts/slideLayout42.xml"/><Relationship Id="rId19" Type="http://schemas.openxmlformats.org/officeDocument/2006/relationships/image" Target="../media/image2.svg"/><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image" Target="../media/image1.png"/><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theme" Target="../theme/theme4.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10" Type="http://schemas.openxmlformats.org/officeDocument/2006/relationships/slideLayout" Target="../slideLayouts/slideLayout58.xml"/><Relationship Id="rId19" Type="http://schemas.openxmlformats.org/officeDocument/2006/relationships/image" Target="../media/image2.svg"/><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67.xml"/><Relationship Id="rId7" Type="http://schemas.openxmlformats.org/officeDocument/2006/relationships/slideLayout" Target="../slideLayouts/slideLayout71.xml"/><Relationship Id="rId2" Type="http://schemas.openxmlformats.org/officeDocument/2006/relationships/slideLayout" Target="../slideLayouts/slideLayout66.xml"/><Relationship Id="rId1" Type="http://schemas.openxmlformats.org/officeDocument/2006/relationships/slideLayout" Target="../slideLayouts/slideLayout65.xml"/><Relationship Id="rId6" Type="http://schemas.openxmlformats.org/officeDocument/2006/relationships/slideLayout" Target="../slideLayouts/slideLayout70.xml"/><Relationship Id="rId5" Type="http://schemas.openxmlformats.org/officeDocument/2006/relationships/slideLayout" Target="../slideLayouts/slideLayout69.xml"/><Relationship Id="rId10" Type="http://schemas.openxmlformats.org/officeDocument/2006/relationships/image" Target="../media/image2.svg"/><Relationship Id="rId4" Type="http://schemas.openxmlformats.org/officeDocument/2006/relationships/slideLayout" Target="../slideLayouts/slideLayout68.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C00E0C1-94DD-4E87-91A3-A53B9DA66CC3}"/>
              </a:ext>
            </a:extLst>
          </p:cNvPr>
          <p:cNvSpPr>
            <a:spLocks noGrp="1"/>
          </p:cNvSpPr>
          <p:nvPr>
            <p:ph type="title"/>
          </p:nvPr>
        </p:nvSpPr>
        <p:spPr>
          <a:xfrm>
            <a:off x="2102644" y="379964"/>
            <a:ext cx="3993355" cy="1051168"/>
          </a:xfrm>
          <a:prstGeom prst="rect">
            <a:avLst/>
          </a:prstGeom>
        </p:spPr>
        <p:txBody>
          <a:bodyPr vert="horz" lIns="0" tIns="0" rIns="0" bIns="0" rtlCol="0" anchor="b">
            <a:noAutofit/>
          </a:bodyPr>
          <a:lstStyle/>
          <a:p>
            <a:endParaRPr lang="nb-NO" dirty="0"/>
          </a:p>
        </p:txBody>
      </p:sp>
      <p:sp>
        <p:nvSpPr>
          <p:cNvPr id="3" name="Text Placeholder 2">
            <a:extLst>
              <a:ext uri="{FF2B5EF4-FFF2-40B4-BE49-F238E27FC236}">
                <a16:creationId xmlns:a16="http://schemas.microsoft.com/office/drawing/2014/main" id="{FB7FA735-9FEC-45E4-8627-8C8C6073AC5F}"/>
              </a:ext>
            </a:extLst>
          </p:cNvPr>
          <p:cNvSpPr>
            <a:spLocks noGrp="1"/>
          </p:cNvSpPr>
          <p:nvPr>
            <p:ph type="body" idx="1"/>
          </p:nvPr>
        </p:nvSpPr>
        <p:spPr>
          <a:xfrm>
            <a:off x="758190" y="2259018"/>
            <a:ext cx="5375910" cy="3910012"/>
          </a:xfrm>
          <a:prstGeom prst="rect">
            <a:avLst/>
          </a:prstGeom>
        </p:spPr>
        <p:txBody>
          <a:bodyPr vert="horz" lIns="0" tIns="0" rIns="0" bIns="0" rtlCol="0">
            <a:normAutofit/>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5" name="Footer Placeholder 4">
            <a:extLst>
              <a:ext uri="{FF2B5EF4-FFF2-40B4-BE49-F238E27FC236}">
                <a16:creationId xmlns:a16="http://schemas.microsoft.com/office/drawing/2014/main" id="{596F47F6-6A98-4E1E-B01E-2BE8C7E1830A}"/>
              </a:ext>
            </a:extLst>
          </p:cNvPr>
          <p:cNvSpPr>
            <a:spLocks noGrp="1"/>
          </p:cNvSpPr>
          <p:nvPr>
            <p:ph type="ftr" sz="quarter" idx="3"/>
          </p:nvPr>
        </p:nvSpPr>
        <p:spPr>
          <a:xfrm>
            <a:off x="720090" y="6508427"/>
            <a:ext cx="4114800" cy="215444"/>
          </a:xfrm>
          <a:prstGeom prst="rect">
            <a:avLst/>
          </a:prstGeom>
        </p:spPr>
        <p:txBody>
          <a:bodyPr vert="horz" lIns="0" tIns="0" rIns="0" bIns="0" rtlCol="0" anchor="ctr">
            <a:noAutofit/>
          </a:bodyPr>
          <a:lstStyle>
            <a:lvl1pPr algn="l">
              <a:defRPr sz="1400">
                <a:solidFill>
                  <a:srgbClr val="003C65"/>
                </a:solidFill>
              </a:defRPr>
            </a:lvl1pPr>
          </a:lstStyle>
          <a:p>
            <a:r>
              <a:rPr lang="nb-NO"/>
              <a:t>Teknologi for et bedre samfunn</a:t>
            </a:r>
            <a:endParaRPr lang="nb-NO" dirty="0"/>
          </a:p>
        </p:txBody>
      </p:sp>
      <p:pic>
        <p:nvPicPr>
          <p:cNvPr id="14" name="Graphic 13">
            <a:extLst>
              <a:ext uri="{FF2B5EF4-FFF2-40B4-BE49-F238E27FC236}">
                <a16:creationId xmlns:a16="http://schemas.microsoft.com/office/drawing/2014/main" id="{734540D3-19D1-4343-B2B9-64CF5617C5FD}"/>
              </a:ext>
            </a:extLst>
          </p:cNvPr>
          <p:cNvPicPr>
            <a:picLocks noChangeAspect="1"/>
          </p:cNvPicPr>
          <p:nvPr userDrawn="1"/>
        </p:nvPicPr>
        <p:blipFill>
          <a:blip r:embed="rId18">
            <a:extLst>
              <a:ext uri="{96DAC541-7B7A-43D3-8B79-37D633B846F1}">
                <asvg:svgBlip xmlns:asvg="http://schemas.microsoft.com/office/drawing/2016/SVG/main" r:embed="rId19"/>
              </a:ext>
            </a:extLst>
          </a:blip>
          <a:stretch>
            <a:fillRect/>
          </a:stretch>
        </p:blipFill>
        <p:spPr>
          <a:xfrm>
            <a:off x="720090" y="0"/>
            <a:ext cx="1096735" cy="1304666"/>
          </a:xfrm>
          <a:prstGeom prst="rect">
            <a:avLst/>
          </a:prstGeom>
        </p:spPr>
      </p:pic>
    </p:spTree>
    <p:extLst>
      <p:ext uri="{BB962C8B-B14F-4D97-AF65-F5344CB8AC3E}">
        <p14:creationId xmlns:p14="http://schemas.microsoft.com/office/powerpoint/2010/main" val="750743933"/>
      </p:ext>
    </p:extLst>
  </p:cSld>
  <p:clrMap bg1="lt1" tx1="dk1" bg2="lt2" tx2="dk2" accent1="accent1" accent2="accent2" accent3="accent3" accent4="accent4" accent5="accent5" accent6="accent6" hlink="hlink" folHlink="folHlink"/>
  <p:sldLayoutIdLst>
    <p:sldLayoutId id="2147483748" r:id="rId1"/>
    <p:sldLayoutId id="2147483649" r:id="rId2"/>
    <p:sldLayoutId id="2147483660" r:id="rId3"/>
    <p:sldLayoutId id="2147483688" r:id="rId4"/>
    <p:sldLayoutId id="2147483670" r:id="rId5"/>
    <p:sldLayoutId id="2147483650" r:id="rId6"/>
    <p:sldLayoutId id="2147483661" r:id="rId7"/>
    <p:sldLayoutId id="2147483704" r:id="rId8"/>
    <p:sldLayoutId id="2147483692" r:id="rId9"/>
    <p:sldLayoutId id="2147483705" r:id="rId10"/>
    <p:sldLayoutId id="2147483714" r:id="rId11"/>
    <p:sldLayoutId id="2147483697" r:id="rId12"/>
    <p:sldLayoutId id="2147483715" r:id="rId13"/>
    <p:sldLayoutId id="2147483717" r:id="rId14"/>
    <p:sldLayoutId id="2147483696" r:id="rId15"/>
    <p:sldLayoutId id="2147483668" r:id="rId16"/>
  </p:sldLayoutIdLst>
  <p:hf sldNum="0" hdr="0" dt="0"/>
  <p:txStyles>
    <p:titleStyle>
      <a:lvl1pPr algn="l" defTabSz="914400" rtl="0" eaLnBrk="1" latinLnBrk="0" hangingPunct="1">
        <a:lnSpc>
          <a:spcPct val="90000"/>
        </a:lnSpc>
        <a:spcBef>
          <a:spcPct val="0"/>
        </a:spcBef>
        <a:buNone/>
        <a:defRPr sz="3850" b="1" kern="1200">
          <a:solidFill>
            <a:srgbClr val="05427B"/>
          </a:solidFill>
          <a:latin typeface="+mj-lt"/>
          <a:ea typeface="+mj-ea"/>
          <a:cs typeface="+mj-cs"/>
        </a:defRPr>
      </a:lvl1pPr>
    </p:titleStyle>
    <p:bodyStyle>
      <a:lvl1pPr marL="285750" indent="-285750" algn="l" defTabSz="914400" rtl="0" eaLnBrk="1" latinLnBrk="0" hangingPunct="1">
        <a:lnSpc>
          <a:spcPct val="90000"/>
        </a:lnSpc>
        <a:spcBef>
          <a:spcPts val="1000"/>
        </a:spcBef>
        <a:buClr>
          <a:schemeClr val="accent1"/>
        </a:buClr>
        <a:buSzPct val="100000"/>
        <a:buFont typeface="Arial" panose="020B0604020202020204" pitchFamily="34" charset="0"/>
        <a:buChar char="•"/>
        <a:defRPr sz="2400" kern="1200">
          <a:solidFill>
            <a:srgbClr val="05427B"/>
          </a:solidFill>
          <a:latin typeface="Calibri Light" panose="020F0302020204030204" pitchFamily="34" charset="0"/>
          <a:ea typeface="+mn-ea"/>
          <a:cs typeface="Calibri Light" panose="020F0302020204030204" pitchFamily="34" charset="0"/>
        </a:defRPr>
      </a:lvl1pPr>
      <a:lvl2pPr marL="571500" indent="-285750" algn="l" defTabSz="914400" rtl="0" eaLnBrk="1" latinLnBrk="0" hangingPunct="1">
        <a:lnSpc>
          <a:spcPct val="90000"/>
        </a:lnSpc>
        <a:spcBef>
          <a:spcPts val="500"/>
        </a:spcBef>
        <a:buClr>
          <a:schemeClr val="accent1"/>
        </a:buClr>
        <a:buFont typeface="Arial" panose="020B0604020202020204" pitchFamily="34" charset="0"/>
        <a:buChar char="•"/>
        <a:defRPr sz="2000" kern="1200">
          <a:solidFill>
            <a:srgbClr val="05427B"/>
          </a:solidFill>
          <a:latin typeface="Calibri Light" panose="020F0302020204030204" pitchFamily="34" charset="0"/>
          <a:ea typeface="+mn-ea"/>
          <a:cs typeface="Calibri Light" panose="020F0302020204030204" pitchFamily="34" charset="0"/>
        </a:defRPr>
      </a:lvl2pPr>
      <a:lvl3pPr marL="857250" indent="-28575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rgbClr val="05427B"/>
          </a:solidFill>
          <a:latin typeface="Calibri Light" panose="020F0302020204030204" pitchFamily="34" charset="0"/>
          <a:ea typeface="+mn-ea"/>
          <a:cs typeface="Calibri Light" panose="020F0302020204030204" pitchFamily="34" charset="0"/>
        </a:defRPr>
      </a:lvl3pPr>
      <a:lvl4pPr marL="1143000" indent="-285750"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rgbClr val="05427B"/>
          </a:solidFill>
          <a:latin typeface="Calibri Light" panose="020F0302020204030204" pitchFamily="34" charset="0"/>
          <a:ea typeface="+mn-ea"/>
          <a:cs typeface="Calibri Light" panose="020F0302020204030204" pitchFamily="34" charset="0"/>
        </a:defRPr>
      </a:lvl4pPr>
      <a:lvl5pPr marL="1428750" indent="-285750" algn="l" defTabSz="914400" rtl="0" eaLnBrk="1" latinLnBrk="0" hangingPunct="1">
        <a:lnSpc>
          <a:spcPct val="90000"/>
        </a:lnSpc>
        <a:spcBef>
          <a:spcPts val="500"/>
        </a:spcBef>
        <a:buClr>
          <a:schemeClr val="accent1"/>
        </a:buClr>
        <a:buFont typeface="Arial" panose="020B0604020202020204" pitchFamily="34" charset="0"/>
        <a:buChar char="•"/>
        <a:defRPr sz="1500" kern="1200">
          <a:solidFill>
            <a:srgbClr val="05427B"/>
          </a:solidFill>
          <a:latin typeface="Calibri Light" panose="020F0302020204030204" pitchFamily="34" charset="0"/>
          <a:ea typeface="+mn-ea"/>
          <a:cs typeface="Calibri Light" panose="020F03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C00E0C1-94DD-4E87-91A3-A53B9DA66CC3}"/>
              </a:ext>
            </a:extLst>
          </p:cNvPr>
          <p:cNvSpPr>
            <a:spLocks noGrp="1"/>
          </p:cNvSpPr>
          <p:nvPr>
            <p:ph type="title"/>
          </p:nvPr>
        </p:nvSpPr>
        <p:spPr>
          <a:xfrm>
            <a:off x="2102644" y="379964"/>
            <a:ext cx="3993356" cy="1051168"/>
          </a:xfrm>
          <a:prstGeom prst="rect">
            <a:avLst/>
          </a:prstGeom>
        </p:spPr>
        <p:txBody>
          <a:bodyPr vert="horz" lIns="0" tIns="0" rIns="0" bIns="0" rtlCol="0" anchor="b">
            <a:noAutofit/>
          </a:bodyPr>
          <a:lstStyle/>
          <a:p>
            <a:endParaRPr lang="nb-NO" dirty="0"/>
          </a:p>
        </p:txBody>
      </p:sp>
      <p:sp>
        <p:nvSpPr>
          <p:cNvPr id="4" name="Date Placeholder 3">
            <a:extLst>
              <a:ext uri="{FF2B5EF4-FFF2-40B4-BE49-F238E27FC236}">
                <a16:creationId xmlns:a16="http://schemas.microsoft.com/office/drawing/2014/main" id="{11B23902-B834-4F86-BC59-3F0B89E2FB74}"/>
              </a:ext>
            </a:extLst>
          </p:cNvPr>
          <p:cNvSpPr>
            <a:spLocks noGrp="1"/>
          </p:cNvSpPr>
          <p:nvPr>
            <p:ph type="dt" sz="half" idx="2"/>
          </p:nvPr>
        </p:nvSpPr>
        <p:spPr>
          <a:xfrm>
            <a:off x="5195888" y="6508426"/>
            <a:ext cx="1800225" cy="215444"/>
          </a:xfrm>
          <a:prstGeom prst="rect">
            <a:avLst/>
          </a:prstGeom>
        </p:spPr>
        <p:txBody>
          <a:bodyPr vert="horz" lIns="0" tIns="0" rIns="0" bIns="0" rtlCol="0" anchor="ctr">
            <a:noAutofit/>
          </a:bodyPr>
          <a:lstStyle>
            <a:lvl1pPr algn="ctr">
              <a:defRPr sz="1400">
                <a:solidFill>
                  <a:schemeClr val="tx2"/>
                </a:solidFill>
              </a:defRPr>
            </a:lvl1pPr>
          </a:lstStyle>
          <a:p>
            <a:endParaRPr lang="nb-NO" dirty="0"/>
          </a:p>
        </p:txBody>
      </p:sp>
      <p:sp>
        <p:nvSpPr>
          <p:cNvPr id="5" name="Footer Placeholder 4">
            <a:extLst>
              <a:ext uri="{FF2B5EF4-FFF2-40B4-BE49-F238E27FC236}">
                <a16:creationId xmlns:a16="http://schemas.microsoft.com/office/drawing/2014/main" id="{596F47F6-6A98-4E1E-B01E-2BE8C7E1830A}"/>
              </a:ext>
            </a:extLst>
          </p:cNvPr>
          <p:cNvSpPr>
            <a:spLocks noGrp="1"/>
          </p:cNvSpPr>
          <p:nvPr>
            <p:ph type="ftr" sz="quarter" idx="3"/>
          </p:nvPr>
        </p:nvSpPr>
        <p:spPr>
          <a:xfrm>
            <a:off x="720090" y="6508427"/>
            <a:ext cx="4114800" cy="215444"/>
          </a:xfrm>
          <a:prstGeom prst="rect">
            <a:avLst/>
          </a:prstGeom>
        </p:spPr>
        <p:txBody>
          <a:bodyPr vert="horz" lIns="0" tIns="0" rIns="0" bIns="0" rtlCol="0" anchor="ctr">
            <a:noAutofit/>
          </a:bodyPr>
          <a:lstStyle>
            <a:lvl1pPr algn="l">
              <a:defRPr sz="1400">
                <a:solidFill>
                  <a:srgbClr val="003C65"/>
                </a:solidFill>
              </a:defRPr>
            </a:lvl1pPr>
          </a:lstStyle>
          <a:p>
            <a:r>
              <a:rPr lang="nb-NO"/>
              <a:t>Teknologi for et bedre samfunn</a:t>
            </a:r>
            <a:endParaRPr lang="nb-NO" dirty="0"/>
          </a:p>
        </p:txBody>
      </p:sp>
      <p:sp>
        <p:nvSpPr>
          <p:cNvPr id="6" name="Slide Number Placeholder 5">
            <a:extLst>
              <a:ext uri="{FF2B5EF4-FFF2-40B4-BE49-F238E27FC236}">
                <a16:creationId xmlns:a16="http://schemas.microsoft.com/office/drawing/2014/main" id="{80DA8E62-4914-40DC-8FB0-44576D955B66}"/>
              </a:ext>
            </a:extLst>
          </p:cNvPr>
          <p:cNvSpPr>
            <a:spLocks noGrp="1"/>
          </p:cNvSpPr>
          <p:nvPr>
            <p:ph type="sldNum" sz="quarter" idx="4"/>
          </p:nvPr>
        </p:nvSpPr>
        <p:spPr>
          <a:xfrm>
            <a:off x="9086850" y="6508425"/>
            <a:ext cx="2743200" cy="215444"/>
          </a:xfrm>
          <a:prstGeom prst="rect">
            <a:avLst/>
          </a:prstGeom>
        </p:spPr>
        <p:txBody>
          <a:bodyPr vert="horz" lIns="0" tIns="0" rIns="0" bIns="0" rtlCol="0" anchor="ctr">
            <a:noAutofit/>
          </a:bodyPr>
          <a:lstStyle>
            <a:lvl1pPr algn="r">
              <a:defRPr sz="1400">
                <a:solidFill>
                  <a:schemeClr val="tx2"/>
                </a:solidFill>
              </a:defRPr>
            </a:lvl1pPr>
          </a:lstStyle>
          <a:p>
            <a:fld id="{E344FE64-9673-4E6C-96FF-C6B9E6BF336F}" type="slidenum">
              <a:rPr lang="nb-NO" smtClean="0"/>
              <a:pPr/>
              <a:t>‹Nr.›</a:t>
            </a:fld>
            <a:endParaRPr lang="nb-NO"/>
          </a:p>
        </p:txBody>
      </p:sp>
      <p:pic>
        <p:nvPicPr>
          <p:cNvPr id="14" name="Graphic 13">
            <a:extLst>
              <a:ext uri="{FF2B5EF4-FFF2-40B4-BE49-F238E27FC236}">
                <a16:creationId xmlns:a16="http://schemas.microsoft.com/office/drawing/2014/main" id="{734540D3-19D1-4343-B2B9-64CF5617C5FD}"/>
              </a:ext>
            </a:extLst>
          </p:cNvPr>
          <p:cNvPicPr>
            <a:picLocks noChangeAspect="1"/>
          </p:cNvPicPr>
          <p:nvPr userDrawn="1"/>
        </p:nvPicPr>
        <p:blipFill>
          <a:blip r:embed="rId18">
            <a:extLst>
              <a:ext uri="{96DAC541-7B7A-43D3-8B79-37D633B846F1}">
                <asvg:svgBlip xmlns:asvg="http://schemas.microsoft.com/office/drawing/2016/SVG/main" r:embed="rId19"/>
              </a:ext>
            </a:extLst>
          </a:blip>
          <a:stretch>
            <a:fillRect/>
          </a:stretch>
        </p:blipFill>
        <p:spPr>
          <a:xfrm>
            <a:off x="720090" y="0"/>
            <a:ext cx="1096735" cy="1304666"/>
          </a:xfrm>
          <a:prstGeom prst="rect">
            <a:avLst/>
          </a:prstGeom>
        </p:spPr>
      </p:pic>
      <p:sp>
        <p:nvSpPr>
          <p:cNvPr id="8" name="Text Placeholder 2">
            <a:extLst>
              <a:ext uri="{FF2B5EF4-FFF2-40B4-BE49-F238E27FC236}">
                <a16:creationId xmlns:a16="http://schemas.microsoft.com/office/drawing/2014/main" id="{0A070B88-1D4D-44C9-AC83-BD74551FEA5B}"/>
              </a:ext>
            </a:extLst>
          </p:cNvPr>
          <p:cNvSpPr>
            <a:spLocks noGrp="1"/>
          </p:cNvSpPr>
          <p:nvPr>
            <p:ph type="body" idx="1"/>
          </p:nvPr>
        </p:nvSpPr>
        <p:spPr>
          <a:xfrm>
            <a:off x="758190" y="2259018"/>
            <a:ext cx="5375910" cy="3910012"/>
          </a:xfrm>
          <a:prstGeom prst="rect">
            <a:avLst/>
          </a:prstGeom>
        </p:spPr>
        <p:txBody>
          <a:bodyPr vert="horz" lIns="0" tIns="0" rIns="0" bIns="0" rtlCol="0">
            <a:normAutofit/>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Tree>
    <p:extLst>
      <p:ext uri="{BB962C8B-B14F-4D97-AF65-F5344CB8AC3E}">
        <p14:creationId xmlns:p14="http://schemas.microsoft.com/office/powerpoint/2010/main" val="4013363400"/>
      </p:ext>
    </p:extLst>
  </p:cSld>
  <p:clrMap bg1="lt1" tx1="dk1" bg2="lt2" tx2="dk2" accent1="accent1" accent2="accent2" accent3="accent3" accent4="accent4" accent5="accent5" accent6="accent6" hlink="hlink" folHlink="folHlink"/>
  <p:sldLayoutIdLst>
    <p:sldLayoutId id="2147483663" r:id="rId1"/>
    <p:sldLayoutId id="2147483667" r:id="rId2"/>
    <p:sldLayoutId id="2147483664" r:id="rId3"/>
    <p:sldLayoutId id="2147483689" r:id="rId4"/>
    <p:sldLayoutId id="2147483671" r:id="rId5"/>
    <p:sldLayoutId id="2147483665" r:id="rId6"/>
    <p:sldLayoutId id="2147483733" r:id="rId7"/>
    <p:sldLayoutId id="2147483734" r:id="rId8"/>
    <p:sldLayoutId id="2147483693" r:id="rId9"/>
    <p:sldLayoutId id="2147483719" r:id="rId10"/>
    <p:sldLayoutId id="2147483720" r:id="rId11"/>
    <p:sldLayoutId id="2147483735" r:id="rId12"/>
    <p:sldLayoutId id="2147483736" r:id="rId13"/>
    <p:sldLayoutId id="2147483737" r:id="rId14"/>
    <p:sldLayoutId id="2147483699" r:id="rId15"/>
    <p:sldLayoutId id="2147483669" r:id="rId16"/>
  </p:sldLayoutIdLst>
  <p:hf sldNum="0" hdr="0" dt="0"/>
  <p:txStyles>
    <p:titleStyle>
      <a:lvl1pPr algn="l" defTabSz="914400" rtl="0" eaLnBrk="1" latinLnBrk="0" hangingPunct="1">
        <a:lnSpc>
          <a:spcPct val="90000"/>
        </a:lnSpc>
        <a:spcBef>
          <a:spcPct val="0"/>
        </a:spcBef>
        <a:buNone/>
        <a:defRPr sz="3850" b="1" kern="1200">
          <a:solidFill>
            <a:srgbClr val="05427B"/>
          </a:solidFill>
          <a:latin typeface="+mj-lt"/>
          <a:ea typeface="+mj-ea"/>
          <a:cs typeface="+mj-cs"/>
        </a:defRPr>
      </a:lvl1pPr>
    </p:titleStyle>
    <p:bodyStyle>
      <a:lvl1pPr marL="285750" indent="-284400" algn="l" defTabSz="914400" rtl="0" eaLnBrk="1" latinLnBrk="0" hangingPunct="1">
        <a:lnSpc>
          <a:spcPct val="90000"/>
        </a:lnSpc>
        <a:spcBef>
          <a:spcPts val="1000"/>
        </a:spcBef>
        <a:buClr>
          <a:schemeClr val="accent1"/>
        </a:buClr>
        <a:buSzPct val="100000"/>
        <a:buFont typeface="Arial" panose="020B0604020202020204" pitchFamily="34" charset="0"/>
        <a:buChar char="•"/>
        <a:defRPr sz="2400" kern="1200">
          <a:solidFill>
            <a:srgbClr val="05427B"/>
          </a:solidFill>
          <a:latin typeface="Calibri Light" panose="020F0302020204030204" pitchFamily="34" charset="0"/>
          <a:ea typeface="+mn-ea"/>
          <a:cs typeface="Calibri Light" panose="020F0302020204030204" pitchFamily="34" charset="0"/>
        </a:defRPr>
      </a:lvl1pPr>
      <a:lvl2pPr marL="572400" indent="-284400" algn="l" defTabSz="914400" rtl="0" eaLnBrk="1" latinLnBrk="0" hangingPunct="1">
        <a:lnSpc>
          <a:spcPct val="90000"/>
        </a:lnSpc>
        <a:spcBef>
          <a:spcPts val="500"/>
        </a:spcBef>
        <a:buClr>
          <a:schemeClr val="accent1"/>
        </a:buClr>
        <a:buFont typeface="Arial" panose="020B0604020202020204" pitchFamily="34" charset="0"/>
        <a:buChar char="•"/>
        <a:defRPr sz="2000" kern="1200">
          <a:solidFill>
            <a:srgbClr val="05427B"/>
          </a:solidFill>
          <a:latin typeface="Calibri Light" panose="020F0302020204030204" pitchFamily="34" charset="0"/>
          <a:ea typeface="+mn-ea"/>
          <a:cs typeface="Calibri Light" panose="020F0302020204030204" pitchFamily="34" charset="0"/>
        </a:defRPr>
      </a:lvl2pPr>
      <a:lvl3pPr marL="856800" indent="-2844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rgbClr val="05427B"/>
          </a:solidFill>
          <a:latin typeface="Calibri Light" panose="020F0302020204030204" pitchFamily="34" charset="0"/>
          <a:ea typeface="+mn-ea"/>
          <a:cs typeface="Calibri Light" panose="020F0302020204030204" pitchFamily="34" charset="0"/>
        </a:defRPr>
      </a:lvl3pPr>
      <a:lvl4pPr marL="1144800" indent="-284400"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rgbClr val="05427B"/>
          </a:solidFill>
          <a:latin typeface="Calibri Light" panose="020F0302020204030204" pitchFamily="34" charset="0"/>
          <a:ea typeface="+mn-ea"/>
          <a:cs typeface="Calibri Light" panose="020F0302020204030204" pitchFamily="34" charset="0"/>
        </a:defRPr>
      </a:lvl4pPr>
      <a:lvl5pPr marL="1429200" indent="-284400" algn="l" defTabSz="914400" rtl="0" eaLnBrk="1" latinLnBrk="0" hangingPunct="1">
        <a:lnSpc>
          <a:spcPct val="90000"/>
        </a:lnSpc>
        <a:spcBef>
          <a:spcPts val="500"/>
        </a:spcBef>
        <a:buClr>
          <a:schemeClr val="accent1"/>
        </a:buClr>
        <a:buFont typeface="Arial" panose="020B0604020202020204" pitchFamily="34" charset="0"/>
        <a:buChar char="•"/>
        <a:defRPr sz="1500" kern="1200">
          <a:solidFill>
            <a:srgbClr val="05427B"/>
          </a:solidFill>
          <a:latin typeface="Calibri Light" panose="020F0302020204030204" pitchFamily="34" charset="0"/>
          <a:ea typeface="+mn-ea"/>
          <a:cs typeface="Calibri Light" panose="020F03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C00E0C1-94DD-4E87-91A3-A53B9DA66CC3}"/>
              </a:ext>
            </a:extLst>
          </p:cNvPr>
          <p:cNvSpPr>
            <a:spLocks noGrp="1"/>
          </p:cNvSpPr>
          <p:nvPr>
            <p:ph type="title"/>
          </p:nvPr>
        </p:nvSpPr>
        <p:spPr>
          <a:xfrm>
            <a:off x="2102644" y="379964"/>
            <a:ext cx="3993356" cy="1051168"/>
          </a:xfrm>
          <a:prstGeom prst="rect">
            <a:avLst/>
          </a:prstGeom>
        </p:spPr>
        <p:txBody>
          <a:bodyPr vert="horz" lIns="0" tIns="0" rIns="0" bIns="0" rtlCol="0" anchor="b">
            <a:noAutofit/>
          </a:bodyPr>
          <a:lstStyle/>
          <a:p>
            <a:endParaRPr lang="nb-NO" dirty="0"/>
          </a:p>
        </p:txBody>
      </p:sp>
      <p:sp>
        <p:nvSpPr>
          <p:cNvPr id="4" name="Date Placeholder 3">
            <a:extLst>
              <a:ext uri="{FF2B5EF4-FFF2-40B4-BE49-F238E27FC236}">
                <a16:creationId xmlns:a16="http://schemas.microsoft.com/office/drawing/2014/main" id="{11B23902-B834-4F86-BC59-3F0B89E2FB74}"/>
              </a:ext>
            </a:extLst>
          </p:cNvPr>
          <p:cNvSpPr>
            <a:spLocks noGrp="1"/>
          </p:cNvSpPr>
          <p:nvPr>
            <p:ph type="dt" sz="half" idx="2"/>
          </p:nvPr>
        </p:nvSpPr>
        <p:spPr>
          <a:xfrm>
            <a:off x="5195888" y="6508426"/>
            <a:ext cx="1800225" cy="215444"/>
          </a:xfrm>
          <a:prstGeom prst="rect">
            <a:avLst/>
          </a:prstGeom>
        </p:spPr>
        <p:txBody>
          <a:bodyPr vert="horz" lIns="0" tIns="0" rIns="0" bIns="0" rtlCol="0" anchor="ctr">
            <a:noAutofit/>
          </a:bodyPr>
          <a:lstStyle>
            <a:lvl1pPr algn="ctr">
              <a:defRPr sz="1400">
                <a:solidFill>
                  <a:schemeClr val="tx2"/>
                </a:solidFill>
              </a:defRPr>
            </a:lvl1pPr>
          </a:lstStyle>
          <a:p>
            <a:endParaRPr lang="nb-NO" dirty="0"/>
          </a:p>
        </p:txBody>
      </p:sp>
      <p:sp>
        <p:nvSpPr>
          <p:cNvPr id="5" name="Footer Placeholder 4">
            <a:extLst>
              <a:ext uri="{FF2B5EF4-FFF2-40B4-BE49-F238E27FC236}">
                <a16:creationId xmlns:a16="http://schemas.microsoft.com/office/drawing/2014/main" id="{596F47F6-6A98-4E1E-B01E-2BE8C7E1830A}"/>
              </a:ext>
            </a:extLst>
          </p:cNvPr>
          <p:cNvSpPr>
            <a:spLocks noGrp="1"/>
          </p:cNvSpPr>
          <p:nvPr>
            <p:ph type="ftr" sz="quarter" idx="3"/>
          </p:nvPr>
        </p:nvSpPr>
        <p:spPr>
          <a:xfrm>
            <a:off x="720090" y="6508427"/>
            <a:ext cx="4114800" cy="215444"/>
          </a:xfrm>
          <a:prstGeom prst="rect">
            <a:avLst/>
          </a:prstGeom>
        </p:spPr>
        <p:txBody>
          <a:bodyPr vert="horz" lIns="0" tIns="0" rIns="0" bIns="0" rtlCol="0" anchor="ctr">
            <a:noAutofit/>
          </a:bodyPr>
          <a:lstStyle>
            <a:lvl1pPr algn="l">
              <a:defRPr sz="1400">
                <a:solidFill>
                  <a:srgbClr val="003C65"/>
                </a:solidFill>
              </a:defRPr>
            </a:lvl1pPr>
          </a:lstStyle>
          <a:p>
            <a:r>
              <a:rPr lang="nb-NO"/>
              <a:t>Teknologi for et bedre samfunn</a:t>
            </a:r>
            <a:endParaRPr lang="nb-NO" dirty="0"/>
          </a:p>
        </p:txBody>
      </p:sp>
      <p:sp>
        <p:nvSpPr>
          <p:cNvPr id="6" name="Slide Number Placeholder 5">
            <a:extLst>
              <a:ext uri="{FF2B5EF4-FFF2-40B4-BE49-F238E27FC236}">
                <a16:creationId xmlns:a16="http://schemas.microsoft.com/office/drawing/2014/main" id="{80DA8E62-4914-40DC-8FB0-44576D955B66}"/>
              </a:ext>
            </a:extLst>
          </p:cNvPr>
          <p:cNvSpPr>
            <a:spLocks noGrp="1"/>
          </p:cNvSpPr>
          <p:nvPr>
            <p:ph type="sldNum" sz="quarter" idx="4"/>
          </p:nvPr>
        </p:nvSpPr>
        <p:spPr>
          <a:xfrm>
            <a:off x="9086850" y="6508425"/>
            <a:ext cx="2743200" cy="215444"/>
          </a:xfrm>
          <a:prstGeom prst="rect">
            <a:avLst/>
          </a:prstGeom>
        </p:spPr>
        <p:txBody>
          <a:bodyPr vert="horz" lIns="0" tIns="0" rIns="0" bIns="0" rtlCol="0" anchor="ctr">
            <a:noAutofit/>
          </a:bodyPr>
          <a:lstStyle>
            <a:lvl1pPr algn="r">
              <a:defRPr sz="1400">
                <a:solidFill>
                  <a:schemeClr val="tx2"/>
                </a:solidFill>
              </a:defRPr>
            </a:lvl1pPr>
          </a:lstStyle>
          <a:p>
            <a:fld id="{E344FE64-9673-4E6C-96FF-C6B9E6BF336F}" type="slidenum">
              <a:rPr lang="nb-NO" smtClean="0"/>
              <a:pPr/>
              <a:t>‹Nr.›</a:t>
            </a:fld>
            <a:endParaRPr lang="nb-NO"/>
          </a:p>
        </p:txBody>
      </p:sp>
      <p:pic>
        <p:nvPicPr>
          <p:cNvPr id="14" name="Graphic 13">
            <a:extLst>
              <a:ext uri="{FF2B5EF4-FFF2-40B4-BE49-F238E27FC236}">
                <a16:creationId xmlns:a16="http://schemas.microsoft.com/office/drawing/2014/main" id="{734540D3-19D1-4343-B2B9-64CF5617C5FD}"/>
              </a:ext>
            </a:extLst>
          </p:cNvPr>
          <p:cNvPicPr>
            <a:picLocks noChangeAspect="1"/>
          </p:cNvPicPr>
          <p:nvPr userDrawn="1"/>
        </p:nvPicPr>
        <p:blipFill>
          <a:blip r:embed="rId18">
            <a:extLst>
              <a:ext uri="{96DAC541-7B7A-43D3-8B79-37D633B846F1}">
                <asvg:svgBlip xmlns:asvg="http://schemas.microsoft.com/office/drawing/2016/SVG/main" r:embed="rId19"/>
              </a:ext>
            </a:extLst>
          </a:blip>
          <a:stretch>
            <a:fillRect/>
          </a:stretch>
        </p:blipFill>
        <p:spPr>
          <a:xfrm>
            <a:off x="720090" y="0"/>
            <a:ext cx="1096735" cy="1304666"/>
          </a:xfrm>
          <a:prstGeom prst="rect">
            <a:avLst/>
          </a:prstGeom>
        </p:spPr>
      </p:pic>
      <p:sp>
        <p:nvSpPr>
          <p:cNvPr id="8" name="Text Placeholder 2">
            <a:extLst>
              <a:ext uri="{FF2B5EF4-FFF2-40B4-BE49-F238E27FC236}">
                <a16:creationId xmlns:a16="http://schemas.microsoft.com/office/drawing/2014/main" id="{674E4E07-17EE-44AB-A23B-DF246D6AC8BF}"/>
              </a:ext>
            </a:extLst>
          </p:cNvPr>
          <p:cNvSpPr>
            <a:spLocks noGrp="1"/>
          </p:cNvSpPr>
          <p:nvPr>
            <p:ph type="body" idx="1"/>
          </p:nvPr>
        </p:nvSpPr>
        <p:spPr>
          <a:xfrm>
            <a:off x="758190" y="2259018"/>
            <a:ext cx="5375910" cy="3910012"/>
          </a:xfrm>
          <a:prstGeom prst="rect">
            <a:avLst/>
          </a:prstGeom>
        </p:spPr>
        <p:txBody>
          <a:bodyPr vert="horz" lIns="0" tIns="0" rIns="0" bIns="0" rtlCol="0">
            <a:normAutofit/>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Tree>
    <p:extLst>
      <p:ext uri="{BB962C8B-B14F-4D97-AF65-F5344CB8AC3E}">
        <p14:creationId xmlns:p14="http://schemas.microsoft.com/office/powerpoint/2010/main" val="157130354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90" r:id="rId4"/>
    <p:sldLayoutId id="2147483676" r:id="rId5"/>
    <p:sldLayoutId id="2147483677" r:id="rId6"/>
    <p:sldLayoutId id="2147483738" r:id="rId7"/>
    <p:sldLayoutId id="2147483739" r:id="rId8"/>
    <p:sldLayoutId id="2147483694" r:id="rId9"/>
    <p:sldLayoutId id="2147483724" r:id="rId10"/>
    <p:sldLayoutId id="2147483725" r:id="rId11"/>
    <p:sldLayoutId id="2147483740" r:id="rId12"/>
    <p:sldLayoutId id="2147483741" r:id="rId13"/>
    <p:sldLayoutId id="2147483742" r:id="rId14"/>
    <p:sldLayoutId id="2147483701" r:id="rId15"/>
    <p:sldLayoutId id="2147483679" r:id="rId16"/>
  </p:sldLayoutIdLst>
  <p:hf sldNum="0" hdr="0" dt="0"/>
  <p:txStyles>
    <p:titleStyle>
      <a:lvl1pPr algn="l" defTabSz="914400" rtl="0" eaLnBrk="1" latinLnBrk="0" hangingPunct="1">
        <a:lnSpc>
          <a:spcPct val="90000"/>
        </a:lnSpc>
        <a:spcBef>
          <a:spcPct val="0"/>
        </a:spcBef>
        <a:buNone/>
        <a:defRPr sz="3850" b="1" kern="1200">
          <a:solidFill>
            <a:srgbClr val="05427B"/>
          </a:solidFill>
          <a:latin typeface="+mj-lt"/>
          <a:ea typeface="+mj-ea"/>
          <a:cs typeface="+mj-cs"/>
        </a:defRPr>
      </a:lvl1pPr>
    </p:titleStyle>
    <p:bodyStyle>
      <a:lvl1pPr marL="285750" indent="-284400" algn="l" defTabSz="914400" rtl="0" eaLnBrk="1" latinLnBrk="0" hangingPunct="1">
        <a:lnSpc>
          <a:spcPct val="90000"/>
        </a:lnSpc>
        <a:spcBef>
          <a:spcPts val="1000"/>
        </a:spcBef>
        <a:buClr>
          <a:schemeClr val="accent1"/>
        </a:buClr>
        <a:buSzPct val="100000"/>
        <a:buFont typeface="Arial" panose="020B0604020202020204" pitchFamily="34" charset="0"/>
        <a:buChar char="•"/>
        <a:defRPr sz="2400" kern="1200">
          <a:solidFill>
            <a:srgbClr val="05427B"/>
          </a:solidFill>
          <a:latin typeface="Calibri Light" panose="020F0302020204030204" pitchFamily="34" charset="0"/>
          <a:ea typeface="+mn-ea"/>
          <a:cs typeface="Calibri Light" panose="020F0302020204030204" pitchFamily="34" charset="0"/>
        </a:defRPr>
      </a:lvl1pPr>
      <a:lvl2pPr marL="572400" indent="-284400" algn="l" defTabSz="914400" rtl="0" eaLnBrk="1" latinLnBrk="0" hangingPunct="1">
        <a:lnSpc>
          <a:spcPct val="90000"/>
        </a:lnSpc>
        <a:spcBef>
          <a:spcPts val="500"/>
        </a:spcBef>
        <a:buClr>
          <a:schemeClr val="accent1"/>
        </a:buClr>
        <a:buFont typeface="Arial" panose="020B0604020202020204" pitchFamily="34" charset="0"/>
        <a:buChar char="•"/>
        <a:defRPr sz="2000" kern="1200">
          <a:solidFill>
            <a:srgbClr val="05427B"/>
          </a:solidFill>
          <a:latin typeface="Calibri Light" panose="020F0302020204030204" pitchFamily="34" charset="0"/>
          <a:ea typeface="+mn-ea"/>
          <a:cs typeface="Calibri Light" panose="020F0302020204030204" pitchFamily="34" charset="0"/>
        </a:defRPr>
      </a:lvl2pPr>
      <a:lvl3pPr marL="856800" indent="-2844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rgbClr val="05427B"/>
          </a:solidFill>
          <a:latin typeface="Calibri Light" panose="020F0302020204030204" pitchFamily="34" charset="0"/>
          <a:ea typeface="+mn-ea"/>
          <a:cs typeface="Calibri Light" panose="020F0302020204030204" pitchFamily="34" charset="0"/>
        </a:defRPr>
      </a:lvl3pPr>
      <a:lvl4pPr marL="1144800" indent="-284400"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rgbClr val="05427B"/>
          </a:solidFill>
          <a:latin typeface="Calibri Light" panose="020F0302020204030204" pitchFamily="34" charset="0"/>
          <a:ea typeface="+mn-ea"/>
          <a:cs typeface="Calibri Light" panose="020F0302020204030204" pitchFamily="34" charset="0"/>
        </a:defRPr>
      </a:lvl4pPr>
      <a:lvl5pPr marL="1429200" indent="-284400" algn="l" defTabSz="914400" rtl="0" eaLnBrk="1" latinLnBrk="0" hangingPunct="1">
        <a:lnSpc>
          <a:spcPct val="90000"/>
        </a:lnSpc>
        <a:spcBef>
          <a:spcPts val="500"/>
        </a:spcBef>
        <a:buClr>
          <a:schemeClr val="accent1"/>
        </a:buClr>
        <a:buFont typeface="Arial" panose="020B0604020202020204" pitchFamily="34" charset="0"/>
        <a:buChar char="•"/>
        <a:defRPr sz="1500" kern="1200">
          <a:solidFill>
            <a:srgbClr val="05427B"/>
          </a:solidFill>
          <a:latin typeface="Calibri Light" panose="020F0302020204030204" pitchFamily="34" charset="0"/>
          <a:ea typeface="+mn-ea"/>
          <a:cs typeface="Calibri Light" panose="020F03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C00E0C1-94DD-4E87-91A3-A53B9DA66CC3}"/>
              </a:ext>
            </a:extLst>
          </p:cNvPr>
          <p:cNvSpPr>
            <a:spLocks noGrp="1"/>
          </p:cNvSpPr>
          <p:nvPr>
            <p:ph type="title"/>
          </p:nvPr>
        </p:nvSpPr>
        <p:spPr>
          <a:xfrm>
            <a:off x="2102644" y="379964"/>
            <a:ext cx="3993356" cy="1051168"/>
          </a:xfrm>
          <a:prstGeom prst="rect">
            <a:avLst/>
          </a:prstGeom>
        </p:spPr>
        <p:txBody>
          <a:bodyPr vert="horz" lIns="0" tIns="0" rIns="0" bIns="0" rtlCol="0" anchor="b">
            <a:noAutofit/>
          </a:bodyPr>
          <a:lstStyle/>
          <a:p>
            <a:endParaRPr lang="nb-NO" dirty="0"/>
          </a:p>
        </p:txBody>
      </p:sp>
      <p:sp>
        <p:nvSpPr>
          <p:cNvPr id="4" name="Date Placeholder 3">
            <a:extLst>
              <a:ext uri="{FF2B5EF4-FFF2-40B4-BE49-F238E27FC236}">
                <a16:creationId xmlns:a16="http://schemas.microsoft.com/office/drawing/2014/main" id="{11B23902-B834-4F86-BC59-3F0B89E2FB74}"/>
              </a:ext>
            </a:extLst>
          </p:cNvPr>
          <p:cNvSpPr>
            <a:spLocks noGrp="1"/>
          </p:cNvSpPr>
          <p:nvPr>
            <p:ph type="dt" sz="half" idx="2"/>
          </p:nvPr>
        </p:nvSpPr>
        <p:spPr>
          <a:xfrm>
            <a:off x="5195888" y="6508426"/>
            <a:ext cx="1800225" cy="215444"/>
          </a:xfrm>
          <a:prstGeom prst="rect">
            <a:avLst/>
          </a:prstGeom>
        </p:spPr>
        <p:txBody>
          <a:bodyPr vert="horz" lIns="0" tIns="0" rIns="0" bIns="0" rtlCol="0" anchor="ctr">
            <a:noAutofit/>
          </a:bodyPr>
          <a:lstStyle>
            <a:lvl1pPr algn="ctr">
              <a:defRPr sz="1400">
                <a:solidFill>
                  <a:schemeClr val="tx2"/>
                </a:solidFill>
              </a:defRPr>
            </a:lvl1pPr>
          </a:lstStyle>
          <a:p>
            <a:endParaRPr lang="nb-NO" dirty="0"/>
          </a:p>
        </p:txBody>
      </p:sp>
      <p:sp>
        <p:nvSpPr>
          <p:cNvPr id="5" name="Footer Placeholder 4">
            <a:extLst>
              <a:ext uri="{FF2B5EF4-FFF2-40B4-BE49-F238E27FC236}">
                <a16:creationId xmlns:a16="http://schemas.microsoft.com/office/drawing/2014/main" id="{596F47F6-6A98-4E1E-B01E-2BE8C7E1830A}"/>
              </a:ext>
            </a:extLst>
          </p:cNvPr>
          <p:cNvSpPr>
            <a:spLocks noGrp="1"/>
          </p:cNvSpPr>
          <p:nvPr>
            <p:ph type="ftr" sz="quarter" idx="3"/>
          </p:nvPr>
        </p:nvSpPr>
        <p:spPr>
          <a:xfrm>
            <a:off x="720090" y="6508427"/>
            <a:ext cx="4114800" cy="215444"/>
          </a:xfrm>
          <a:prstGeom prst="rect">
            <a:avLst/>
          </a:prstGeom>
        </p:spPr>
        <p:txBody>
          <a:bodyPr vert="horz" lIns="0" tIns="0" rIns="0" bIns="0" rtlCol="0" anchor="ctr">
            <a:noAutofit/>
          </a:bodyPr>
          <a:lstStyle>
            <a:lvl1pPr algn="l">
              <a:defRPr sz="1400">
                <a:solidFill>
                  <a:srgbClr val="003C65"/>
                </a:solidFill>
              </a:defRPr>
            </a:lvl1pPr>
          </a:lstStyle>
          <a:p>
            <a:r>
              <a:rPr lang="nb-NO"/>
              <a:t>Teknologi for et bedre samfunn</a:t>
            </a:r>
            <a:endParaRPr lang="nb-NO" dirty="0"/>
          </a:p>
        </p:txBody>
      </p:sp>
      <p:sp>
        <p:nvSpPr>
          <p:cNvPr id="6" name="Slide Number Placeholder 5">
            <a:extLst>
              <a:ext uri="{FF2B5EF4-FFF2-40B4-BE49-F238E27FC236}">
                <a16:creationId xmlns:a16="http://schemas.microsoft.com/office/drawing/2014/main" id="{80DA8E62-4914-40DC-8FB0-44576D955B66}"/>
              </a:ext>
            </a:extLst>
          </p:cNvPr>
          <p:cNvSpPr>
            <a:spLocks noGrp="1"/>
          </p:cNvSpPr>
          <p:nvPr>
            <p:ph type="sldNum" sz="quarter" idx="4"/>
          </p:nvPr>
        </p:nvSpPr>
        <p:spPr>
          <a:xfrm>
            <a:off x="9086850" y="6508425"/>
            <a:ext cx="2743200" cy="215444"/>
          </a:xfrm>
          <a:prstGeom prst="rect">
            <a:avLst/>
          </a:prstGeom>
        </p:spPr>
        <p:txBody>
          <a:bodyPr vert="horz" lIns="0" tIns="0" rIns="0" bIns="0" rtlCol="0" anchor="ctr">
            <a:noAutofit/>
          </a:bodyPr>
          <a:lstStyle>
            <a:lvl1pPr algn="r">
              <a:defRPr sz="1400">
                <a:solidFill>
                  <a:schemeClr val="tx2"/>
                </a:solidFill>
              </a:defRPr>
            </a:lvl1pPr>
          </a:lstStyle>
          <a:p>
            <a:fld id="{E344FE64-9673-4E6C-96FF-C6B9E6BF336F}" type="slidenum">
              <a:rPr lang="nb-NO" smtClean="0"/>
              <a:pPr/>
              <a:t>‹Nr.›</a:t>
            </a:fld>
            <a:endParaRPr lang="nb-NO"/>
          </a:p>
        </p:txBody>
      </p:sp>
      <p:pic>
        <p:nvPicPr>
          <p:cNvPr id="14" name="Graphic 13">
            <a:extLst>
              <a:ext uri="{FF2B5EF4-FFF2-40B4-BE49-F238E27FC236}">
                <a16:creationId xmlns:a16="http://schemas.microsoft.com/office/drawing/2014/main" id="{734540D3-19D1-4343-B2B9-64CF5617C5FD}"/>
              </a:ext>
            </a:extLst>
          </p:cNvPr>
          <p:cNvPicPr>
            <a:picLocks noChangeAspect="1"/>
          </p:cNvPicPr>
          <p:nvPr userDrawn="1"/>
        </p:nvPicPr>
        <p:blipFill>
          <a:blip r:embed="rId18">
            <a:extLst>
              <a:ext uri="{96DAC541-7B7A-43D3-8B79-37D633B846F1}">
                <asvg:svgBlip xmlns:asvg="http://schemas.microsoft.com/office/drawing/2016/SVG/main" r:embed="rId19"/>
              </a:ext>
            </a:extLst>
          </a:blip>
          <a:stretch>
            <a:fillRect/>
          </a:stretch>
        </p:blipFill>
        <p:spPr>
          <a:xfrm>
            <a:off x="720090" y="0"/>
            <a:ext cx="1096735" cy="1304666"/>
          </a:xfrm>
          <a:prstGeom prst="rect">
            <a:avLst/>
          </a:prstGeom>
        </p:spPr>
      </p:pic>
      <p:sp>
        <p:nvSpPr>
          <p:cNvPr id="9" name="Text Placeholder 2">
            <a:extLst>
              <a:ext uri="{FF2B5EF4-FFF2-40B4-BE49-F238E27FC236}">
                <a16:creationId xmlns:a16="http://schemas.microsoft.com/office/drawing/2014/main" id="{58F37BC3-C2C0-49FC-AF17-4DF1FED34D70}"/>
              </a:ext>
            </a:extLst>
          </p:cNvPr>
          <p:cNvSpPr>
            <a:spLocks noGrp="1"/>
          </p:cNvSpPr>
          <p:nvPr>
            <p:ph type="body" idx="1"/>
          </p:nvPr>
        </p:nvSpPr>
        <p:spPr>
          <a:xfrm>
            <a:off x="758190" y="2259018"/>
            <a:ext cx="5375910" cy="39100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b-NO" dirty="0"/>
          </a:p>
        </p:txBody>
      </p:sp>
    </p:spTree>
    <p:extLst>
      <p:ext uri="{BB962C8B-B14F-4D97-AF65-F5344CB8AC3E}">
        <p14:creationId xmlns:p14="http://schemas.microsoft.com/office/powerpoint/2010/main" val="3187493390"/>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91" r:id="rId4"/>
    <p:sldLayoutId id="2147483684" r:id="rId5"/>
    <p:sldLayoutId id="2147483685" r:id="rId6"/>
    <p:sldLayoutId id="2147483743" r:id="rId7"/>
    <p:sldLayoutId id="2147483744" r:id="rId8"/>
    <p:sldLayoutId id="2147483695" r:id="rId9"/>
    <p:sldLayoutId id="2147483729" r:id="rId10"/>
    <p:sldLayoutId id="2147483730" r:id="rId11"/>
    <p:sldLayoutId id="2147483745" r:id="rId12"/>
    <p:sldLayoutId id="2147483746" r:id="rId13"/>
    <p:sldLayoutId id="2147483747" r:id="rId14"/>
    <p:sldLayoutId id="2147483703" r:id="rId15"/>
    <p:sldLayoutId id="2147483687" r:id="rId16"/>
  </p:sldLayoutIdLst>
  <p:hf sldNum="0" hdr="0" dt="0"/>
  <p:txStyles>
    <p:titleStyle>
      <a:lvl1pPr algn="l" defTabSz="914400" rtl="0" eaLnBrk="1" latinLnBrk="0" hangingPunct="1">
        <a:lnSpc>
          <a:spcPct val="90000"/>
        </a:lnSpc>
        <a:spcBef>
          <a:spcPct val="0"/>
        </a:spcBef>
        <a:buNone/>
        <a:defRPr sz="3850" b="1" kern="1200">
          <a:solidFill>
            <a:srgbClr val="05427B"/>
          </a:solidFill>
          <a:latin typeface="+mj-lt"/>
          <a:ea typeface="+mj-ea"/>
          <a:cs typeface="+mj-cs"/>
        </a:defRPr>
      </a:lvl1pPr>
    </p:titleStyle>
    <p:bodyStyle>
      <a:lvl1pPr marL="285750" indent="-284400" algn="l" defTabSz="914400" rtl="0" eaLnBrk="1" latinLnBrk="0" hangingPunct="1">
        <a:lnSpc>
          <a:spcPct val="90000"/>
        </a:lnSpc>
        <a:spcBef>
          <a:spcPts val="1000"/>
        </a:spcBef>
        <a:buClr>
          <a:schemeClr val="accent1"/>
        </a:buClr>
        <a:buSzPct val="100000"/>
        <a:buFont typeface="Arial" panose="020B0604020202020204" pitchFamily="34" charset="0"/>
        <a:buChar char="•"/>
        <a:defRPr sz="2400" kern="1200">
          <a:solidFill>
            <a:srgbClr val="05427B"/>
          </a:solidFill>
          <a:latin typeface="Calibri Light" panose="020F0302020204030204" pitchFamily="34" charset="0"/>
          <a:ea typeface="+mn-ea"/>
          <a:cs typeface="Calibri Light" panose="020F0302020204030204" pitchFamily="34" charset="0"/>
        </a:defRPr>
      </a:lvl1pPr>
      <a:lvl2pPr marL="572400" indent="-284400" algn="l" defTabSz="914400" rtl="0" eaLnBrk="1" latinLnBrk="0" hangingPunct="1">
        <a:lnSpc>
          <a:spcPct val="90000"/>
        </a:lnSpc>
        <a:spcBef>
          <a:spcPts val="500"/>
        </a:spcBef>
        <a:buClr>
          <a:schemeClr val="accent1"/>
        </a:buClr>
        <a:buFont typeface="Arial" panose="020B0604020202020204" pitchFamily="34" charset="0"/>
        <a:buChar char="•"/>
        <a:defRPr sz="2000" kern="1200">
          <a:solidFill>
            <a:srgbClr val="05427B"/>
          </a:solidFill>
          <a:latin typeface="Calibri Light" panose="020F0302020204030204" pitchFamily="34" charset="0"/>
          <a:ea typeface="+mn-ea"/>
          <a:cs typeface="Calibri Light" panose="020F0302020204030204" pitchFamily="34" charset="0"/>
        </a:defRPr>
      </a:lvl2pPr>
      <a:lvl3pPr marL="856800" indent="-2844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rgbClr val="05427B"/>
          </a:solidFill>
          <a:latin typeface="Calibri Light" panose="020F0302020204030204" pitchFamily="34" charset="0"/>
          <a:ea typeface="+mn-ea"/>
          <a:cs typeface="Calibri Light" panose="020F0302020204030204" pitchFamily="34" charset="0"/>
        </a:defRPr>
      </a:lvl3pPr>
      <a:lvl4pPr marL="1144800" indent="-284400"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rgbClr val="05427B"/>
          </a:solidFill>
          <a:latin typeface="Calibri Light" panose="020F0302020204030204" pitchFamily="34" charset="0"/>
          <a:ea typeface="+mn-ea"/>
          <a:cs typeface="Calibri Light" panose="020F0302020204030204" pitchFamily="34" charset="0"/>
        </a:defRPr>
      </a:lvl4pPr>
      <a:lvl5pPr marL="1429200" indent="-284400" algn="l" defTabSz="914400" rtl="0" eaLnBrk="1" latinLnBrk="0" hangingPunct="1">
        <a:lnSpc>
          <a:spcPct val="90000"/>
        </a:lnSpc>
        <a:spcBef>
          <a:spcPts val="500"/>
        </a:spcBef>
        <a:buClr>
          <a:schemeClr val="accent1"/>
        </a:buClr>
        <a:buFont typeface="Arial" panose="020B0604020202020204" pitchFamily="34" charset="0"/>
        <a:buChar char="•"/>
        <a:defRPr sz="1500" kern="1200">
          <a:solidFill>
            <a:srgbClr val="05427B"/>
          </a:solidFill>
          <a:latin typeface="Calibri Light" panose="020F0302020204030204" pitchFamily="34" charset="0"/>
          <a:ea typeface="+mn-ea"/>
          <a:cs typeface="Calibri Light" panose="020F03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C00E0C1-94DD-4E87-91A3-A53B9DA66CC3}"/>
              </a:ext>
            </a:extLst>
          </p:cNvPr>
          <p:cNvSpPr>
            <a:spLocks noGrp="1"/>
          </p:cNvSpPr>
          <p:nvPr>
            <p:ph type="title"/>
          </p:nvPr>
        </p:nvSpPr>
        <p:spPr>
          <a:xfrm>
            <a:off x="2102644" y="379964"/>
            <a:ext cx="3993356" cy="1051168"/>
          </a:xfrm>
          <a:prstGeom prst="rect">
            <a:avLst/>
          </a:prstGeom>
        </p:spPr>
        <p:txBody>
          <a:bodyPr vert="horz" lIns="0" tIns="0" rIns="0" bIns="0" rtlCol="0" anchor="b">
            <a:noAutofit/>
          </a:bodyPr>
          <a:lstStyle/>
          <a:p>
            <a:endParaRPr lang="nb-NO" dirty="0"/>
          </a:p>
        </p:txBody>
      </p:sp>
      <p:sp>
        <p:nvSpPr>
          <p:cNvPr id="4" name="Date Placeholder 3">
            <a:extLst>
              <a:ext uri="{FF2B5EF4-FFF2-40B4-BE49-F238E27FC236}">
                <a16:creationId xmlns:a16="http://schemas.microsoft.com/office/drawing/2014/main" id="{11B23902-B834-4F86-BC59-3F0B89E2FB74}"/>
              </a:ext>
            </a:extLst>
          </p:cNvPr>
          <p:cNvSpPr>
            <a:spLocks noGrp="1"/>
          </p:cNvSpPr>
          <p:nvPr>
            <p:ph type="dt" sz="half" idx="2"/>
          </p:nvPr>
        </p:nvSpPr>
        <p:spPr>
          <a:xfrm>
            <a:off x="5195888" y="6508426"/>
            <a:ext cx="1800225" cy="215444"/>
          </a:xfrm>
          <a:prstGeom prst="rect">
            <a:avLst/>
          </a:prstGeom>
        </p:spPr>
        <p:txBody>
          <a:bodyPr vert="horz" lIns="0" tIns="0" rIns="0" bIns="0" rtlCol="0" anchor="ctr">
            <a:noAutofit/>
          </a:bodyPr>
          <a:lstStyle>
            <a:lvl1pPr algn="ctr">
              <a:defRPr sz="1400">
                <a:solidFill>
                  <a:schemeClr val="tx2"/>
                </a:solidFill>
              </a:defRPr>
            </a:lvl1pPr>
          </a:lstStyle>
          <a:p>
            <a:endParaRPr lang="nb-NO" dirty="0"/>
          </a:p>
        </p:txBody>
      </p:sp>
      <p:sp>
        <p:nvSpPr>
          <p:cNvPr id="5" name="Footer Placeholder 4">
            <a:extLst>
              <a:ext uri="{FF2B5EF4-FFF2-40B4-BE49-F238E27FC236}">
                <a16:creationId xmlns:a16="http://schemas.microsoft.com/office/drawing/2014/main" id="{596F47F6-6A98-4E1E-B01E-2BE8C7E1830A}"/>
              </a:ext>
            </a:extLst>
          </p:cNvPr>
          <p:cNvSpPr>
            <a:spLocks noGrp="1"/>
          </p:cNvSpPr>
          <p:nvPr>
            <p:ph type="ftr" sz="quarter" idx="3"/>
          </p:nvPr>
        </p:nvSpPr>
        <p:spPr>
          <a:xfrm>
            <a:off x="720090" y="6508427"/>
            <a:ext cx="4114800" cy="215444"/>
          </a:xfrm>
          <a:prstGeom prst="rect">
            <a:avLst/>
          </a:prstGeom>
        </p:spPr>
        <p:txBody>
          <a:bodyPr vert="horz" lIns="0" tIns="0" rIns="0" bIns="0" rtlCol="0" anchor="ctr">
            <a:noAutofit/>
          </a:bodyPr>
          <a:lstStyle>
            <a:lvl1pPr algn="l">
              <a:defRPr sz="1400">
                <a:solidFill>
                  <a:srgbClr val="003C65"/>
                </a:solidFill>
              </a:defRPr>
            </a:lvl1pPr>
          </a:lstStyle>
          <a:p>
            <a:r>
              <a:rPr lang="nb-NO"/>
              <a:t>Teknologi for et bedre samfunn</a:t>
            </a:r>
            <a:endParaRPr lang="nb-NO" dirty="0"/>
          </a:p>
        </p:txBody>
      </p:sp>
      <p:sp>
        <p:nvSpPr>
          <p:cNvPr id="6" name="Slide Number Placeholder 5">
            <a:extLst>
              <a:ext uri="{FF2B5EF4-FFF2-40B4-BE49-F238E27FC236}">
                <a16:creationId xmlns:a16="http://schemas.microsoft.com/office/drawing/2014/main" id="{80DA8E62-4914-40DC-8FB0-44576D955B66}"/>
              </a:ext>
            </a:extLst>
          </p:cNvPr>
          <p:cNvSpPr>
            <a:spLocks noGrp="1"/>
          </p:cNvSpPr>
          <p:nvPr>
            <p:ph type="sldNum" sz="quarter" idx="4"/>
          </p:nvPr>
        </p:nvSpPr>
        <p:spPr>
          <a:xfrm>
            <a:off x="9086850" y="6508425"/>
            <a:ext cx="2743200" cy="215444"/>
          </a:xfrm>
          <a:prstGeom prst="rect">
            <a:avLst/>
          </a:prstGeom>
        </p:spPr>
        <p:txBody>
          <a:bodyPr vert="horz" lIns="0" tIns="0" rIns="0" bIns="0" rtlCol="0" anchor="ctr">
            <a:noAutofit/>
          </a:bodyPr>
          <a:lstStyle>
            <a:lvl1pPr algn="r">
              <a:defRPr sz="1400">
                <a:solidFill>
                  <a:schemeClr val="tx2"/>
                </a:solidFill>
              </a:defRPr>
            </a:lvl1pPr>
          </a:lstStyle>
          <a:p>
            <a:fld id="{E344FE64-9673-4E6C-96FF-C6B9E6BF336F}" type="slidenum">
              <a:rPr lang="nb-NO" smtClean="0"/>
              <a:pPr/>
              <a:t>‹Nr.›</a:t>
            </a:fld>
            <a:endParaRPr lang="nb-NO"/>
          </a:p>
        </p:txBody>
      </p:sp>
      <p:pic>
        <p:nvPicPr>
          <p:cNvPr id="14" name="Graphic 13">
            <a:extLst>
              <a:ext uri="{FF2B5EF4-FFF2-40B4-BE49-F238E27FC236}">
                <a16:creationId xmlns:a16="http://schemas.microsoft.com/office/drawing/2014/main" id="{734540D3-19D1-4343-B2B9-64CF5617C5FD}"/>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720090" y="0"/>
            <a:ext cx="1096735" cy="1304666"/>
          </a:xfrm>
          <a:prstGeom prst="rect">
            <a:avLst/>
          </a:prstGeom>
        </p:spPr>
      </p:pic>
      <p:sp>
        <p:nvSpPr>
          <p:cNvPr id="8" name="Text Placeholder 2">
            <a:extLst>
              <a:ext uri="{FF2B5EF4-FFF2-40B4-BE49-F238E27FC236}">
                <a16:creationId xmlns:a16="http://schemas.microsoft.com/office/drawing/2014/main" id="{0A070B88-1D4D-44C9-AC83-BD74551FEA5B}"/>
              </a:ext>
            </a:extLst>
          </p:cNvPr>
          <p:cNvSpPr>
            <a:spLocks noGrp="1"/>
          </p:cNvSpPr>
          <p:nvPr>
            <p:ph type="body" idx="1"/>
          </p:nvPr>
        </p:nvSpPr>
        <p:spPr>
          <a:xfrm>
            <a:off x="758190" y="2259018"/>
            <a:ext cx="5375910" cy="3910012"/>
          </a:xfrm>
          <a:prstGeom prst="rect">
            <a:avLst/>
          </a:prstGeom>
        </p:spPr>
        <p:txBody>
          <a:bodyPr vert="horz" lIns="0" tIns="0" rIns="0" bIns="0" rtlCol="0">
            <a:normAutofit/>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Tree>
    <p:extLst>
      <p:ext uri="{BB962C8B-B14F-4D97-AF65-F5344CB8AC3E}">
        <p14:creationId xmlns:p14="http://schemas.microsoft.com/office/powerpoint/2010/main" val="2269285815"/>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10" r:id="rId3"/>
    <p:sldLayoutId id="2147483709" r:id="rId4"/>
    <p:sldLayoutId id="2147483711" r:id="rId5"/>
    <p:sldLayoutId id="2147483712" r:id="rId6"/>
    <p:sldLayoutId id="2147483713" r:id="rId7"/>
  </p:sldLayoutIdLst>
  <p:hf sldNum="0" hdr="0" dt="0"/>
  <p:txStyles>
    <p:titleStyle>
      <a:lvl1pPr algn="l" defTabSz="914400" rtl="0" eaLnBrk="1" latinLnBrk="0" hangingPunct="1">
        <a:lnSpc>
          <a:spcPct val="90000"/>
        </a:lnSpc>
        <a:spcBef>
          <a:spcPct val="0"/>
        </a:spcBef>
        <a:buNone/>
        <a:defRPr sz="3850" b="1" kern="1200">
          <a:solidFill>
            <a:srgbClr val="05427B"/>
          </a:solidFill>
          <a:latin typeface="+mj-lt"/>
          <a:ea typeface="+mj-ea"/>
          <a:cs typeface="+mj-cs"/>
        </a:defRPr>
      </a:lvl1pPr>
    </p:titleStyle>
    <p:bodyStyle>
      <a:lvl1pPr marL="285750" indent="-284400" algn="l" defTabSz="914400" rtl="0" eaLnBrk="1" latinLnBrk="0" hangingPunct="1">
        <a:lnSpc>
          <a:spcPct val="90000"/>
        </a:lnSpc>
        <a:spcBef>
          <a:spcPts val="1000"/>
        </a:spcBef>
        <a:buClr>
          <a:schemeClr val="accent2"/>
        </a:buClr>
        <a:buSzPct val="100000"/>
        <a:buFont typeface="Arial" panose="020B0604020202020204" pitchFamily="34" charset="0"/>
        <a:buChar char="•"/>
        <a:defRPr sz="2400" kern="1200">
          <a:solidFill>
            <a:srgbClr val="05427B"/>
          </a:solidFill>
          <a:latin typeface="Calibri Light" panose="020F0302020204030204" pitchFamily="34" charset="0"/>
          <a:ea typeface="+mn-ea"/>
          <a:cs typeface="Calibri Light" panose="020F0302020204030204" pitchFamily="34" charset="0"/>
        </a:defRPr>
      </a:lvl1pPr>
      <a:lvl2pPr marL="572400" indent="-2844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rgbClr val="05427B"/>
          </a:solidFill>
          <a:latin typeface="Calibri Light" panose="020F0302020204030204" pitchFamily="34" charset="0"/>
          <a:ea typeface="+mn-ea"/>
          <a:cs typeface="Calibri Light" panose="020F0302020204030204" pitchFamily="34" charset="0"/>
        </a:defRPr>
      </a:lvl2pPr>
      <a:lvl3pPr marL="856800" indent="-2844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rgbClr val="05427B"/>
          </a:solidFill>
          <a:latin typeface="Calibri Light" panose="020F0302020204030204" pitchFamily="34" charset="0"/>
          <a:ea typeface="+mn-ea"/>
          <a:cs typeface="Calibri Light" panose="020F0302020204030204" pitchFamily="34" charset="0"/>
        </a:defRPr>
      </a:lvl3pPr>
      <a:lvl4pPr marL="1144800" indent="-284400" algn="l" defTabSz="914400" rtl="0" eaLnBrk="1" latinLnBrk="0" hangingPunct="1">
        <a:lnSpc>
          <a:spcPct val="90000"/>
        </a:lnSpc>
        <a:spcBef>
          <a:spcPts val="500"/>
        </a:spcBef>
        <a:buClr>
          <a:schemeClr val="accent2"/>
        </a:buClr>
        <a:buFont typeface="Arial" panose="020B0604020202020204" pitchFamily="34" charset="0"/>
        <a:buChar char="•"/>
        <a:defRPr sz="1600" kern="1200">
          <a:solidFill>
            <a:srgbClr val="05427B"/>
          </a:solidFill>
          <a:latin typeface="Calibri Light" panose="020F0302020204030204" pitchFamily="34" charset="0"/>
          <a:ea typeface="+mn-ea"/>
          <a:cs typeface="Calibri Light" panose="020F0302020204030204" pitchFamily="34" charset="0"/>
        </a:defRPr>
      </a:lvl4pPr>
      <a:lvl5pPr marL="1429200" indent="-284400" algn="l" defTabSz="914400" rtl="0" eaLnBrk="1" latinLnBrk="0" hangingPunct="1">
        <a:lnSpc>
          <a:spcPct val="90000"/>
        </a:lnSpc>
        <a:spcBef>
          <a:spcPts val="500"/>
        </a:spcBef>
        <a:buClr>
          <a:schemeClr val="accent2"/>
        </a:buClr>
        <a:buFont typeface="Arial" panose="020B0604020202020204" pitchFamily="34" charset="0"/>
        <a:buChar char="•"/>
        <a:defRPr sz="1500" kern="1200">
          <a:solidFill>
            <a:srgbClr val="05427B"/>
          </a:solidFill>
          <a:latin typeface="Calibri Light" panose="020F0302020204030204" pitchFamily="34" charset="0"/>
          <a:ea typeface="+mn-ea"/>
          <a:cs typeface="Calibri Light" panose="020F03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4E777-FC04-69E0-72CB-802983FEA164}"/>
              </a:ext>
            </a:extLst>
          </p:cNvPr>
          <p:cNvSpPr>
            <a:spLocks noGrp="1"/>
          </p:cNvSpPr>
          <p:nvPr>
            <p:ph type="title"/>
          </p:nvPr>
        </p:nvSpPr>
        <p:spPr>
          <a:xfrm>
            <a:off x="2092706" y="976077"/>
            <a:ext cx="9369266" cy="1051168"/>
          </a:xfrm>
        </p:spPr>
        <p:txBody>
          <a:bodyPr/>
          <a:lstStyle/>
          <a:p>
            <a:r>
              <a:rPr lang="en-GB" dirty="0"/>
              <a:t>Summary of the STEER – ETRTO meeting on 9 March 2023</a:t>
            </a:r>
          </a:p>
        </p:txBody>
      </p:sp>
      <p:sp>
        <p:nvSpPr>
          <p:cNvPr id="3" name="Footer Placeholder 2">
            <a:extLst>
              <a:ext uri="{FF2B5EF4-FFF2-40B4-BE49-F238E27FC236}">
                <a16:creationId xmlns:a16="http://schemas.microsoft.com/office/drawing/2014/main" id="{DEA4C86A-4E67-31C1-5240-FD48495B551A}"/>
              </a:ext>
            </a:extLst>
          </p:cNvPr>
          <p:cNvSpPr>
            <a:spLocks noGrp="1"/>
          </p:cNvSpPr>
          <p:nvPr>
            <p:ph type="ftr" sz="quarter" idx="11"/>
          </p:nvPr>
        </p:nvSpPr>
        <p:spPr/>
        <p:txBody>
          <a:bodyPr/>
          <a:lstStyle/>
          <a:p>
            <a:r>
              <a:rPr lang="nb-NO"/>
              <a:t>Teknologi for et bedre samfunn</a:t>
            </a:r>
            <a:endParaRPr lang="nb-NO" dirty="0"/>
          </a:p>
        </p:txBody>
      </p:sp>
      <p:sp>
        <p:nvSpPr>
          <p:cNvPr id="4" name="Text Placeholder 3">
            <a:extLst>
              <a:ext uri="{FF2B5EF4-FFF2-40B4-BE49-F238E27FC236}">
                <a16:creationId xmlns:a16="http://schemas.microsoft.com/office/drawing/2014/main" id="{E77A6028-E322-9B4C-5181-B70919018A4D}"/>
              </a:ext>
            </a:extLst>
          </p:cNvPr>
          <p:cNvSpPr>
            <a:spLocks noGrp="1"/>
          </p:cNvSpPr>
          <p:nvPr>
            <p:ph type="body" sz="quarter" idx="12"/>
          </p:nvPr>
        </p:nvSpPr>
        <p:spPr>
          <a:xfrm>
            <a:off x="1245077" y="2568024"/>
            <a:ext cx="10713721" cy="3910012"/>
          </a:xfrm>
        </p:spPr>
        <p:txBody>
          <a:bodyPr/>
          <a:lstStyle/>
          <a:p>
            <a:pPr marL="0" indent="0">
              <a:buNone/>
            </a:pPr>
            <a:r>
              <a:rPr lang="en-GB" dirty="0"/>
              <a:t>IWGMU-23-03, Agenda item 6.1</a:t>
            </a:r>
          </a:p>
          <a:p>
            <a:pPr marL="0" indent="0">
              <a:buNone/>
            </a:pPr>
            <a:r>
              <a:rPr lang="en-GB" dirty="0"/>
              <a:t>Washington, 22 March 2023</a:t>
            </a:r>
          </a:p>
          <a:p>
            <a:pPr marL="0" indent="0">
              <a:buNone/>
            </a:pPr>
            <a:r>
              <a:rPr lang="en-GB" dirty="0"/>
              <a:t>Report by Truls Berge, SINTEF</a:t>
            </a:r>
          </a:p>
        </p:txBody>
      </p:sp>
      <p:sp>
        <p:nvSpPr>
          <p:cNvPr id="5" name="TextBox 4">
            <a:extLst>
              <a:ext uri="{FF2B5EF4-FFF2-40B4-BE49-F238E27FC236}">
                <a16:creationId xmlns:a16="http://schemas.microsoft.com/office/drawing/2014/main" id="{7A57102F-810B-C028-9D43-A1C6DB8FE4F3}"/>
              </a:ext>
            </a:extLst>
          </p:cNvPr>
          <p:cNvSpPr txBox="1"/>
          <p:nvPr/>
        </p:nvSpPr>
        <p:spPr>
          <a:xfrm>
            <a:off x="9442175" y="250632"/>
            <a:ext cx="1544718" cy="369332"/>
          </a:xfrm>
          <a:prstGeom prst="rect">
            <a:avLst/>
          </a:prstGeom>
          <a:noFill/>
        </p:spPr>
        <p:txBody>
          <a:bodyPr wrap="none" rtlCol="0">
            <a:spAutoFit/>
          </a:bodyPr>
          <a:lstStyle/>
          <a:p>
            <a:r>
              <a:rPr lang="nb-NO" dirty="0"/>
              <a:t>IWGMU-23-03</a:t>
            </a:r>
          </a:p>
        </p:txBody>
      </p:sp>
    </p:spTree>
    <p:extLst>
      <p:ext uri="{BB962C8B-B14F-4D97-AF65-F5344CB8AC3E}">
        <p14:creationId xmlns:p14="http://schemas.microsoft.com/office/powerpoint/2010/main" val="8701671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4BA99C-9A87-3104-0D8D-E99D82666252}"/>
              </a:ext>
            </a:extLst>
          </p:cNvPr>
          <p:cNvSpPr>
            <a:spLocks noGrp="1"/>
          </p:cNvSpPr>
          <p:nvPr>
            <p:ph type="title"/>
          </p:nvPr>
        </p:nvSpPr>
        <p:spPr>
          <a:xfrm>
            <a:off x="2102644" y="688970"/>
            <a:ext cx="9369266" cy="1051168"/>
          </a:xfrm>
        </p:spPr>
        <p:txBody>
          <a:bodyPr/>
          <a:lstStyle/>
          <a:p>
            <a:r>
              <a:rPr lang="en-GB" dirty="0"/>
              <a:t>Participants:</a:t>
            </a:r>
          </a:p>
        </p:txBody>
      </p:sp>
      <p:sp>
        <p:nvSpPr>
          <p:cNvPr id="3" name="Footer Placeholder 2">
            <a:extLst>
              <a:ext uri="{FF2B5EF4-FFF2-40B4-BE49-F238E27FC236}">
                <a16:creationId xmlns:a16="http://schemas.microsoft.com/office/drawing/2014/main" id="{F9E9125D-4446-B398-0BA7-52D6EB234EB5}"/>
              </a:ext>
            </a:extLst>
          </p:cNvPr>
          <p:cNvSpPr>
            <a:spLocks noGrp="1"/>
          </p:cNvSpPr>
          <p:nvPr>
            <p:ph type="ftr" sz="quarter" idx="11"/>
          </p:nvPr>
        </p:nvSpPr>
        <p:spPr/>
        <p:txBody>
          <a:bodyPr/>
          <a:lstStyle/>
          <a:p>
            <a:r>
              <a:rPr lang="nb-NO"/>
              <a:t>Teknologi for et bedre samfunn</a:t>
            </a:r>
            <a:endParaRPr lang="nb-NO" dirty="0"/>
          </a:p>
        </p:txBody>
      </p:sp>
      <p:sp>
        <p:nvSpPr>
          <p:cNvPr id="4" name="Text Placeholder 3">
            <a:extLst>
              <a:ext uri="{FF2B5EF4-FFF2-40B4-BE49-F238E27FC236}">
                <a16:creationId xmlns:a16="http://schemas.microsoft.com/office/drawing/2014/main" id="{21306AC8-A06A-CE08-DC51-6016B27D6BA3}"/>
              </a:ext>
            </a:extLst>
          </p:cNvPr>
          <p:cNvSpPr>
            <a:spLocks noGrp="1"/>
          </p:cNvSpPr>
          <p:nvPr>
            <p:ph type="body" sz="quarter" idx="12"/>
          </p:nvPr>
        </p:nvSpPr>
        <p:spPr/>
        <p:txBody>
          <a:bodyPr/>
          <a:lstStyle/>
          <a:p>
            <a:pPr marL="0" indent="0">
              <a:buNone/>
            </a:pPr>
            <a:r>
              <a:rPr lang="nb-NO" b="1" dirty="0"/>
              <a:t>From STEER:</a:t>
            </a:r>
          </a:p>
          <a:p>
            <a:pPr marL="0" indent="0">
              <a:buNone/>
            </a:pPr>
            <a:r>
              <a:rPr lang="nb-NO" dirty="0"/>
              <a:t>Ulf Sandberg, Luc Goubert, Erik </a:t>
            </a:r>
            <a:r>
              <a:rPr lang="nb-NO" dirty="0" err="1"/>
              <a:t>Bühlmann</a:t>
            </a:r>
            <a:r>
              <a:rPr lang="nb-NO" dirty="0"/>
              <a:t>, Truls Berge</a:t>
            </a:r>
          </a:p>
          <a:p>
            <a:pPr marL="0" indent="0">
              <a:buNone/>
            </a:pPr>
            <a:r>
              <a:rPr lang="nb-NO" b="1" dirty="0"/>
              <a:t>From ETRTO: </a:t>
            </a:r>
            <a:r>
              <a:rPr lang="nb-NO" dirty="0"/>
              <a:t>Michael Steffan, Marco </a:t>
            </a:r>
            <a:r>
              <a:rPr lang="nb-NO" dirty="0" err="1"/>
              <a:t>Tosca</a:t>
            </a:r>
            <a:r>
              <a:rPr lang="nb-NO" dirty="0"/>
              <a:t>, Nicola </a:t>
            </a:r>
            <a:r>
              <a:rPr lang="nb-NO" dirty="0" err="1"/>
              <a:t>Pieroni</a:t>
            </a:r>
            <a:r>
              <a:rPr lang="nb-NO" dirty="0"/>
              <a:t>, </a:t>
            </a:r>
            <a:r>
              <a:rPr lang="nb-NO" dirty="0" err="1"/>
              <a:t>Thijs</a:t>
            </a:r>
            <a:r>
              <a:rPr lang="nb-NO" dirty="0"/>
              <a:t> </a:t>
            </a:r>
            <a:r>
              <a:rPr lang="nb-NO" dirty="0" err="1"/>
              <a:t>Weegerink</a:t>
            </a:r>
            <a:r>
              <a:rPr lang="nb-NO" dirty="0"/>
              <a:t>, Anna </a:t>
            </a:r>
            <a:r>
              <a:rPr lang="nb-NO" dirty="0" err="1"/>
              <a:t>Malosio</a:t>
            </a:r>
            <a:r>
              <a:rPr lang="nb-NO" dirty="0"/>
              <a:t>, Hannu Onnela (</a:t>
            </a:r>
            <a:r>
              <a:rPr lang="nb-NO" dirty="0" err="1"/>
              <a:t>also</a:t>
            </a:r>
            <a:r>
              <a:rPr lang="nb-NO" dirty="0"/>
              <a:t> partner in STEER), Per-Uno Sturk (OICA)</a:t>
            </a:r>
            <a:endParaRPr lang="nb-NO" b="1" dirty="0"/>
          </a:p>
          <a:p>
            <a:pPr marL="0" indent="0">
              <a:buNone/>
            </a:pPr>
            <a:endParaRPr lang="nb-NO" b="1" dirty="0"/>
          </a:p>
          <a:p>
            <a:pPr marL="0" indent="0">
              <a:buNone/>
            </a:pPr>
            <a:r>
              <a:rPr lang="en-GB" sz="3600" b="1" dirty="0"/>
              <a:t>Agenda items: </a:t>
            </a:r>
          </a:p>
          <a:p>
            <a:pPr marL="457200" indent="-457200">
              <a:buAutoNum type="arabicPeriod"/>
            </a:pPr>
            <a:r>
              <a:rPr lang="en-GB" b="1" dirty="0"/>
              <a:t>Measurement uncertainties for Reg.117</a:t>
            </a:r>
          </a:p>
          <a:p>
            <a:pPr marL="457200" indent="-457200">
              <a:buAutoNum type="arabicPeriod"/>
            </a:pPr>
            <a:r>
              <a:rPr lang="en-GB" b="1" dirty="0"/>
              <a:t>Temperature corrections – proposal from ETRTO</a:t>
            </a:r>
          </a:p>
          <a:p>
            <a:endParaRPr lang="nb-NO" dirty="0"/>
          </a:p>
        </p:txBody>
      </p:sp>
    </p:spTree>
    <p:extLst>
      <p:ext uri="{BB962C8B-B14F-4D97-AF65-F5344CB8AC3E}">
        <p14:creationId xmlns:p14="http://schemas.microsoft.com/office/powerpoint/2010/main" val="39945924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0A9D7-BF03-FA89-3067-6246495E16CF}"/>
              </a:ext>
            </a:extLst>
          </p:cNvPr>
          <p:cNvSpPr>
            <a:spLocks noGrp="1"/>
          </p:cNvSpPr>
          <p:nvPr>
            <p:ph type="title"/>
          </p:nvPr>
        </p:nvSpPr>
        <p:spPr>
          <a:xfrm>
            <a:off x="1983891" y="-130675"/>
            <a:ext cx="9369266" cy="1051168"/>
          </a:xfrm>
        </p:spPr>
        <p:txBody>
          <a:bodyPr/>
          <a:lstStyle/>
          <a:p>
            <a:r>
              <a:rPr lang="nb-NO" sz="2800" dirty="0"/>
              <a:t>1. </a:t>
            </a:r>
            <a:r>
              <a:rPr lang="en-GB" sz="2800" dirty="0"/>
              <a:t>Measurement uncertainties for Reg117:</a:t>
            </a:r>
          </a:p>
        </p:txBody>
      </p:sp>
      <p:sp>
        <p:nvSpPr>
          <p:cNvPr id="3" name="Footer Placeholder 2">
            <a:extLst>
              <a:ext uri="{FF2B5EF4-FFF2-40B4-BE49-F238E27FC236}">
                <a16:creationId xmlns:a16="http://schemas.microsoft.com/office/drawing/2014/main" id="{AEACD1EA-92D9-DC8D-926E-54C9B678EFFE}"/>
              </a:ext>
            </a:extLst>
          </p:cNvPr>
          <p:cNvSpPr>
            <a:spLocks noGrp="1"/>
          </p:cNvSpPr>
          <p:nvPr>
            <p:ph type="ftr" sz="quarter" idx="11"/>
          </p:nvPr>
        </p:nvSpPr>
        <p:spPr/>
        <p:txBody>
          <a:bodyPr/>
          <a:lstStyle/>
          <a:p>
            <a:r>
              <a:rPr lang="nb-NO"/>
              <a:t>Teknologi for et bedre samfunn</a:t>
            </a:r>
            <a:endParaRPr lang="nb-NO" dirty="0"/>
          </a:p>
        </p:txBody>
      </p:sp>
      <p:sp>
        <p:nvSpPr>
          <p:cNvPr id="4" name="Text Placeholder 3">
            <a:extLst>
              <a:ext uri="{FF2B5EF4-FFF2-40B4-BE49-F238E27FC236}">
                <a16:creationId xmlns:a16="http://schemas.microsoft.com/office/drawing/2014/main" id="{382273C4-A799-C6A7-FB9E-6FCBCAC1EC91}"/>
              </a:ext>
            </a:extLst>
          </p:cNvPr>
          <p:cNvSpPr>
            <a:spLocks noGrp="1"/>
          </p:cNvSpPr>
          <p:nvPr>
            <p:ph type="body" sz="quarter" idx="12"/>
          </p:nvPr>
        </p:nvSpPr>
        <p:spPr>
          <a:xfrm>
            <a:off x="739139" y="1473994"/>
            <a:ext cx="10713721" cy="3910012"/>
          </a:xfrm>
        </p:spPr>
        <p:txBody>
          <a:bodyPr>
            <a:normAutofit/>
          </a:bodyPr>
          <a:lstStyle/>
          <a:p>
            <a:r>
              <a:rPr lang="en-GB" dirty="0"/>
              <a:t>Luc Goubert made a short presentation of the STEER work on MU, the same given by him at the IWG MU meeting in Paris in November 2022 (IWGMU-21-06). Based on this work, Luc presented a revised table of the expected uncertainties, using the same approach as for ECE Reg.51.03 and ISO 362. This table will be revised by ETRTO  before developing an Informal Document to the next GRBP meeting. </a:t>
            </a:r>
          </a:p>
          <a:p>
            <a:r>
              <a:rPr lang="en-GB" dirty="0"/>
              <a:t>Then followed a discussion on the different quantities, especially related to test vehicle and tyre influence to the uncertainty budget. Input from came from Marco Tosca, referring to the MU table presented by ETRTO at the 2nd meeting of IWG MU (TFMU-02-02 Rev.1), where the tyre standard uncertainty was calculated to ± 0,5 dB (including 95% </a:t>
            </a:r>
            <a:r>
              <a:rPr lang="en-GB" dirty="0" err="1"/>
              <a:t>confid</a:t>
            </a:r>
            <a:r>
              <a:rPr lang="en-GB" dirty="0"/>
              <a:t>.) and the vehicle influence to ± 1,0 </a:t>
            </a:r>
            <a:r>
              <a:rPr lang="en-GB" dirty="0" err="1"/>
              <a:t>dB.</a:t>
            </a:r>
            <a:r>
              <a:rPr lang="en-GB" dirty="0"/>
              <a:t>  This is then in agreement with the table given in TFMU-02-02 Rev.1</a:t>
            </a:r>
          </a:p>
          <a:p>
            <a:endParaRPr lang="nb-NO" dirty="0"/>
          </a:p>
        </p:txBody>
      </p:sp>
    </p:spTree>
    <p:extLst>
      <p:ext uri="{BB962C8B-B14F-4D97-AF65-F5344CB8AC3E}">
        <p14:creationId xmlns:p14="http://schemas.microsoft.com/office/powerpoint/2010/main" val="8163596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0EB894-9BA0-0EAE-1FDA-5DB0160AEE54}"/>
              </a:ext>
            </a:extLst>
          </p:cNvPr>
          <p:cNvSpPr>
            <a:spLocks noGrp="1"/>
          </p:cNvSpPr>
          <p:nvPr>
            <p:ph type="title"/>
          </p:nvPr>
        </p:nvSpPr>
        <p:spPr/>
        <p:txBody>
          <a:bodyPr/>
          <a:lstStyle/>
          <a:p>
            <a:r>
              <a:rPr lang="en-GB" sz="3200" dirty="0"/>
              <a:t>MU - continued</a:t>
            </a:r>
          </a:p>
        </p:txBody>
      </p:sp>
      <p:sp>
        <p:nvSpPr>
          <p:cNvPr id="3" name="Footer Placeholder 2">
            <a:extLst>
              <a:ext uri="{FF2B5EF4-FFF2-40B4-BE49-F238E27FC236}">
                <a16:creationId xmlns:a16="http://schemas.microsoft.com/office/drawing/2014/main" id="{CA392A43-25EF-9202-EE2D-A0DAF840B163}"/>
              </a:ext>
            </a:extLst>
          </p:cNvPr>
          <p:cNvSpPr>
            <a:spLocks noGrp="1"/>
          </p:cNvSpPr>
          <p:nvPr>
            <p:ph type="ftr" sz="quarter" idx="11"/>
          </p:nvPr>
        </p:nvSpPr>
        <p:spPr/>
        <p:txBody>
          <a:bodyPr/>
          <a:lstStyle/>
          <a:p>
            <a:r>
              <a:rPr lang="nb-NO"/>
              <a:t>Teknologi for et bedre samfunn</a:t>
            </a:r>
            <a:endParaRPr lang="nb-NO" dirty="0"/>
          </a:p>
        </p:txBody>
      </p:sp>
      <p:sp>
        <p:nvSpPr>
          <p:cNvPr id="4" name="Text Placeholder 3">
            <a:extLst>
              <a:ext uri="{FF2B5EF4-FFF2-40B4-BE49-F238E27FC236}">
                <a16:creationId xmlns:a16="http://schemas.microsoft.com/office/drawing/2014/main" id="{1B173194-04BD-6765-7C49-7500702586EA}"/>
              </a:ext>
            </a:extLst>
          </p:cNvPr>
          <p:cNvSpPr>
            <a:spLocks noGrp="1"/>
          </p:cNvSpPr>
          <p:nvPr>
            <p:ph type="body" sz="quarter" idx="12"/>
          </p:nvPr>
        </p:nvSpPr>
        <p:spPr>
          <a:xfrm>
            <a:off x="758190" y="1748379"/>
            <a:ext cx="10713721" cy="3910012"/>
          </a:xfrm>
        </p:spPr>
        <p:txBody>
          <a:bodyPr/>
          <a:lstStyle/>
          <a:p>
            <a:r>
              <a:rPr lang="en-GB" dirty="0"/>
              <a:t>It was agreed that it is difficult to put values on the different test vehicle design features to the variation in pass-by levels, such as underbody clearance, wheel house design and weight influence. Then, it was agreed that this variation can be up  to ± 2,0 dB, giving a standard deviation (uncertainty contribution of 0,5 </a:t>
            </a:r>
            <a:r>
              <a:rPr lang="en-GB" dirty="0" err="1"/>
              <a:t>dB.</a:t>
            </a:r>
            <a:r>
              <a:rPr lang="en-GB" dirty="0"/>
              <a:t> This gives a contribution of  ± 1,0 dB with 95 % confidence </a:t>
            </a:r>
            <a:r>
              <a:rPr lang="en-GB" dirty="0" err="1"/>
              <a:t>interv</a:t>
            </a:r>
            <a:r>
              <a:rPr lang="en-GB" dirty="0"/>
              <a:t>, (k=2).</a:t>
            </a:r>
          </a:p>
          <a:p>
            <a:r>
              <a:rPr lang="en-GB" dirty="0"/>
              <a:t>For the tyre influence, it was agreed to set this value to 1 dB p-p. (tyre variations of the sane type, not "family" variations).  This gives a standard deviation (uncertainty contribution) of 0,25 </a:t>
            </a:r>
            <a:r>
              <a:rPr lang="en-GB" dirty="0" err="1"/>
              <a:t>dB.</a:t>
            </a:r>
            <a:r>
              <a:rPr lang="en-GB" dirty="0"/>
              <a:t> In the STEER Final Report, the tyre contribution was estimated to be in the range of 0,26 to 0,42, so the value chosen is in agreement with STEER, but in the lower range.</a:t>
            </a:r>
          </a:p>
          <a:p>
            <a:r>
              <a:rPr lang="en-GB" dirty="0"/>
              <a:t>No further disagreement on other quantities were found between STEER and ETRTO</a:t>
            </a:r>
          </a:p>
          <a:p>
            <a:endParaRPr lang="nb-NO" dirty="0"/>
          </a:p>
        </p:txBody>
      </p:sp>
    </p:spTree>
    <p:extLst>
      <p:ext uri="{BB962C8B-B14F-4D97-AF65-F5344CB8AC3E}">
        <p14:creationId xmlns:p14="http://schemas.microsoft.com/office/powerpoint/2010/main" val="11990105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69993-0EF1-55AF-3C74-657E32752907}"/>
              </a:ext>
            </a:extLst>
          </p:cNvPr>
          <p:cNvSpPr>
            <a:spLocks noGrp="1"/>
          </p:cNvSpPr>
          <p:nvPr>
            <p:ph type="title"/>
          </p:nvPr>
        </p:nvSpPr>
        <p:spPr>
          <a:xfrm>
            <a:off x="2102644" y="0"/>
            <a:ext cx="9369266" cy="1051168"/>
          </a:xfrm>
        </p:spPr>
        <p:txBody>
          <a:bodyPr/>
          <a:lstStyle/>
          <a:p>
            <a:r>
              <a:rPr lang="en-GB" sz="3200" dirty="0"/>
              <a:t>2. Temperature corrections – proposal by ETRTO</a:t>
            </a:r>
          </a:p>
        </p:txBody>
      </p:sp>
      <p:sp>
        <p:nvSpPr>
          <p:cNvPr id="3" name="Footer Placeholder 2">
            <a:extLst>
              <a:ext uri="{FF2B5EF4-FFF2-40B4-BE49-F238E27FC236}">
                <a16:creationId xmlns:a16="http://schemas.microsoft.com/office/drawing/2014/main" id="{BE7DE48F-AFC3-52A6-4625-998548ED33FE}"/>
              </a:ext>
            </a:extLst>
          </p:cNvPr>
          <p:cNvSpPr>
            <a:spLocks noGrp="1"/>
          </p:cNvSpPr>
          <p:nvPr>
            <p:ph type="ftr" sz="quarter" idx="11"/>
          </p:nvPr>
        </p:nvSpPr>
        <p:spPr/>
        <p:txBody>
          <a:bodyPr/>
          <a:lstStyle/>
          <a:p>
            <a:r>
              <a:rPr lang="nb-NO"/>
              <a:t>Teknologi for et bedre samfunn</a:t>
            </a:r>
            <a:endParaRPr lang="nb-NO" dirty="0"/>
          </a:p>
        </p:txBody>
      </p:sp>
      <p:sp>
        <p:nvSpPr>
          <p:cNvPr id="4" name="Text Placeholder 3">
            <a:extLst>
              <a:ext uri="{FF2B5EF4-FFF2-40B4-BE49-F238E27FC236}">
                <a16:creationId xmlns:a16="http://schemas.microsoft.com/office/drawing/2014/main" id="{EC1AEC8E-D02C-7268-DC57-5EFC6D846CD2}"/>
              </a:ext>
            </a:extLst>
          </p:cNvPr>
          <p:cNvSpPr>
            <a:spLocks noGrp="1"/>
          </p:cNvSpPr>
          <p:nvPr>
            <p:ph type="body" sz="quarter" idx="12"/>
          </p:nvPr>
        </p:nvSpPr>
        <p:spPr>
          <a:xfrm>
            <a:off x="720090" y="1700878"/>
            <a:ext cx="10713721" cy="3910012"/>
          </a:xfrm>
        </p:spPr>
        <p:txBody>
          <a:bodyPr>
            <a:normAutofit lnSpcReduction="10000"/>
          </a:bodyPr>
          <a:lstStyle/>
          <a:p>
            <a:r>
              <a:rPr lang="en-GB" dirty="0"/>
              <a:t>Michael Steffan gave the same presentation as given to GRBP in February (GRBP-77-12) explaining the reason behind the revised procedure for road surface temperature corrections for C1 (normal and 3PMSF tyres).</a:t>
            </a:r>
          </a:p>
          <a:p>
            <a:r>
              <a:rPr lang="en-GB" dirty="0"/>
              <a:t>After some discussion about the approach and methods used for developing the correction procedure, it was a general agreement from both parties that a correction based on road surface temperature would be preferable, as the relationship between tyre temperature and pass-by noise clearly is a non-linear process. However, measurements of the tyre temperature is not a straightforward process. </a:t>
            </a:r>
          </a:p>
          <a:p>
            <a:r>
              <a:rPr lang="en-GB" dirty="0"/>
              <a:t>Steffan expressed his concern about using a linear process (as proposed by ISO) to correct for a non-linear process. </a:t>
            </a:r>
          </a:p>
          <a:p>
            <a:r>
              <a:rPr lang="en-GB" dirty="0"/>
              <a:t>Ulf Sandberg pointed out that it is not only the non-linear glass transition process that influence the pass-by noise, but also damping, stick-slip and stick-snap. </a:t>
            </a:r>
          </a:p>
        </p:txBody>
      </p:sp>
    </p:spTree>
    <p:extLst>
      <p:ext uri="{BB962C8B-B14F-4D97-AF65-F5344CB8AC3E}">
        <p14:creationId xmlns:p14="http://schemas.microsoft.com/office/powerpoint/2010/main" val="26092959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467EB-9064-E57F-8F07-19345F1EE368}"/>
              </a:ext>
            </a:extLst>
          </p:cNvPr>
          <p:cNvSpPr>
            <a:spLocks noGrp="1"/>
          </p:cNvSpPr>
          <p:nvPr>
            <p:ph type="title"/>
          </p:nvPr>
        </p:nvSpPr>
        <p:spPr/>
        <p:txBody>
          <a:bodyPr/>
          <a:lstStyle/>
          <a:p>
            <a:r>
              <a:rPr lang="en-GB" sz="3200" dirty="0"/>
              <a:t>Temp. corr. - continued</a:t>
            </a:r>
            <a:endParaRPr lang="nb-NO" sz="3200" dirty="0"/>
          </a:p>
        </p:txBody>
      </p:sp>
      <p:sp>
        <p:nvSpPr>
          <p:cNvPr id="3" name="Footer Placeholder 2">
            <a:extLst>
              <a:ext uri="{FF2B5EF4-FFF2-40B4-BE49-F238E27FC236}">
                <a16:creationId xmlns:a16="http://schemas.microsoft.com/office/drawing/2014/main" id="{CD5C1A63-FEA3-DE7D-3836-61A89FEC14BF}"/>
              </a:ext>
            </a:extLst>
          </p:cNvPr>
          <p:cNvSpPr>
            <a:spLocks noGrp="1"/>
          </p:cNvSpPr>
          <p:nvPr>
            <p:ph type="ftr" sz="quarter" idx="11"/>
          </p:nvPr>
        </p:nvSpPr>
        <p:spPr/>
        <p:txBody>
          <a:bodyPr/>
          <a:lstStyle/>
          <a:p>
            <a:r>
              <a:rPr lang="nb-NO"/>
              <a:t>Teknologi for et bedre samfunn</a:t>
            </a:r>
            <a:endParaRPr lang="nb-NO" dirty="0"/>
          </a:p>
        </p:txBody>
      </p:sp>
      <p:sp>
        <p:nvSpPr>
          <p:cNvPr id="4" name="Text Placeholder 3">
            <a:extLst>
              <a:ext uri="{FF2B5EF4-FFF2-40B4-BE49-F238E27FC236}">
                <a16:creationId xmlns:a16="http://schemas.microsoft.com/office/drawing/2014/main" id="{57546A4A-B0CF-3AFC-8D8E-6E0303F60DF8}"/>
              </a:ext>
            </a:extLst>
          </p:cNvPr>
          <p:cNvSpPr>
            <a:spLocks noGrp="1"/>
          </p:cNvSpPr>
          <p:nvPr>
            <p:ph type="body" sz="quarter" idx="12"/>
          </p:nvPr>
        </p:nvSpPr>
        <p:spPr>
          <a:xfrm>
            <a:off x="758190" y="1843381"/>
            <a:ext cx="10713721" cy="3910012"/>
          </a:xfrm>
        </p:spPr>
        <p:txBody>
          <a:bodyPr/>
          <a:lstStyle/>
          <a:p>
            <a:r>
              <a:rPr lang="en-GB" dirty="0"/>
              <a:t>Both parties agreed on that for future research a combination of air and road surface temperature, can be a better solution.</a:t>
            </a:r>
          </a:p>
          <a:p>
            <a:r>
              <a:rPr lang="en-GB" dirty="0"/>
              <a:t>An investigation of the relationship between air and road surface temperature on ISO tracks in different climatic zones should be promoted.</a:t>
            </a:r>
          </a:p>
          <a:p>
            <a:r>
              <a:rPr lang="en-GB" dirty="0"/>
              <a:t>Erik </a:t>
            </a:r>
            <a:r>
              <a:rPr lang="en-GB" dirty="0" err="1"/>
              <a:t>Bühlmann</a:t>
            </a:r>
            <a:r>
              <a:rPr lang="en-GB" dirty="0"/>
              <a:t>, as convener of ISO WG27 (temperature influence) invited Michael Steffan to make he same presentation for this group. Steffan will certainly do this at the next WG27 meeting (not yet scheduled.</a:t>
            </a:r>
          </a:p>
          <a:p>
            <a:endParaRPr lang="en-GB" dirty="0"/>
          </a:p>
          <a:p>
            <a:endParaRPr lang="nb-NO" dirty="0"/>
          </a:p>
        </p:txBody>
      </p:sp>
    </p:spTree>
    <p:extLst>
      <p:ext uri="{BB962C8B-B14F-4D97-AF65-F5344CB8AC3E}">
        <p14:creationId xmlns:p14="http://schemas.microsoft.com/office/powerpoint/2010/main" val="15881410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C38341-06BA-8D3C-4BB1-392E604C23BA}"/>
              </a:ext>
            </a:extLst>
          </p:cNvPr>
          <p:cNvSpPr>
            <a:spLocks noGrp="1"/>
          </p:cNvSpPr>
          <p:nvPr>
            <p:ph type="title"/>
          </p:nvPr>
        </p:nvSpPr>
        <p:spPr>
          <a:xfrm>
            <a:off x="3742601" y="2536755"/>
            <a:ext cx="9407366" cy="1051168"/>
          </a:xfrm>
        </p:spPr>
        <p:txBody>
          <a:bodyPr/>
          <a:lstStyle/>
          <a:p>
            <a:r>
              <a:rPr lang="en-GB" dirty="0"/>
              <a:t>Thank you!</a:t>
            </a:r>
          </a:p>
        </p:txBody>
      </p:sp>
      <p:sp>
        <p:nvSpPr>
          <p:cNvPr id="3" name="Footer Placeholder 2">
            <a:extLst>
              <a:ext uri="{FF2B5EF4-FFF2-40B4-BE49-F238E27FC236}">
                <a16:creationId xmlns:a16="http://schemas.microsoft.com/office/drawing/2014/main" id="{72DE89E2-DB76-E5E3-1C3E-5C3B551B388A}"/>
              </a:ext>
            </a:extLst>
          </p:cNvPr>
          <p:cNvSpPr>
            <a:spLocks noGrp="1"/>
          </p:cNvSpPr>
          <p:nvPr>
            <p:ph type="ftr" sz="quarter" idx="11"/>
          </p:nvPr>
        </p:nvSpPr>
        <p:spPr/>
        <p:txBody>
          <a:bodyPr/>
          <a:lstStyle/>
          <a:p>
            <a:r>
              <a:rPr lang="nb-NO" sz="1400"/>
              <a:t>Teknologi for et bedre samfunn</a:t>
            </a:r>
            <a:endParaRPr lang="nb-NO" sz="1400" dirty="0"/>
          </a:p>
        </p:txBody>
      </p:sp>
    </p:spTree>
    <p:extLst>
      <p:ext uri="{BB962C8B-B14F-4D97-AF65-F5344CB8AC3E}">
        <p14:creationId xmlns:p14="http://schemas.microsoft.com/office/powerpoint/2010/main" val="3732739574"/>
      </p:ext>
    </p:extLst>
  </p:cSld>
  <p:clrMapOvr>
    <a:masterClrMapping/>
  </p:clrMapOvr>
</p:sld>
</file>

<file path=ppt/theme/theme1.xml><?xml version="1.0" encoding="utf-8"?>
<a:theme xmlns:a="http://schemas.openxmlformats.org/drawingml/2006/main" name="Uten bunnlinje">
  <a:themeElements>
    <a:clrScheme name="SINTEF Ny">
      <a:dk1>
        <a:sysClr val="windowText" lastClr="000000"/>
      </a:dk1>
      <a:lt1>
        <a:sysClr val="window" lastClr="FFFFFF"/>
      </a:lt1>
      <a:dk2>
        <a:srgbClr val="003C65"/>
      </a:dk2>
      <a:lt2>
        <a:srgbClr val="EBEBE6"/>
      </a:lt2>
      <a:accent1>
        <a:srgbClr val="14B978"/>
      </a:accent1>
      <a:accent2>
        <a:srgbClr val="CDFAE1"/>
      </a:accent2>
      <a:accent3>
        <a:srgbClr val="004628"/>
      </a:accent3>
      <a:accent4>
        <a:srgbClr val="C89B14"/>
      </a:accent4>
      <a:accent5>
        <a:srgbClr val="BE3C37"/>
      </a:accent5>
      <a:accent6>
        <a:srgbClr val="780050"/>
      </a:accent6>
      <a:hlink>
        <a:srgbClr val="0563C1"/>
      </a:hlink>
      <a:folHlink>
        <a:srgbClr val="954F72"/>
      </a:folHlink>
    </a:clrScheme>
    <a:fontScheme name="Custom 7">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INTEF Presentation-NO 2021" id="{156DCD6E-CA1A-4689-9964-0297426CBAD1}" vid="{49DE720F-1822-480E-9CDF-12B454AE69C4}"/>
    </a:ext>
  </a:extLst>
</a:theme>
</file>

<file path=ppt/theme/theme2.xml><?xml version="1.0" encoding="utf-8"?>
<a:theme xmlns:a="http://schemas.openxmlformats.org/drawingml/2006/main" name="Med mørk grønn bunnlinje">
  <a:themeElements>
    <a:clrScheme name="SINTEF Ny">
      <a:dk1>
        <a:sysClr val="windowText" lastClr="000000"/>
      </a:dk1>
      <a:lt1>
        <a:sysClr val="window" lastClr="FFFFFF"/>
      </a:lt1>
      <a:dk2>
        <a:srgbClr val="003C65"/>
      </a:dk2>
      <a:lt2>
        <a:srgbClr val="EBEBE6"/>
      </a:lt2>
      <a:accent1>
        <a:srgbClr val="14B978"/>
      </a:accent1>
      <a:accent2>
        <a:srgbClr val="CDFAE1"/>
      </a:accent2>
      <a:accent3>
        <a:srgbClr val="004628"/>
      </a:accent3>
      <a:accent4>
        <a:srgbClr val="C89B14"/>
      </a:accent4>
      <a:accent5>
        <a:srgbClr val="BE3C37"/>
      </a:accent5>
      <a:accent6>
        <a:srgbClr val="780050"/>
      </a:accent6>
      <a:hlink>
        <a:srgbClr val="0563C1"/>
      </a:hlink>
      <a:folHlink>
        <a:srgbClr val="954F72"/>
      </a:folHlink>
    </a:clrScheme>
    <a:fontScheme name="Custom 7">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INTEF Presentation-NO 2021" id="{156DCD6E-CA1A-4689-9964-0297426CBAD1}" vid="{06F7CD8B-B1AC-4909-8458-F13790B8F315}"/>
    </a:ext>
  </a:extLst>
</a:theme>
</file>

<file path=ppt/theme/theme3.xml><?xml version="1.0" encoding="utf-8"?>
<a:theme xmlns:a="http://schemas.openxmlformats.org/drawingml/2006/main" name="Med grønn bunnlinje">
  <a:themeElements>
    <a:clrScheme name="SINTEF Ny">
      <a:dk1>
        <a:sysClr val="windowText" lastClr="000000"/>
      </a:dk1>
      <a:lt1>
        <a:sysClr val="window" lastClr="FFFFFF"/>
      </a:lt1>
      <a:dk2>
        <a:srgbClr val="003C65"/>
      </a:dk2>
      <a:lt2>
        <a:srgbClr val="EBEBE6"/>
      </a:lt2>
      <a:accent1>
        <a:srgbClr val="14B978"/>
      </a:accent1>
      <a:accent2>
        <a:srgbClr val="CDFAE1"/>
      </a:accent2>
      <a:accent3>
        <a:srgbClr val="004628"/>
      </a:accent3>
      <a:accent4>
        <a:srgbClr val="C89B14"/>
      </a:accent4>
      <a:accent5>
        <a:srgbClr val="BE3C37"/>
      </a:accent5>
      <a:accent6>
        <a:srgbClr val="780050"/>
      </a:accent6>
      <a:hlink>
        <a:srgbClr val="0563C1"/>
      </a:hlink>
      <a:folHlink>
        <a:srgbClr val="954F72"/>
      </a:folHlink>
    </a:clrScheme>
    <a:fontScheme name="Custom 7">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INTEF Presentation-NO 2021" id="{156DCD6E-CA1A-4689-9964-0297426CBAD1}" vid="{25602D4F-B4B3-4DCF-9812-887EAA936E63}"/>
    </a:ext>
  </a:extLst>
</a:theme>
</file>

<file path=ppt/theme/theme4.xml><?xml version="1.0" encoding="utf-8"?>
<a:theme xmlns:a="http://schemas.openxmlformats.org/drawingml/2006/main" name="Med gul bunnlinje">
  <a:themeElements>
    <a:clrScheme name="SINTEF Ny">
      <a:dk1>
        <a:sysClr val="windowText" lastClr="000000"/>
      </a:dk1>
      <a:lt1>
        <a:sysClr val="window" lastClr="FFFFFF"/>
      </a:lt1>
      <a:dk2>
        <a:srgbClr val="003C65"/>
      </a:dk2>
      <a:lt2>
        <a:srgbClr val="EBEBE6"/>
      </a:lt2>
      <a:accent1>
        <a:srgbClr val="14B978"/>
      </a:accent1>
      <a:accent2>
        <a:srgbClr val="CDFAE1"/>
      </a:accent2>
      <a:accent3>
        <a:srgbClr val="004628"/>
      </a:accent3>
      <a:accent4>
        <a:srgbClr val="C89B14"/>
      </a:accent4>
      <a:accent5>
        <a:srgbClr val="BE3C37"/>
      </a:accent5>
      <a:accent6>
        <a:srgbClr val="780050"/>
      </a:accent6>
      <a:hlink>
        <a:srgbClr val="0563C1"/>
      </a:hlink>
      <a:folHlink>
        <a:srgbClr val="954F72"/>
      </a:folHlink>
    </a:clrScheme>
    <a:fontScheme name="Custom 7">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INTEF Presentation-NO 2021" id="{156DCD6E-CA1A-4689-9964-0297426CBAD1}" vid="{C4020667-8B64-43E2-A036-49449E4CB64F}"/>
    </a:ext>
  </a:extLst>
</a:theme>
</file>

<file path=ppt/theme/theme5.xml><?xml version="1.0" encoding="utf-8"?>
<a:theme xmlns:a="http://schemas.openxmlformats.org/drawingml/2006/main" name="Kapitteldeler">
  <a:themeElements>
    <a:clrScheme name="SINTEF Ny">
      <a:dk1>
        <a:sysClr val="windowText" lastClr="000000"/>
      </a:dk1>
      <a:lt1>
        <a:sysClr val="window" lastClr="FFFFFF"/>
      </a:lt1>
      <a:dk2>
        <a:srgbClr val="003C65"/>
      </a:dk2>
      <a:lt2>
        <a:srgbClr val="EBEBE6"/>
      </a:lt2>
      <a:accent1>
        <a:srgbClr val="14B978"/>
      </a:accent1>
      <a:accent2>
        <a:srgbClr val="CDFAE1"/>
      </a:accent2>
      <a:accent3>
        <a:srgbClr val="004628"/>
      </a:accent3>
      <a:accent4>
        <a:srgbClr val="C89B14"/>
      </a:accent4>
      <a:accent5>
        <a:srgbClr val="BE3C37"/>
      </a:accent5>
      <a:accent6>
        <a:srgbClr val="780050"/>
      </a:accent6>
      <a:hlink>
        <a:srgbClr val="0563C1"/>
      </a:hlink>
      <a:folHlink>
        <a:srgbClr val="954F72"/>
      </a:folHlink>
    </a:clrScheme>
    <a:fontScheme name="Custom 7">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INTEF Presentation-NO 2021" id="{156DCD6E-CA1A-4689-9964-0297426CBAD1}" vid="{B24F5923-496E-4EE7-B39F-66F7D23F343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D982FC97A4EB864EBF6B6ADD443A67CC" ma:contentTypeVersion="10" ma:contentTypeDescription="Opprett et nytt dokument." ma:contentTypeScope="" ma:versionID="e2de20b73390c1f17a6a6cd99c1b3ba8">
  <xsd:schema xmlns:xsd="http://www.w3.org/2001/XMLSchema" xmlns:xs="http://www.w3.org/2001/XMLSchema" xmlns:p="http://schemas.microsoft.com/office/2006/metadata/properties" xmlns:ns2="3b00a67f-9791-437e-b702-303a706ea042" targetNamespace="http://schemas.microsoft.com/office/2006/metadata/properties" ma:root="true" ma:fieldsID="09cedbcf6ee9081862e1a738c4a92628" ns2:_="">
    <xsd:import namespace="3b00a67f-9791-437e-b702-303a706ea04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b00a67f-9791-437e-b702-303a706ea04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holdstype"/>
        <xsd:element ref="dc:title" minOccurs="0" maxOccurs="1" ma:index="4" ma:displayName="Tit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645A9D7-53BF-4F8A-B6A3-75E888763AAB}">
  <ds:schemaRefs>
    <ds:schemaRef ds:uri="http://purl.org/dc/elements/1.1/"/>
    <ds:schemaRef ds:uri="http://schemas.microsoft.com/office/2006/metadata/properties"/>
    <ds:schemaRef ds:uri="http://purl.org/dc/terms/"/>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3b00a67f-9791-437e-b702-303a706ea042"/>
    <ds:schemaRef ds:uri="http://www.w3.org/XML/1998/namespace"/>
  </ds:schemaRefs>
</ds:datastoreItem>
</file>

<file path=customXml/itemProps2.xml><?xml version="1.0" encoding="utf-8"?>
<ds:datastoreItem xmlns:ds="http://schemas.openxmlformats.org/officeDocument/2006/customXml" ds:itemID="{2E6BD359-4CCD-4D99-93E0-A65D8B81A5D8}">
  <ds:schemaRefs>
    <ds:schemaRef ds:uri="3b00a67f-9791-437e-b702-303a706ea04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E60B2701-B32A-4280-B309-FD22EBA2E95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SINTEF Presentation-NO 2021</Template>
  <TotalTime>0</TotalTime>
  <Words>727</Words>
  <Application>Microsoft Office PowerPoint</Application>
  <PresentationFormat>Breitbild</PresentationFormat>
  <Paragraphs>37</Paragraphs>
  <Slides>7</Slides>
  <Notes>0</Notes>
  <HiddenSlides>0</HiddenSlides>
  <MMClips>0</MMClips>
  <ScaleCrop>false</ScaleCrop>
  <HeadingPairs>
    <vt:vector size="6" baseType="variant">
      <vt:variant>
        <vt:lpstr>Verwendete Schriftarten</vt:lpstr>
      </vt:variant>
      <vt:variant>
        <vt:i4>3</vt:i4>
      </vt:variant>
      <vt:variant>
        <vt:lpstr>Design</vt:lpstr>
      </vt:variant>
      <vt:variant>
        <vt:i4>5</vt:i4>
      </vt:variant>
      <vt:variant>
        <vt:lpstr>Folientitel</vt:lpstr>
      </vt:variant>
      <vt:variant>
        <vt:i4>7</vt:i4>
      </vt:variant>
    </vt:vector>
  </HeadingPairs>
  <TitlesOfParts>
    <vt:vector size="15" baseType="lpstr">
      <vt:lpstr>Arial</vt:lpstr>
      <vt:lpstr>Calibri</vt:lpstr>
      <vt:lpstr>Calibri Light</vt:lpstr>
      <vt:lpstr>Uten bunnlinje</vt:lpstr>
      <vt:lpstr>Med mørk grønn bunnlinje</vt:lpstr>
      <vt:lpstr>Med grønn bunnlinje</vt:lpstr>
      <vt:lpstr>Med gul bunnlinje</vt:lpstr>
      <vt:lpstr>Kapitteldeler</vt:lpstr>
      <vt:lpstr>Summary of the STEER – ETRTO meeting on 9 March 2023</vt:lpstr>
      <vt:lpstr>Participants:</vt:lpstr>
      <vt:lpstr>1. Measurement uncertainties for Reg117:</vt:lpstr>
      <vt:lpstr>MU - continued</vt:lpstr>
      <vt:lpstr>2. Temperature corrections – proposal by ETRTO</vt:lpstr>
      <vt:lpstr>Temp. corr. - continued</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Summary of the STEER – ETRTO meeting on 9 March 2023</dc:title>
  <dc:creator>Truls Berge</dc:creator>
  <cp:lastModifiedBy>Klaus Neuhaus</cp:lastModifiedBy>
  <cp:revision>2</cp:revision>
  <dcterms:created xsi:type="dcterms:W3CDTF">2023-03-10T11:58:14Z</dcterms:created>
  <dcterms:modified xsi:type="dcterms:W3CDTF">2023-03-16T07:52:42Z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0x010100D982FC97A4EB864EBF6B6ADD443A67CC</vt:lpwstr>
  </property>
  <property fmtid="{D5CDD505-2E9C-101B-9397-08002B2CF9AE}" pid="3" name="TemplafyTimeStamp">
    <vt:lpwstr>2020-09-21T08:55:07.5311669</vt:lpwstr>
  </property>
  <property fmtid="{D5CDD505-2E9C-101B-9397-08002B2CF9AE}" pid="4" name="CustomerId">
    <vt:lpwstr>sintef</vt:lpwstr>
  </property>
  <property fmtid="{D5CDD505-2E9C-101B-9397-08002B2CF9AE}" pid="5" name="TemplateId">
    <vt:lpwstr>637469247407135749</vt:lpwstr>
  </property>
  <property fmtid="{D5CDD505-2E9C-101B-9397-08002B2CF9AE}" pid="6" name="UserProfileId">
    <vt:lpwstr>637484569492522766</vt:lpwstr>
  </property>
  <property fmtid="{D5CDD505-2E9C-101B-9397-08002B2CF9AE}" pid="7" name="_AdHocReviewCycleID">
    <vt:i4>276028056</vt:i4>
  </property>
  <property fmtid="{D5CDD505-2E9C-101B-9397-08002B2CF9AE}" pid="8" name="_NewReviewCycle">
    <vt:lpwstr/>
  </property>
  <property fmtid="{D5CDD505-2E9C-101B-9397-08002B2CF9AE}" pid="9" name="_EmailSubject">
    <vt:lpwstr>STEER -ETRTO meeting summary</vt:lpwstr>
  </property>
  <property fmtid="{D5CDD505-2E9C-101B-9397-08002B2CF9AE}" pid="10" name="_AuthorEmail">
    <vt:lpwstr>Truls.Berge@sintef.no</vt:lpwstr>
  </property>
  <property fmtid="{D5CDD505-2E9C-101B-9397-08002B2CF9AE}" pid="11" name="_AuthorEmailDisplayName">
    <vt:lpwstr>Truls Berge</vt:lpwstr>
  </property>
</Properties>
</file>