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04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60"/>
  </p:normalViewPr>
  <p:slideViewPr>
    <p:cSldViewPr showGuides="1">
      <p:cViewPr varScale="1">
        <p:scale>
          <a:sx n="73" d="100"/>
          <a:sy n="73" d="100"/>
        </p:scale>
        <p:origin x="-9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4B04E-51BD-4771-ACF5-79E13733D6BC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E511A-5375-4885-819E-96BE615A935A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71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B897F-AD57-4AF7-AD9C-484793B6B92C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13F5-48EE-4640-8B80-2230A407080A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59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6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691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36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60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20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3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99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37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30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82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90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BE80-7BAF-40D9-91FC-2B4C72F2542E}" type="datetimeFigureOut">
              <a:rPr kumimoji="1" lang="ja-JP" altLang="en-US" smtClean="0"/>
              <a:t>2014/2/25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EAAB-7E6B-43B8-89FF-1C60C576FB3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80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77432"/>
              </p:ext>
            </p:extLst>
          </p:nvPr>
        </p:nvGraphicFramePr>
        <p:xfrm>
          <a:off x="323528" y="188640"/>
          <a:ext cx="8424936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128792"/>
              </a:tblGrid>
              <a:tr h="31130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OIL#12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coast down procedure (Annex 4)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251749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Discussion points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gtr</a:t>
                      </a:r>
                      <a:r>
                        <a:rPr kumimoji="1" lang="en-US" altLang="ja-JP" sz="1600" baseline="0" dirty="0" smtClean="0"/>
                        <a:t> description : </a:t>
                      </a:r>
                      <a:r>
                        <a:rPr kumimoji="1" lang="en-US" altLang="ja-JP" sz="1600" dirty="0" smtClean="0"/>
                        <a:t>Selection of reference speeds for road load curve determination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baseline="0" dirty="0" smtClean="0"/>
                        <a:t>Coast down method : on the truck</a:t>
                      </a:r>
                      <a:r>
                        <a:rPr kumimoji="1" lang="en-US" altLang="ja-JP" sz="1600" baseline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1600" baseline="0" dirty="0" smtClean="0"/>
                        <a:t>4.3.1.1. , on the </a:t>
                      </a:r>
                      <a:r>
                        <a:rPr kumimoji="1" lang="en-US" altLang="ja-JP" sz="1600" baseline="0" dirty="0" err="1" smtClean="0"/>
                        <a:t>dyno</a:t>
                      </a:r>
                      <a:r>
                        <a:rPr kumimoji="1" lang="en-US" altLang="ja-JP" sz="1600" baseline="0" dirty="0" smtClean="0"/>
                        <a:t>.</a:t>
                      </a:r>
                      <a:r>
                        <a:rPr kumimoji="1" lang="en-US" altLang="ja-JP" sz="1600" baseline="0" dirty="0" smtClean="0">
                          <a:sym typeface="Wingdings" panose="05000000000000000000" pitchFamily="2" charset="2"/>
                        </a:rPr>
                        <a:t> </a:t>
                      </a:r>
                      <a:r>
                        <a:rPr kumimoji="1" lang="en-US" altLang="ja-JP" sz="1600" baseline="0" dirty="0" smtClean="0"/>
                        <a:t>8.1.3.2.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aseline="0" dirty="0" smtClean="0"/>
                        <a:t>Torque meter method :  on the truck</a:t>
                      </a:r>
                      <a:r>
                        <a:rPr kumimoji="1" lang="en-US" altLang="ja-JP" sz="1600" baseline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1600" baseline="0" dirty="0" smtClean="0"/>
                        <a:t>4.4.2., on the </a:t>
                      </a:r>
                      <a:r>
                        <a:rPr kumimoji="1" lang="en-US" altLang="ja-JP" sz="1600" baseline="0" dirty="0" err="1" smtClean="0"/>
                        <a:t>dyno</a:t>
                      </a:r>
                      <a:r>
                        <a:rPr kumimoji="1" lang="en-US" altLang="ja-JP" sz="1600" baseline="0" dirty="0" smtClean="0"/>
                        <a:t>.</a:t>
                      </a:r>
                      <a:r>
                        <a:rPr kumimoji="1" lang="en-US" altLang="ja-JP" sz="1600" baseline="0" dirty="0" smtClean="0">
                          <a:sym typeface="Wingdings" panose="05000000000000000000" pitchFamily="2" charset="2"/>
                        </a:rPr>
                        <a:t> </a:t>
                      </a:r>
                      <a:r>
                        <a:rPr kumimoji="1" lang="en-US" altLang="ja-JP" sz="1600" baseline="0" dirty="0" smtClean="0"/>
                        <a:t>8.2.2.</a:t>
                      </a:r>
                    </a:p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</a:rPr>
                        <a:t>&lt;concerns&gt;</a:t>
                      </a:r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600" dirty="0" smtClean="0"/>
                        <a:t>With the current description the following example would be possible and could  depending on the curve and the properties of the vehicle - create an error.  How should someone (Technical Service, NGO, …) know what speed-points were taken for the measurement?</a:t>
                      </a:r>
                    </a:p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Coast Down:   20-40-60-80-100-115-130 km/h </a:t>
                      </a:r>
                    </a:p>
                    <a:p>
                      <a:r>
                        <a:rPr kumimoji="1" lang="en-US" altLang="ja-JP" sz="1600" dirty="0" smtClean="0"/>
                        <a:t>and </a:t>
                      </a:r>
                      <a:r>
                        <a:rPr kumimoji="1" lang="en-US" altLang="ja-JP" sz="1600" dirty="0" err="1" smtClean="0"/>
                        <a:t>Dyno</a:t>
                      </a:r>
                      <a:r>
                        <a:rPr kumimoji="1" lang="en-US" altLang="ja-JP" sz="1600" dirty="0" smtClean="0"/>
                        <a:t>:       20-30-50-70-  90-110-130 km/h</a:t>
                      </a:r>
                    </a:p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&lt;&lt;counter-proposal&gt;&gt;</a:t>
                      </a:r>
                      <a:r>
                        <a:rPr kumimoji="1" lang="en-US" altLang="ja-JP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dirty="0" smtClean="0"/>
                        <a:t>fix the speed points at 20-40-60-80-100-115-130 km/h with the 15 km/h-steps at higher speeds because a better accuracy at higher speeds (resulting in higher energies) yields more accurate overall cycle energy.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2971">
                <a:tc>
                  <a:txBody>
                    <a:bodyPr/>
                    <a:lstStyle/>
                    <a:p>
                      <a:r>
                        <a:rPr kumimoji="1" lang="en-US" altLang="ja-JP" sz="2000" b="1" dirty="0" smtClean="0"/>
                        <a:t>Proposal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 smtClean="0"/>
                        <a:t>keep current </a:t>
                      </a:r>
                      <a:r>
                        <a:rPr kumimoji="1" lang="en-US" altLang="ja-JP" sz="2000" b="1" dirty="0" err="1" smtClean="0"/>
                        <a:t>gtr</a:t>
                      </a:r>
                      <a:r>
                        <a:rPr kumimoji="1" lang="en-US" altLang="ja-JP" sz="2000" b="1" dirty="0" smtClean="0"/>
                        <a:t> description. </a:t>
                      </a:r>
                    </a:p>
                  </a:txBody>
                  <a:tcPr/>
                </a:tc>
              </a:tr>
              <a:tr h="134809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Justification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Error possibility</a:t>
                      </a:r>
                      <a:r>
                        <a:rPr kumimoji="1" lang="en-US" altLang="ja-JP" baseline="0" dirty="0" smtClean="0"/>
                        <a:t> and amount of error does NOT depend on set reference speeds. </a:t>
                      </a:r>
                      <a:r>
                        <a:rPr kumimoji="1" lang="en-US" altLang="ja-JP" baseline="0" dirty="0" err="1" smtClean="0"/>
                        <a:t>Dyno</a:t>
                      </a:r>
                      <a:r>
                        <a:rPr kumimoji="1" lang="en-US" altLang="ja-JP" baseline="0" dirty="0" smtClean="0"/>
                        <a:t>. set curve is checked within tolerance anyway. Record keeping needs to be defined in other sections. </a:t>
                      </a:r>
                      <a:r>
                        <a:rPr kumimoji="1" lang="en-US" altLang="ja-JP" dirty="0" smtClean="0"/>
                        <a:t>On the other hands, “fixed reference speed” or “same reference speed for on the truck</a:t>
                      </a:r>
                      <a:r>
                        <a:rPr kumimoji="1" lang="en-US" altLang="ja-JP" baseline="0" dirty="0" smtClean="0"/>
                        <a:t> and on the </a:t>
                      </a:r>
                      <a:r>
                        <a:rPr kumimoji="1" lang="en-US" altLang="ja-JP" baseline="0" dirty="0" err="1" smtClean="0"/>
                        <a:t>dyno</a:t>
                      </a:r>
                      <a:r>
                        <a:rPr kumimoji="1" lang="en-US" altLang="ja-JP" baseline="0" dirty="0" smtClean="0"/>
                        <a:t>.</a:t>
                      </a:r>
                      <a:r>
                        <a:rPr kumimoji="1" lang="en-US" altLang="ja-JP" dirty="0" smtClean="0"/>
                        <a:t>” create negative impact</a:t>
                      </a:r>
                      <a:r>
                        <a:rPr kumimoji="1" lang="en-US" altLang="ja-JP" baseline="0" dirty="0" smtClean="0"/>
                        <a:t> on </a:t>
                      </a:r>
                      <a:r>
                        <a:rPr kumimoji="1" lang="en-US" altLang="ja-JP" dirty="0" smtClean="0"/>
                        <a:t>testing practicability. </a:t>
                      </a:r>
                    </a:p>
                    <a:p>
                      <a:r>
                        <a:rPr kumimoji="1" lang="en-US" altLang="ja-JP" dirty="0" smtClean="0"/>
                        <a:t>e.g. “fixed” : reference speed may differ depend</a:t>
                      </a:r>
                      <a:r>
                        <a:rPr kumimoji="1" lang="en-US" altLang="ja-JP" baseline="0" dirty="0" smtClean="0"/>
                        <a:t> on </a:t>
                      </a:r>
                      <a:r>
                        <a:rPr kumimoji="1" lang="en-US" altLang="ja-JP" dirty="0" smtClean="0"/>
                        <a:t>truck configuration</a:t>
                      </a:r>
                    </a:p>
                    <a:p>
                      <a:r>
                        <a:rPr kumimoji="1" lang="en-US" altLang="ja-JP" dirty="0" smtClean="0"/>
                        <a:t>        “same” : difficult</a:t>
                      </a:r>
                      <a:r>
                        <a:rPr kumimoji="1" lang="en-US" altLang="ja-JP" baseline="0" dirty="0" smtClean="0"/>
                        <a:t> to truck the reference speed in different laboratories.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066481" y="188640"/>
            <a:ext cx="2664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WLTP-06-05e </a:t>
            </a:r>
            <a:r>
              <a:rPr lang="de-DE" dirty="0" err="1" smtClean="0"/>
              <a:t>by</a:t>
            </a:r>
            <a:r>
              <a:rPr lang="de-DE" dirty="0" smtClean="0"/>
              <a:t> Japan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28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​​テーマ</vt:lpstr>
      <vt:lpstr>PowerPoint-Präsentation</vt:lpstr>
    </vt:vector>
  </TitlesOfParts>
  <Company>本田技研株式会社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WLTP-06-05e - note on RLD issue #12</dc:title>
  <dc:creator>TY</dc:creator>
  <cp:lastModifiedBy>Redmann, Stephan</cp:lastModifiedBy>
  <cp:revision>201</cp:revision>
  <cp:lastPrinted>2014-02-07T05:01:26Z</cp:lastPrinted>
  <dcterms:created xsi:type="dcterms:W3CDTF">2013-11-28T00:52:39Z</dcterms:created>
  <dcterms:modified xsi:type="dcterms:W3CDTF">2014-02-25T10:49:21Z</dcterms:modified>
</cp:coreProperties>
</file>