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4"/>
    <p:sldMasterId id="2147483695" r:id="rId5"/>
  </p:sldMasterIdLst>
  <p:notesMasterIdLst>
    <p:notesMasterId r:id="rId15"/>
  </p:notesMasterIdLst>
  <p:handoutMasterIdLst>
    <p:handoutMasterId r:id="rId16"/>
  </p:handoutMasterIdLst>
  <p:sldIdLst>
    <p:sldId id="279" r:id="rId6"/>
    <p:sldId id="287" r:id="rId7"/>
    <p:sldId id="293" r:id="rId8"/>
    <p:sldId id="292" r:id="rId9"/>
    <p:sldId id="291" r:id="rId10"/>
    <p:sldId id="290" r:id="rId11"/>
    <p:sldId id="289" r:id="rId12"/>
    <p:sldId id="294" r:id="rId13"/>
    <p:sldId id="288" r:id="rId14"/>
  </p:sldIdLst>
  <p:sldSz cx="12192000" cy="6858000"/>
  <p:notesSz cx="6858000" cy="9144000"/>
  <p:custDataLst>
    <p:tags r:id="rId17"/>
  </p:custDataLst>
  <p:defaultTextStyle>
    <a:defPPr>
      <a:defRPr lang="de-DE"/>
    </a:defPPr>
    <a:lvl1pPr marL="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7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40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09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27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84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418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987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557" algn="l" defTabSz="121914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02" userDrawn="1">
          <p15:clr>
            <a:srgbClr val="A4A3A4"/>
          </p15:clr>
        </p15:guide>
        <p15:guide id="8" pos="7378" userDrawn="1">
          <p15:clr>
            <a:srgbClr val="A4A3A4"/>
          </p15:clr>
        </p15:guide>
        <p15:guide id="9" orient="horz" pos="3067" userDrawn="1">
          <p15:clr>
            <a:srgbClr val="A4A3A4"/>
          </p15:clr>
        </p15:guide>
        <p15:guide id="10" orient="horz" pos="3816" userDrawn="1">
          <p15:clr>
            <a:srgbClr val="A4A3A4"/>
          </p15:clr>
        </p15:guide>
        <p15:guide id="11" pos="3908" userDrawn="1">
          <p15:clr>
            <a:srgbClr val="A4A3A4"/>
          </p15:clr>
        </p15:guide>
        <p15:guide id="12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CC00"/>
    <a:srgbClr val="0000FF"/>
    <a:srgbClr val="988F83"/>
    <a:srgbClr val="A8BBD3"/>
    <a:srgbClr val="596470"/>
    <a:srgbClr val="898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79" autoAdjust="0"/>
    <p:restoredTop sz="95546" autoAdjust="0"/>
  </p:normalViewPr>
  <p:slideViewPr>
    <p:cSldViewPr snapToGrid="0" snapToObjects="1" showGuides="1">
      <p:cViewPr varScale="1">
        <p:scale>
          <a:sx n="83" d="100"/>
          <a:sy n="83" d="100"/>
        </p:scale>
        <p:origin x="547" y="62"/>
      </p:cViewPr>
      <p:guideLst>
        <p:guide pos="302"/>
        <p:guide pos="7378"/>
        <p:guide orient="horz" pos="3067"/>
        <p:guide orient="horz" pos="3816"/>
        <p:guide pos="3908"/>
        <p:guide pos="37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391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A42D99-180A-46D1-9559-FD6496BA38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66849" y="8856000"/>
            <a:ext cx="2971800" cy="153888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r">
              <a:defRPr sz="1200"/>
            </a:lvl1pPr>
          </a:lstStyle>
          <a:p>
            <a:pPr algn="l"/>
            <a:fld id="{5A74B7D8-3527-4146-850B-13A8891B2144}" type="slidenum">
              <a:rPr lang="en-GB" sz="1000" smtClean="0"/>
              <a:pPr algn="l"/>
              <a:t>‹N°›</a:t>
            </a:fld>
            <a:endParaRPr lang="en-GB" sz="10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8666D39-E20F-412B-AD2F-B9AA0502D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6607" y="8633978"/>
            <a:ext cx="354544" cy="35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47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000" y="8856476"/>
            <a:ext cx="439081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l">
              <a:defRPr sz="1000">
                <a:latin typeface="VW Text Office" panose="020B0503040200000003" pitchFamily="34" charset="0"/>
              </a:defRPr>
            </a:lvl1pPr>
          </a:lstStyle>
          <a:p>
            <a:fld id="{E0ACFCA9-5A87-4C54-A0DD-FEE9B5D7103A}" type="slidenum">
              <a:rPr lang="de-DE" smtClean="0"/>
              <a:pPr/>
              <a:t>‹N°›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0137379-F1A6-4BE5-A3E6-7D10969D7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456" y="8633978"/>
            <a:ext cx="354544" cy="35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4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40" rtl="0" eaLnBrk="1" latinLnBrk="0" hangingPunct="1">
      <a:spcBef>
        <a:spcPts val="1200"/>
      </a:spcBef>
      <a:defRPr sz="1600" kern="1200">
        <a:solidFill>
          <a:schemeClr val="tx1"/>
        </a:solidFill>
        <a:latin typeface="+mj-lt"/>
        <a:ea typeface="+mn-ea"/>
        <a:cs typeface="+mn-cs"/>
      </a:defRPr>
    </a:lvl1pPr>
    <a:lvl2pPr marL="0" indent="0" algn="l" defTabSz="1219140" rtl="0" eaLnBrk="1" latinLnBrk="0" hangingPunct="1">
      <a:spcBef>
        <a:spcPts val="1000"/>
      </a:spcBef>
      <a:defRPr sz="1600" kern="1200">
        <a:solidFill>
          <a:schemeClr val="tx1"/>
        </a:solidFill>
        <a:latin typeface="VW Text Office" panose="020B0503040200000003" pitchFamily="34" charset="0"/>
        <a:ea typeface="+mn-ea"/>
        <a:cs typeface="+mn-cs"/>
      </a:defRPr>
    </a:lvl2pPr>
    <a:lvl3pPr marL="252000" indent="-252000" algn="l" defTabSz="1219140" rtl="0" eaLnBrk="1" latinLnBrk="0" hangingPunct="1">
      <a:spcBef>
        <a:spcPts val="4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VW Text Office" panose="020B0503040200000003" pitchFamily="34" charset="0"/>
        <a:ea typeface="+mn-ea"/>
        <a:cs typeface="+mn-cs"/>
      </a:defRPr>
    </a:lvl3pPr>
    <a:lvl4pPr marL="252000" indent="-252000" algn="l" defTabSz="1219140" rtl="0" eaLnBrk="1" latinLnBrk="0" hangingPunct="1">
      <a:spcBef>
        <a:spcPts val="4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VW Text Office" panose="020B0503040200000003" pitchFamily="34" charset="0"/>
        <a:ea typeface="+mn-ea"/>
        <a:cs typeface="+mn-cs"/>
      </a:defRPr>
    </a:lvl4pPr>
    <a:lvl5pPr marL="252000" indent="-252000" algn="l" defTabSz="1219140" rtl="0" eaLnBrk="1" latinLnBrk="0" hangingPunct="1">
      <a:spcBef>
        <a:spcPts val="4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VW Text Office" panose="020B0503040200000003" pitchFamily="34" charset="0"/>
        <a:ea typeface="+mn-ea"/>
        <a:cs typeface="+mn-cs"/>
      </a:defRPr>
    </a:lvl5pPr>
    <a:lvl6pPr marL="3047848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418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987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557" algn="l" defTabSz="121914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vaiva.io" TargetMode="External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AA6E4A92-0E3B-4752-9F11-B5F2ED2D35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225785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AA6E4A92-0E3B-4752-9F11-B5F2ED2D35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>
            <a:extLst>
              <a:ext uri="{FF2B5EF4-FFF2-40B4-BE49-F238E27FC236}">
                <a16:creationId xmlns:a16="http://schemas.microsoft.com/office/drawing/2014/main" id="{13C18F00-6AEC-4566-B9A4-C09826D8DF1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z="2600" b="0" i="0" baseline="0" dirty="0">
              <a:solidFill>
                <a:schemeClr val="tx1"/>
              </a:solidFill>
              <a:latin typeface="VW Head Office Bold" panose="020B0804040200000003" pitchFamily="34" charset="0"/>
              <a:ea typeface="+mj-ea"/>
              <a:cs typeface="+mj-cs"/>
              <a:sym typeface="VW Head Office Bold" panose="020B0804040200000003" pitchFamily="34" charset="0"/>
            </a:endParaRP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7BDB83B6-6043-46C4-81FA-7D141642983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425" y="669698"/>
            <a:ext cx="11233150" cy="360099"/>
          </a:xfrm>
        </p:spPr>
        <p:txBody>
          <a:bodyPr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2600" spc="10" baseline="0">
                <a:latin typeface="+mn-lt"/>
              </a:defRPr>
            </a:lvl1pPr>
            <a:lvl2pPr marL="0" indent="0">
              <a:spcBef>
                <a:spcPts val="0"/>
              </a:spcBef>
              <a:buFont typeface="Arial" panose="020B0604020202020204" pitchFamily="34" charset="0"/>
              <a:buNone/>
              <a:defRPr sz="2600">
                <a:latin typeface="+mn-lt"/>
              </a:defRPr>
            </a:lvl2pPr>
            <a:lvl3pPr marL="0" indent="0">
              <a:spcBef>
                <a:spcPts val="0"/>
              </a:spcBef>
              <a:buNone/>
              <a:defRPr sz="2600">
                <a:latin typeface="+mn-lt"/>
              </a:defRPr>
            </a:lvl3pPr>
            <a:lvl4pPr marL="0" indent="0">
              <a:spcBef>
                <a:spcPts val="0"/>
              </a:spcBef>
              <a:buNone/>
              <a:defRPr sz="2600">
                <a:latin typeface="+mn-lt"/>
              </a:defRPr>
            </a:lvl4pPr>
            <a:lvl5pPr marL="0" indent="0">
              <a:spcBef>
                <a:spcPts val="0"/>
              </a:spcBef>
              <a:buNone/>
              <a:defRPr sz="2600">
                <a:latin typeface="+mn-lt"/>
              </a:defRPr>
            </a:lvl5pPr>
          </a:lstStyle>
          <a:p>
            <a:pPr lvl="0"/>
            <a:r>
              <a:rPr lang="en-US" noProof="0" dirty="0" err="1"/>
              <a:t>Platzhalter</a:t>
            </a:r>
            <a:r>
              <a:rPr lang="en-US" noProof="0" dirty="0"/>
              <a:t> </a:t>
            </a:r>
            <a:r>
              <a:rPr lang="en-US" noProof="0" dirty="0" err="1"/>
              <a:t>Untertitel</a:t>
            </a:r>
            <a:r>
              <a:rPr lang="en-US" noProof="0" dirty="0"/>
              <a:t> (optional)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idx="10"/>
          </p:nvPr>
        </p:nvSpPr>
        <p:spPr>
          <a:xfrm>
            <a:off x="478801" y="1486800"/>
            <a:ext cx="11236801" cy="4571100"/>
          </a:xfrm>
          <a:prstGeom prst="rect">
            <a:avLst/>
          </a:prstGeom>
        </p:spPr>
        <p:txBody>
          <a:bodyPr vert="horz" lIns="72000" tIns="0" rIns="0" bIns="0" rtlCol="0">
            <a:noAutofit/>
          </a:bodyPr>
          <a:lstStyle>
            <a:lvl1pPr marL="269875" indent="-269875">
              <a:lnSpc>
                <a:spcPts val="2000"/>
              </a:lnSpc>
              <a:spcBef>
                <a:spcPts val="600"/>
              </a:spcBef>
              <a:buFont typeface="+mj-lt"/>
              <a:buAutoNum type="arabicPeriod"/>
              <a:defRPr sz="1600" b="1"/>
            </a:lvl1pPr>
            <a:lvl2pPr marL="539750" indent="-269875">
              <a:lnSpc>
                <a:spcPts val="2000"/>
              </a:lnSpc>
              <a:spcBef>
                <a:spcPts val="0"/>
              </a:spcBef>
              <a:buClrTx/>
              <a:buFont typeface="Webdings" panose="05030102010509060703" pitchFamily="18" charset="2"/>
              <a:buChar char=""/>
              <a:defRPr sz="1400"/>
            </a:lvl2pPr>
            <a:lvl3pPr marL="809625" indent="-269875">
              <a:lnSpc>
                <a:spcPts val="2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§"/>
              <a:tabLst>
                <a:tab pos="809625" algn="l"/>
              </a:tabLst>
              <a:defRPr sz="1400"/>
            </a:lvl3pPr>
            <a:lvl4pPr marL="1079500" indent="-203200">
              <a:lnSpc>
                <a:spcPts val="2000"/>
              </a:lnSpc>
              <a:spcBef>
                <a:spcPts val="0"/>
              </a:spcBef>
              <a:buClrTx/>
              <a:buFont typeface="Arial" panose="020B0604020202020204" pitchFamily="34" charset="0"/>
              <a:buChar char="-"/>
              <a:defRPr sz="1400"/>
            </a:lvl4pPr>
            <a:lvl5pPr marL="1341438" indent="-173038">
              <a:lnSpc>
                <a:spcPts val="2000"/>
              </a:lnSpc>
              <a:spcBef>
                <a:spcPts val="0"/>
              </a:spcBef>
              <a:buClrTx/>
              <a:buFont typeface="Arial" panose="020B0604020202020204" pitchFamily="34" charset="0"/>
              <a:buChar char="-"/>
              <a:defRPr sz="1400"/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06456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1" y="-1"/>
            <a:ext cx="9569569" cy="743188"/>
          </a:xfrm>
        </p:spPr>
        <p:txBody>
          <a:bodyPr>
            <a:normAutofit/>
          </a:bodyPr>
          <a:lstStyle>
            <a:lvl1pPr>
              <a:defRPr sz="2131" baseline="0">
                <a:solidFill>
                  <a:schemeClr val="accent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624419" y="1521732"/>
            <a:ext cx="10272115" cy="4321505"/>
          </a:xfrm>
        </p:spPr>
        <p:txBody>
          <a:bodyPr lIns="0" tIns="0" rIns="0" bIns="0">
            <a:normAutofit/>
          </a:bodyPr>
          <a:lstStyle>
            <a:lvl1pPr>
              <a:buNone/>
              <a:defRPr sz="1465"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98598" y="680335"/>
            <a:ext cx="7104756" cy="474222"/>
          </a:xfrm>
        </p:spPr>
        <p:txBody>
          <a:bodyPr>
            <a:noAutofit/>
          </a:bodyPr>
          <a:lstStyle>
            <a:lvl1pPr marL="0" indent="0">
              <a:buNone/>
              <a:defRPr sz="1865" b="1" baseline="0"/>
            </a:lvl1pPr>
            <a:lvl2pPr>
              <a:defRPr sz="1865"/>
            </a:lvl2pPr>
            <a:lvl3pPr>
              <a:defRPr sz="1865"/>
            </a:lvl3pPr>
            <a:lvl4pPr>
              <a:defRPr sz="1865"/>
            </a:lvl4pPr>
            <a:lvl5pPr>
              <a:defRPr sz="1865"/>
            </a:lvl5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410860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0"/>
            <a:ext cx="9569569" cy="743189"/>
          </a:xfrm>
        </p:spPr>
        <p:txBody>
          <a:bodyPr>
            <a:normAutofit/>
          </a:bodyPr>
          <a:lstStyle>
            <a:lvl1pPr>
              <a:defRPr sz="2131" baseline="0">
                <a:solidFill>
                  <a:schemeClr val="accent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0" hasCustomPrompt="1"/>
          </p:nvPr>
        </p:nvSpPr>
        <p:spPr>
          <a:xfrm>
            <a:off x="623393" y="1526397"/>
            <a:ext cx="7871884" cy="3933358"/>
          </a:xfrm>
        </p:spPr>
        <p:txBody>
          <a:bodyPr>
            <a:normAutofit/>
          </a:bodyPr>
          <a:lstStyle>
            <a:lvl1pPr marL="0" indent="0">
              <a:buNone/>
              <a:defRPr sz="1465" baseline="0"/>
            </a:lvl1pPr>
          </a:lstStyle>
          <a:p>
            <a:r>
              <a:rPr lang="de-DE" dirty="0"/>
              <a:t>Bild mit Text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784168" y="1526397"/>
            <a:ext cx="2783417" cy="3933358"/>
          </a:xfrm>
        </p:spPr>
        <p:txBody>
          <a:bodyPr>
            <a:normAutofit/>
          </a:bodyPr>
          <a:lstStyle>
            <a:lvl1pPr marL="0" indent="0">
              <a:buNone/>
              <a:defRPr sz="1465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Text bearbeiten</a:t>
            </a:r>
          </a:p>
        </p:txBody>
      </p:sp>
      <p:sp>
        <p:nvSpPr>
          <p:cNvPr id="9" name="Textplatzhalt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498598" y="680335"/>
            <a:ext cx="7104756" cy="474222"/>
          </a:xfrm>
        </p:spPr>
        <p:txBody>
          <a:bodyPr>
            <a:noAutofit/>
          </a:bodyPr>
          <a:lstStyle>
            <a:lvl1pPr marL="0" indent="0">
              <a:buNone/>
              <a:defRPr sz="1865" b="1" baseline="0"/>
            </a:lvl1pPr>
            <a:lvl2pPr>
              <a:defRPr sz="1865"/>
            </a:lvl2pPr>
            <a:lvl3pPr>
              <a:defRPr sz="1865"/>
            </a:lvl3pPr>
            <a:lvl4pPr>
              <a:defRPr sz="1865"/>
            </a:lvl4pPr>
            <a:lvl5pPr>
              <a:defRPr sz="1865"/>
            </a:lvl5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31424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520C226-1173-40B2-9E9B-B0AE54D16C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4" b="28667"/>
          <a:stretch/>
        </p:blipFill>
        <p:spPr>
          <a:xfrm>
            <a:off x="1" y="1414642"/>
            <a:ext cx="12202137" cy="3524031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81E410D4-AC99-446A-9517-22FB059D1989}"/>
              </a:ext>
            </a:extLst>
          </p:cNvPr>
          <p:cNvSpPr/>
          <p:nvPr/>
        </p:nvSpPr>
        <p:spPr>
          <a:xfrm>
            <a:off x="2" y="1414642"/>
            <a:ext cx="12191999" cy="3524031"/>
          </a:xfrm>
          <a:prstGeom prst="rect">
            <a:avLst/>
          </a:prstGeom>
          <a:gradFill flip="none" rotWithShape="1">
            <a:gsLst>
              <a:gs pos="75000">
                <a:srgbClr val="7F97A9">
                  <a:alpha val="48000"/>
                </a:srgbClr>
              </a:gs>
              <a:gs pos="53000">
                <a:srgbClr val="40637E">
                  <a:alpha val="71000"/>
                </a:srgbClr>
              </a:gs>
              <a:gs pos="30000">
                <a:schemeClr val="tx2">
                  <a:alpha val="78000"/>
                </a:schemeClr>
              </a:gs>
              <a:gs pos="100000">
                <a:srgbClr val="FEFEFF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1F930E8-4DD7-4F2A-A423-0451824AA8DB}"/>
              </a:ext>
            </a:extLst>
          </p:cNvPr>
          <p:cNvSpPr/>
          <p:nvPr/>
        </p:nvSpPr>
        <p:spPr>
          <a:xfrm>
            <a:off x="2" y="-1"/>
            <a:ext cx="9072329" cy="14146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BF2880C-4B12-42A1-B6AB-4BC469DBEAC9}"/>
              </a:ext>
            </a:extLst>
          </p:cNvPr>
          <p:cNvSpPr/>
          <p:nvPr/>
        </p:nvSpPr>
        <p:spPr>
          <a:xfrm>
            <a:off x="1" y="6016525"/>
            <a:ext cx="12192000" cy="839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03375C2-2E1E-4727-A5E9-21B582098CA2}"/>
              </a:ext>
            </a:extLst>
          </p:cNvPr>
          <p:cNvSpPr/>
          <p:nvPr/>
        </p:nvSpPr>
        <p:spPr>
          <a:xfrm>
            <a:off x="456912" y="5664008"/>
            <a:ext cx="8659717" cy="809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99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Lilienthalstraße 11                   Hafenstraße 5	    Alemannenstraße 19-23</a:t>
            </a:r>
          </a:p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99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85080 Gaimersheim                38442 Wolfsburg               71296 </a:t>
            </a:r>
            <a:r>
              <a:rPr kumimoji="0" lang="de-DE" sz="1199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Heimsheim</a:t>
            </a:r>
            <a:endParaRPr kumimoji="0" lang="de-DE" sz="1199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66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199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38144" y="4178393"/>
            <a:ext cx="11084325" cy="91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3730" b="1" baseline="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VAIVA GmbH </a:t>
            </a:r>
          </a:p>
          <a:p>
            <a:pPr lvl="0"/>
            <a:endParaRPr lang="de-DE" sz="1599" baseline="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92075E5-2486-42A6-BE29-36F44D0E7C1A}"/>
              </a:ext>
            </a:extLst>
          </p:cNvPr>
          <p:cNvSpPr/>
          <p:nvPr/>
        </p:nvSpPr>
        <p:spPr>
          <a:xfrm>
            <a:off x="421234" y="3619137"/>
            <a:ext cx="1516441" cy="584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3197" b="1" baseline="0" dirty="0">
                <a:solidFill>
                  <a:schemeClr val="accent1"/>
                </a:solidFill>
                <a:latin typeface="Telegraf SemiBold" panose="00000700000000000000" pitchFamily="2" charset="0"/>
                <a:cs typeface="Arial" panose="020B0604020202020204" pitchFamily="34" charset="0"/>
              </a:rPr>
              <a:t>Kontakt</a:t>
            </a:r>
          </a:p>
        </p:txBody>
      </p:sp>
      <p:sp>
        <p:nvSpPr>
          <p:cNvPr id="2" name="Rechteck 1"/>
          <p:cNvSpPr/>
          <p:nvPr/>
        </p:nvSpPr>
        <p:spPr>
          <a:xfrm>
            <a:off x="445296" y="5149438"/>
            <a:ext cx="12791205" cy="317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Tel:  +49 841 89 95000   </a:t>
            </a: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l</a:t>
            </a: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   </a:t>
            </a: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  <a:hlinkClick r:id="rId3"/>
              </a:rPr>
              <a:t>sales@vaiva.io</a:t>
            </a: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   </a:t>
            </a: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l</a:t>
            </a:r>
            <a:r>
              <a:rPr kumimoji="0" lang="de-DE" sz="1465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   www.vaiva.io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520C226-1173-40B2-9E9B-B0AE54D16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4" b="28667"/>
          <a:stretch/>
        </p:blipFill>
        <p:spPr>
          <a:xfrm>
            <a:off x="1" y="1414642"/>
            <a:ext cx="12202137" cy="3524031"/>
          </a:xfrm>
          <a:prstGeom prst="rect">
            <a:avLst/>
          </a:prstGeom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81E410D4-AC99-446A-9517-22FB059D1989}"/>
              </a:ext>
            </a:extLst>
          </p:cNvPr>
          <p:cNvSpPr/>
          <p:nvPr userDrawn="1"/>
        </p:nvSpPr>
        <p:spPr>
          <a:xfrm>
            <a:off x="2" y="1414642"/>
            <a:ext cx="12191999" cy="3524031"/>
          </a:xfrm>
          <a:prstGeom prst="rect">
            <a:avLst/>
          </a:prstGeom>
          <a:gradFill flip="none" rotWithShape="1">
            <a:gsLst>
              <a:gs pos="75000">
                <a:srgbClr val="7F97A9">
                  <a:alpha val="48000"/>
                </a:srgbClr>
              </a:gs>
              <a:gs pos="53000">
                <a:srgbClr val="40637E">
                  <a:alpha val="71000"/>
                </a:srgbClr>
              </a:gs>
              <a:gs pos="30000">
                <a:schemeClr val="tx2">
                  <a:alpha val="78000"/>
                </a:schemeClr>
              </a:gs>
              <a:gs pos="100000">
                <a:srgbClr val="FEFEFF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1F930E8-4DD7-4F2A-A423-0451824AA8DB}"/>
              </a:ext>
            </a:extLst>
          </p:cNvPr>
          <p:cNvSpPr/>
          <p:nvPr userDrawn="1"/>
        </p:nvSpPr>
        <p:spPr>
          <a:xfrm>
            <a:off x="2" y="-1"/>
            <a:ext cx="9072329" cy="14146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BF2880C-4B12-42A1-B6AB-4BC469DBEAC9}"/>
              </a:ext>
            </a:extLst>
          </p:cNvPr>
          <p:cNvSpPr/>
          <p:nvPr userDrawn="1"/>
        </p:nvSpPr>
        <p:spPr>
          <a:xfrm>
            <a:off x="1" y="6016525"/>
            <a:ext cx="12192000" cy="839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03375C2-2E1E-4727-A5E9-21B582098CA2}"/>
              </a:ext>
            </a:extLst>
          </p:cNvPr>
          <p:cNvSpPr/>
          <p:nvPr userDrawn="1"/>
        </p:nvSpPr>
        <p:spPr>
          <a:xfrm>
            <a:off x="456912" y="5664008"/>
            <a:ext cx="8659717" cy="809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99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Lilienthalstraße 11                   Hafenstraße 5	    Alemannenstraße 19-23</a:t>
            </a:r>
          </a:p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99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85080 Gaimersheim                38442 Wolfsburg               71296 </a:t>
            </a:r>
            <a:r>
              <a:rPr kumimoji="0" lang="de-DE" sz="1199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Heimsheim</a:t>
            </a:r>
            <a:endParaRPr kumimoji="0" lang="de-DE" sz="1199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066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199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438144" y="4178393"/>
            <a:ext cx="11084325" cy="91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3730" b="1" baseline="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VAIVA GmbH </a:t>
            </a:r>
          </a:p>
          <a:p>
            <a:pPr lvl="0"/>
            <a:endParaRPr lang="de-DE" sz="1599" baseline="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692075E5-2486-42A6-BE29-36F44D0E7C1A}"/>
              </a:ext>
            </a:extLst>
          </p:cNvPr>
          <p:cNvSpPr/>
          <p:nvPr userDrawn="1"/>
        </p:nvSpPr>
        <p:spPr>
          <a:xfrm>
            <a:off x="421233" y="3619137"/>
            <a:ext cx="1709122" cy="584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3197" b="1" baseline="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Kontakt</a:t>
            </a:r>
          </a:p>
        </p:txBody>
      </p:sp>
    </p:spTree>
    <p:extLst>
      <p:ext uri="{BB962C8B-B14F-4D97-AF65-F5344CB8AC3E}">
        <p14:creationId xmlns:p14="http://schemas.microsoft.com/office/powerpoint/2010/main" val="143817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19CBFC2-EE01-4369-94AA-5E51A22FC64F}"/>
              </a:ext>
            </a:extLst>
          </p:cNvPr>
          <p:cNvSpPr/>
          <p:nvPr userDrawn="1"/>
        </p:nvSpPr>
        <p:spPr>
          <a:xfrm>
            <a:off x="0" y="5571850"/>
            <a:ext cx="12192000" cy="1285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65" dirty="0">
              <a:solidFill>
                <a:schemeClr val="bg2"/>
              </a:solidFill>
            </a:endParaRPr>
          </a:p>
        </p:txBody>
      </p:sp>
      <p:sp>
        <p:nvSpPr>
          <p:cNvPr id="35" name="Rechteck 34"/>
          <p:cNvSpPr/>
          <p:nvPr userDrawn="1"/>
        </p:nvSpPr>
        <p:spPr>
          <a:xfrm>
            <a:off x="2" y="6218694"/>
            <a:ext cx="12198212" cy="6389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 userDrawn="1"/>
        </p:nvSpPr>
        <p:spPr>
          <a:xfrm>
            <a:off x="628592" y="6480044"/>
            <a:ext cx="8827781" cy="1640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66" b="1" kern="1200" baseline="0" noProof="0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VAIVA GmbH    </a:t>
            </a:r>
            <a:r>
              <a:rPr lang="en-US" sz="1066" b="0" kern="1200" baseline="0" noProof="0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l    </a:t>
            </a:r>
            <a:r>
              <a:rPr lang="de-DE" sz="1066" b="0" kern="1200" baseline="0" noProof="0" dirty="0">
                <a:solidFill>
                  <a:schemeClr val="bg1"/>
                </a:solidFill>
                <a:latin typeface="Arial" panose="020B0604020202020204" pitchFamily="34" charset="0"/>
                <a:ea typeface="ＭＳ Ｐゴシック" pitchFamily="48" charset="-128"/>
                <a:cs typeface="Arial" panose="020B0604020202020204" pitchFamily="34" charset="0"/>
              </a:rPr>
              <a:t>Ein Joint Venture der CARIAD SE und der ANDATA Entwicklungstechnologie GmbH</a:t>
            </a:r>
            <a:endParaRPr lang="en-US" sz="1066" b="0" kern="1200" baseline="0" noProof="0" dirty="0">
              <a:solidFill>
                <a:schemeClr val="bg1"/>
              </a:solidFill>
              <a:latin typeface="Arial" panose="020B0604020202020204" pitchFamily="34" charset="0"/>
              <a:ea typeface="ＭＳ Ｐゴシック" pitchFamily="48" charset="-128"/>
              <a:cs typeface="Arial" panose="020B0604020202020204" pitchFamily="34" charset="0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ACFE1A07-6951-4A78-9753-155899327BBF}"/>
              </a:ext>
            </a:extLst>
          </p:cNvPr>
          <p:cNvSpPr/>
          <p:nvPr userDrawn="1"/>
        </p:nvSpPr>
        <p:spPr>
          <a:xfrm rot="19000883">
            <a:off x="6247984" y="1761202"/>
            <a:ext cx="5338771" cy="3141498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55000">
                <a:schemeClr val="tx2"/>
              </a:gs>
              <a:gs pos="97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DCFF3EFD-399C-4D10-9E2E-84733B1617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292" y="853927"/>
            <a:ext cx="4941709" cy="5260884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4AC6A0BF-5B43-4AA8-AF76-DBC8159D8655}"/>
              </a:ext>
            </a:extLst>
          </p:cNvPr>
          <p:cNvSpPr/>
          <p:nvPr userDrawn="1"/>
        </p:nvSpPr>
        <p:spPr>
          <a:xfrm>
            <a:off x="1" y="974463"/>
            <a:ext cx="12191999" cy="45973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42" name="Rechteck 41"/>
          <p:cNvSpPr/>
          <p:nvPr/>
        </p:nvSpPr>
        <p:spPr>
          <a:xfrm>
            <a:off x="-144694" y="-264189"/>
            <a:ext cx="12481387" cy="5467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F2F2FCE-EF09-431E-B2B1-16CB7C359156}"/>
              </a:ext>
            </a:extLst>
          </p:cNvPr>
          <p:cNvSpPr/>
          <p:nvPr/>
        </p:nvSpPr>
        <p:spPr>
          <a:xfrm>
            <a:off x="1" y="-1"/>
            <a:ext cx="8976315" cy="974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1162F47-B2BB-4DBF-9D21-2CBD91EC9EFA}"/>
              </a:ext>
            </a:extLst>
          </p:cNvPr>
          <p:cNvSpPr/>
          <p:nvPr/>
        </p:nvSpPr>
        <p:spPr>
          <a:xfrm>
            <a:off x="9552385" y="1"/>
            <a:ext cx="2639615" cy="1318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AC6A0BF-5B43-4AA8-AF76-DBC8159D8655}"/>
              </a:ext>
            </a:extLst>
          </p:cNvPr>
          <p:cNvSpPr/>
          <p:nvPr/>
        </p:nvSpPr>
        <p:spPr>
          <a:xfrm>
            <a:off x="1" y="974463"/>
            <a:ext cx="12191999" cy="45973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12EA9A1-A18C-4C7A-A957-01F5B3F6D0AB}"/>
              </a:ext>
            </a:extLst>
          </p:cNvPr>
          <p:cNvSpPr/>
          <p:nvPr/>
        </p:nvSpPr>
        <p:spPr>
          <a:xfrm>
            <a:off x="8976320" y="0"/>
            <a:ext cx="3215681" cy="974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750B2CBA-FAFD-4CA9-A9BD-F833F2E44C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92" y="247358"/>
            <a:ext cx="1242939" cy="555254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ACFE1A07-6951-4A78-9753-155899327BBF}"/>
              </a:ext>
            </a:extLst>
          </p:cNvPr>
          <p:cNvSpPr/>
          <p:nvPr/>
        </p:nvSpPr>
        <p:spPr>
          <a:xfrm rot="19000883">
            <a:off x="6247984" y="1761202"/>
            <a:ext cx="5338771" cy="3141498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55000">
                <a:schemeClr val="tx2"/>
              </a:gs>
              <a:gs pos="97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CFF3EFD-399C-4D10-9E2E-84733B1617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292" y="853927"/>
            <a:ext cx="4941709" cy="5260884"/>
          </a:xfrm>
          <a:prstGeom prst="rect">
            <a:avLst/>
          </a:prstGeom>
        </p:spPr>
      </p:pic>
      <p:sp>
        <p:nvSpPr>
          <p:cNvPr id="50" name="Rechteck 49">
            <a:extLst>
              <a:ext uri="{FF2B5EF4-FFF2-40B4-BE49-F238E27FC236}">
                <a16:creationId xmlns:a16="http://schemas.microsoft.com/office/drawing/2014/main" id="{6FCACD2B-55BF-4887-93E7-715DA81CB50C}"/>
              </a:ext>
            </a:extLst>
          </p:cNvPr>
          <p:cNvSpPr/>
          <p:nvPr/>
        </p:nvSpPr>
        <p:spPr>
          <a:xfrm rot="5400000" flipH="1">
            <a:off x="1466482" y="3407195"/>
            <a:ext cx="65798" cy="17044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87571" y="2427038"/>
            <a:ext cx="6762723" cy="2057102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373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Titel durch Klicken bearbeiten</a:t>
            </a:r>
          </a:p>
        </p:txBody>
      </p:sp>
      <p:sp>
        <p:nvSpPr>
          <p:cNvPr id="22" name="Rechteck 21"/>
          <p:cNvSpPr/>
          <p:nvPr userDrawn="1"/>
        </p:nvSpPr>
        <p:spPr>
          <a:xfrm>
            <a:off x="-144694" y="-264189"/>
            <a:ext cx="12481387" cy="5467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AF2F2FCE-EF09-431E-B2B1-16CB7C359156}"/>
              </a:ext>
            </a:extLst>
          </p:cNvPr>
          <p:cNvSpPr/>
          <p:nvPr userDrawn="1"/>
        </p:nvSpPr>
        <p:spPr>
          <a:xfrm>
            <a:off x="1" y="-1"/>
            <a:ext cx="8976315" cy="974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12EA9A1-A18C-4C7A-A957-01F5B3F6D0AB}"/>
              </a:ext>
            </a:extLst>
          </p:cNvPr>
          <p:cNvSpPr/>
          <p:nvPr userDrawn="1"/>
        </p:nvSpPr>
        <p:spPr>
          <a:xfrm>
            <a:off x="8976320" y="0"/>
            <a:ext cx="3215681" cy="974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750B2CBA-FAFD-4CA9-A9BD-F833F2E44C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92" y="247358"/>
            <a:ext cx="1242939" cy="555254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6FCACD2B-55BF-4887-93E7-715DA81CB50C}"/>
              </a:ext>
            </a:extLst>
          </p:cNvPr>
          <p:cNvSpPr/>
          <p:nvPr userDrawn="1"/>
        </p:nvSpPr>
        <p:spPr>
          <a:xfrm rot="5400000" flipH="1">
            <a:off x="1466482" y="3407195"/>
            <a:ext cx="65798" cy="17044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64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durch Klicken bearbeiten</a:t>
            </a: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622954" y="1668773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Kapitel 1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622954" y="2432580"/>
            <a:ext cx="10943167" cy="527512"/>
          </a:xfrm>
          <a:prstGeom prst="rect">
            <a:avLst/>
          </a:prstGeom>
          <a:solidFill>
            <a:srgbClr val="D63E20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r>
              <a:rPr lang="de-DE" sz="1865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865" b="1" dirty="0">
                <a:solidFill>
                  <a:schemeClr val="bg1"/>
                </a:solidFill>
                <a:latin typeface="Arial" panose="020B0604020202020204" pitchFamily="34" charset="0"/>
              </a:rPr>
              <a:t> 2</a:t>
            </a:r>
          </a:p>
        </p:txBody>
      </p:sp>
      <p:sp>
        <p:nvSpPr>
          <p:cNvPr id="15" name="Rechteck 14"/>
          <p:cNvSpPr/>
          <p:nvPr userDrawn="1"/>
        </p:nvSpPr>
        <p:spPr bwMode="auto">
          <a:xfrm>
            <a:off x="622954" y="3196388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</a:rPr>
              <a:t> 3</a:t>
            </a:r>
          </a:p>
        </p:txBody>
      </p:sp>
      <p:sp>
        <p:nvSpPr>
          <p:cNvPr id="16" name="Rechteck 15"/>
          <p:cNvSpPr/>
          <p:nvPr userDrawn="1"/>
        </p:nvSpPr>
        <p:spPr bwMode="auto">
          <a:xfrm>
            <a:off x="622954" y="3960195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</a:rPr>
              <a:t> 4</a:t>
            </a:r>
          </a:p>
        </p:txBody>
      </p:sp>
      <p:sp>
        <p:nvSpPr>
          <p:cNvPr id="17" name="Rechteck 16"/>
          <p:cNvSpPr/>
          <p:nvPr userDrawn="1"/>
        </p:nvSpPr>
        <p:spPr bwMode="auto">
          <a:xfrm>
            <a:off x="622954" y="4724003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Kapitel</a:t>
            </a:r>
            <a:r>
              <a:rPr lang="de-DE" sz="1865" b="1" dirty="0">
                <a:solidFill>
                  <a:schemeClr val="tx2"/>
                </a:solidFill>
                <a:latin typeface="Arial" panose="020B0604020202020204" pitchFamily="34" charset="0"/>
              </a:rPr>
              <a:t> 5</a:t>
            </a:r>
          </a:p>
        </p:txBody>
      </p:sp>
      <p:sp>
        <p:nvSpPr>
          <p:cNvPr id="18" name="Rechteck 17"/>
          <p:cNvSpPr/>
          <p:nvPr userDrawn="1"/>
        </p:nvSpPr>
        <p:spPr bwMode="auto">
          <a:xfrm>
            <a:off x="622953" y="1668773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endParaRPr lang="de-DE" sz="1865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 bwMode="auto">
          <a:xfrm>
            <a:off x="622954" y="2432580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endParaRPr lang="de-DE" sz="1865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0" name="Rechteck 19"/>
          <p:cNvSpPr/>
          <p:nvPr userDrawn="1"/>
        </p:nvSpPr>
        <p:spPr bwMode="auto">
          <a:xfrm>
            <a:off x="622954" y="3196388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endParaRPr lang="de-DE" sz="1865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1" name="Rechteck 20"/>
          <p:cNvSpPr/>
          <p:nvPr userDrawn="1"/>
        </p:nvSpPr>
        <p:spPr bwMode="auto">
          <a:xfrm>
            <a:off x="622954" y="3960195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endParaRPr lang="de-DE" sz="1865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 bwMode="auto">
          <a:xfrm>
            <a:off x="622954" y="4724003"/>
            <a:ext cx="10943167" cy="5275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239778" tIns="0" rIns="143867" bIns="0" anchor="ctr" anchorCtr="0"/>
          <a:lstStyle/>
          <a:p>
            <a:pPr algn="l" eaLnBrk="0" hangingPunct="0">
              <a:spcBef>
                <a:spcPct val="50000"/>
              </a:spcBef>
              <a:buClr>
                <a:schemeClr val="accent2"/>
              </a:buClr>
              <a:tabLst>
                <a:tab pos="353157" algn="l"/>
              </a:tabLst>
            </a:pPr>
            <a:endParaRPr lang="de-DE" sz="1865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platzhalt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719404" y="1668773"/>
            <a:ext cx="10269041" cy="527512"/>
          </a:xfrm>
        </p:spPr>
        <p:txBody>
          <a:bodyPr anchor="ctr"/>
          <a:lstStyle>
            <a:lvl1pPr marL="0" indent="0">
              <a:buNone/>
              <a:defRPr sz="1865" b="1"/>
            </a:lvl1pPr>
          </a:lstStyle>
          <a:p>
            <a:pPr lvl="0"/>
            <a:r>
              <a:rPr lang="de-DE" dirty="0"/>
              <a:t>Kapitel 1</a:t>
            </a:r>
          </a:p>
        </p:txBody>
      </p:sp>
      <p:sp>
        <p:nvSpPr>
          <p:cNvPr id="2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719404" y="2432367"/>
            <a:ext cx="10269041" cy="527512"/>
          </a:xfrm>
        </p:spPr>
        <p:txBody>
          <a:bodyPr anchor="ctr"/>
          <a:lstStyle>
            <a:lvl1pPr marL="0" indent="0">
              <a:buNone/>
              <a:defRPr sz="1865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Kapitel 2</a:t>
            </a:r>
          </a:p>
        </p:txBody>
      </p:sp>
      <p:sp>
        <p:nvSpPr>
          <p:cNvPr id="25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719402" y="3205333"/>
            <a:ext cx="10269041" cy="527512"/>
          </a:xfrm>
        </p:spPr>
        <p:txBody>
          <a:bodyPr anchor="ctr"/>
          <a:lstStyle>
            <a:lvl1pPr marL="0" indent="0">
              <a:buNone/>
              <a:defRPr sz="1865" b="1" baseline="0"/>
            </a:lvl1pPr>
          </a:lstStyle>
          <a:p>
            <a:pPr lvl="0"/>
            <a:r>
              <a:rPr lang="de-DE" dirty="0"/>
              <a:t>Kapitel 3</a:t>
            </a:r>
          </a:p>
        </p:txBody>
      </p:sp>
      <p:sp>
        <p:nvSpPr>
          <p:cNvPr id="26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19404" y="3960195"/>
            <a:ext cx="10269041" cy="527512"/>
          </a:xfrm>
        </p:spPr>
        <p:txBody>
          <a:bodyPr anchor="ctr"/>
          <a:lstStyle>
            <a:lvl1pPr marL="0" indent="0">
              <a:buNone/>
              <a:defRPr sz="1865" b="1" baseline="0"/>
            </a:lvl1pPr>
          </a:lstStyle>
          <a:p>
            <a:pPr lvl="0"/>
            <a:r>
              <a:rPr lang="de-DE" dirty="0"/>
              <a:t>Kapitel 4</a:t>
            </a:r>
          </a:p>
        </p:txBody>
      </p:sp>
      <p:sp>
        <p:nvSpPr>
          <p:cNvPr id="27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719404" y="4724003"/>
            <a:ext cx="10269041" cy="527512"/>
          </a:xfrm>
        </p:spPr>
        <p:txBody>
          <a:bodyPr anchor="ctr"/>
          <a:lstStyle>
            <a:lvl1pPr marL="0" indent="0">
              <a:buNone/>
              <a:defRPr sz="1865" b="1" baseline="0"/>
            </a:lvl1pPr>
          </a:lstStyle>
          <a:p>
            <a:pPr lvl="0"/>
            <a:r>
              <a:rPr lang="de-DE" dirty="0"/>
              <a:t>Kapitel 5</a:t>
            </a:r>
          </a:p>
        </p:txBody>
      </p:sp>
    </p:spTree>
    <p:extLst>
      <p:ext uri="{BB962C8B-B14F-4D97-AF65-F5344CB8AC3E}">
        <p14:creationId xmlns:p14="http://schemas.microsoft.com/office/powerpoint/2010/main" val="259481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24419" y="1516247"/>
            <a:ext cx="11059581" cy="4598564"/>
          </a:xfrm>
        </p:spPr>
        <p:txBody>
          <a:bodyPr lIns="0" tIns="0" rIns="0" bIns="0">
            <a:normAutofit/>
          </a:bodyPr>
          <a:lstStyle>
            <a:lvl1pPr marL="241077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482154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defRPr>
            </a:lvl2pPr>
            <a:lvl3pPr marL="712658" indent="-238963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solidFill>
                  <a:schemeClr val="tx1"/>
                </a:solidFill>
                <a:latin typeface="Arial" panose="020B0604020202020204" pitchFamily="34" charset="0"/>
                <a:cs typeface="Arial" pitchFamily="34" charset="0"/>
              </a:defRPr>
            </a:lvl3pPr>
            <a:lvl4pPr>
              <a:defRPr sz="1865">
                <a:latin typeface="Arial" pitchFamily="34" charset="0"/>
                <a:cs typeface="Arial" pitchFamily="34" charset="0"/>
              </a:defRPr>
            </a:lvl4pPr>
            <a:lvl5pPr>
              <a:defRPr sz="1865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1" name="Titel 10"/>
          <p:cNvSpPr>
            <a:spLocks noGrp="1"/>
          </p:cNvSpPr>
          <p:nvPr>
            <p:ph type="title" hasCustomPrompt="1"/>
          </p:nvPr>
        </p:nvSpPr>
        <p:spPr>
          <a:xfrm>
            <a:off x="1" y="-1"/>
            <a:ext cx="9569569" cy="743189"/>
          </a:xfrm>
        </p:spPr>
        <p:txBody>
          <a:bodyPr/>
          <a:lstStyle/>
          <a:p>
            <a:r>
              <a:rPr lang="de-DE" dirty="0"/>
              <a:t>Titel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98598" y="680335"/>
            <a:ext cx="7104756" cy="474222"/>
          </a:xfrm>
        </p:spPr>
        <p:txBody>
          <a:bodyPr>
            <a:noAutofit/>
          </a:bodyPr>
          <a:lstStyle>
            <a:lvl1pPr marL="0" indent="0">
              <a:buNone/>
              <a:defRPr sz="1865" b="1" baseline="0"/>
            </a:lvl1pPr>
            <a:lvl2pPr>
              <a:defRPr sz="1865"/>
            </a:lvl2pPr>
            <a:lvl3pPr>
              <a:defRPr sz="1865"/>
            </a:lvl3pPr>
            <a:lvl4pPr>
              <a:defRPr sz="1865"/>
            </a:lvl4pPr>
            <a:lvl5pPr>
              <a:defRPr sz="1865"/>
            </a:lvl5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3054119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251104" y="1516247"/>
            <a:ext cx="5419349" cy="4598564"/>
          </a:xfrm>
        </p:spPr>
        <p:txBody>
          <a:bodyPr lIns="0" tIns="0" rIns="0" bIns="0">
            <a:normAutofit/>
          </a:bodyPr>
          <a:lstStyle>
            <a:lvl1pPr marL="241077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1pPr>
            <a:lvl2pPr marL="482154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2pPr>
            <a:lvl3pPr marL="712658" indent="-238963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3pPr>
            <a:lvl4pPr>
              <a:defRPr sz="1865">
                <a:latin typeface="Arial" pitchFamily="34" charset="0"/>
                <a:cs typeface="Arial" pitchFamily="34" charset="0"/>
              </a:defRPr>
            </a:lvl4pPr>
            <a:lvl5pPr>
              <a:defRPr sz="1865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24419" y="1516247"/>
            <a:ext cx="5309021" cy="4598564"/>
          </a:xfrm>
        </p:spPr>
        <p:txBody>
          <a:bodyPr lIns="0" tIns="0" rIns="0" bIns="0">
            <a:normAutofit/>
          </a:bodyPr>
          <a:lstStyle>
            <a:lvl1pPr marL="241077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1pPr>
            <a:lvl2pPr marL="482154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2pPr>
            <a:lvl3pPr marL="712658" indent="-238963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3pPr>
            <a:lvl4pPr>
              <a:defRPr sz="1865">
                <a:latin typeface="Arial" pitchFamily="34" charset="0"/>
                <a:cs typeface="Arial" pitchFamily="34" charset="0"/>
              </a:defRPr>
            </a:lvl4pPr>
            <a:lvl5pPr>
              <a:defRPr sz="1865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-1"/>
            <a:ext cx="9569569" cy="743189"/>
          </a:xfrm>
        </p:spPr>
        <p:txBody>
          <a:bodyPr>
            <a:normAutofit/>
          </a:bodyPr>
          <a:lstStyle>
            <a:lvl1pPr>
              <a:defRPr sz="2131" baseline="0">
                <a:solidFill>
                  <a:schemeClr val="accent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99574" y="680154"/>
            <a:ext cx="9051524" cy="437494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1865" b="1"/>
            </a:lvl1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80720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spaltiger Text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-1"/>
            <a:ext cx="9569569" cy="743189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Titel durch Klicken bearbeiten</a:t>
            </a:r>
            <a:br>
              <a:rPr lang="de-DE" dirty="0"/>
            </a:b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4419" y="1519906"/>
            <a:ext cx="5309021" cy="36036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599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6251104" y="1519906"/>
            <a:ext cx="5432896" cy="36036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599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251104" y="1892625"/>
            <a:ext cx="5419349" cy="4222185"/>
          </a:xfrm>
        </p:spPr>
        <p:txBody>
          <a:bodyPr lIns="0" tIns="0" rIns="0" bIns="0">
            <a:normAutofit/>
          </a:bodyPr>
          <a:lstStyle>
            <a:lvl1pPr marL="241077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1pPr>
            <a:lvl2pPr marL="482154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2pPr>
            <a:lvl3pPr marL="712658" indent="-238963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3pPr>
            <a:lvl4pPr>
              <a:defRPr sz="1865">
                <a:latin typeface="Arial" pitchFamily="34" charset="0"/>
                <a:cs typeface="Arial" pitchFamily="34" charset="0"/>
              </a:defRPr>
            </a:lvl4pPr>
            <a:lvl5pPr>
              <a:defRPr sz="1865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5B650A9-FD94-4B2D-87E4-20D750DD14F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2980" y="1893709"/>
            <a:ext cx="5309021" cy="4221102"/>
          </a:xfrm>
        </p:spPr>
        <p:txBody>
          <a:bodyPr lIns="0" tIns="0" rIns="0" bIns="0">
            <a:normAutofit/>
          </a:bodyPr>
          <a:lstStyle>
            <a:lvl1pPr marL="241077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1pPr>
            <a:lvl2pPr marL="482154" indent="-241077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2pPr>
            <a:lvl3pPr marL="712658" indent="-238963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§"/>
              <a:defRPr sz="1465" baseline="0">
                <a:latin typeface="Arial" panose="020B0604020202020204" pitchFamily="34" charset="0"/>
                <a:cs typeface="Arial" pitchFamily="34" charset="0"/>
              </a:defRPr>
            </a:lvl3pPr>
            <a:lvl4pPr>
              <a:defRPr sz="1865">
                <a:latin typeface="Arial" pitchFamily="34" charset="0"/>
                <a:cs typeface="Arial" pitchFamily="34" charset="0"/>
              </a:defRPr>
            </a:lvl4pPr>
            <a:lvl5pPr>
              <a:defRPr sz="1865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2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98598" y="680335"/>
            <a:ext cx="7104756" cy="474222"/>
          </a:xfrm>
        </p:spPr>
        <p:txBody>
          <a:bodyPr>
            <a:noAutofit/>
          </a:bodyPr>
          <a:lstStyle>
            <a:lvl1pPr marL="0" indent="0">
              <a:buNone/>
              <a:defRPr sz="1865" b="1" baseline="0"/>
            </a:lvl1pPr>
            <a:lvl2pPr>
              <a:defRPr sz="1865"/>
            </a:lvl2pPr>
            <a:lvl3pPr>
              <a:defRPr sz="1865"/>
            </a:lvl3pPr>
            <a:lvl4pPr>
              <a:defRPr sz="1865"/>
            </a:lvl4pPr>
            <a:lvl5pPr>
              <a:defRPr sz="1865"/>
            </a:lvl5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408733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foli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B9756CE-3C64-4F01-B65B-AF654C981789}"/>
              </a:ext>
            </a:extLst>
          </p:cNvPr>
          <p:cNvSpPr/>
          <p:nvPr userDrawn="1"/>
        </p:nvSpPr>
        <p:spPr>
          <a:xfrm>
            <a:off x="0" y="1510560"/>
            <a:ext cx="12202691" cy="383687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35BDC11-5FD0-45AF-8579-1203B2E6FBED}"/>
              </a:ext>
            </a:extLst>
          </p:cNvPr>
          <p:cNvSpPr/>
          <p:nvPr userDrawn="1"/>
        </p:nvSpPr>
        <p:spPr>
          <a:xfrm>
            <a:off x="0" y="1510560"/>
            <a:ext cx="7152117" cy="374095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47000">
                <a:schemeClr val="tx2"/>
              </a:gs>
              <a:gs pos="57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B9756CE-3C64-4F01-B65B-AF654C981789}"/>
              </a:ext>
            </a:extLst>
          </p:cNvPr>
          <p:cNvSpPr/>
          <p:nvPr/>
        </p:nvSpPr>
        <p:spPr>
          <a:xfrm>
            <a:off x="0" y="1510560"/>
            <a:ext cx="12202691" cy="383687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2" name="Rechteck 1"/>
          <p:cNvSpPr/>
          <p:nvPr/>
        </p:nvSpPr>
        <p:spPr>
          <a:xfrm>
            <a:off x="0" y="5347436"/>
            <a:ext cx="12192000" cy="1534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9360363" cy="1014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35BDC11-5FD0-45AF-8579-1203B2E6FBED}"/>
              </a:ext>
            </a:extLst>
          </p:cNvPr>
          <p:cNvSpPr/>
          <p:nvPr/>
        </p:nvSpPr>
        <p:spPr>
          <a:xfrm>
            <a:off x="0" y="1510560"/>
            <a:ext cx="7152117" cy="3740954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47000">
                <a:schemeClr val="tx2"/>
              </a:gs>
              <a:gs pos="57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/>
          </a:p>
        </p:txBody>
      </p:sp>
      <p:sp>
        <p:nvSpPr>
          <p:cNvPr id="5" name="Titelplatzhalter 10"/>
          <p:cNvSpPr>
            <a:spLocks noGrp="1"/>
          </p:cNvSpPr>
          <p:nvPr>
            <p:ph type="title" hasCustomPrompt="1"/>
          </p:nvPr>
        </p:nvSpPr>
        <p:spPr>
          <a:xfrm>
            <a:off x="1" y="2565703"/>
            <a:ext cx="9569569" cy="1143000"/>
          </a:xfrm>
          <a:prstGeom prst="rect">
            <a:avLst/>
          </a:prstGeom>
        </p:spPr>
        <p:txBody>
          <a:bodyPr vert="horz" lIns="468000" tIns="288000" rIns="91440" bIns="0" rtlCol="0" anchor="t" anchorCtr="0">
            <a:noAutofit/>
          </a:bodyPr>
          <a:lstStyle>
            <a:lvl1pPr>
              <a:defRPr sz="2398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0" y="5347436"/>
            <a:ext cx="12192000" cy="1534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0" y="0"/>
            <a:ext cx="9360363" cy="1014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1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grammplatzhalter 12"/>
          <p:cNvSpPr>
            <a:spLocks noGrp="1"/>
          </p:cNvSpPr>
          <p:nvPr>
            <p:ph type="chart" sz="quarter" idx="10"/>
          </p:nvPr>
        </p:nvSpPr>
        <p:spPr>
          <a:xfrm>
            <a:off x="620485" y="1516248"/>
            <a:ext cx="10276049" cy="4226238"/>
          </a:xfrm>
        </p:spPr>
        <p:txBody>
          <a:bodyPr lIns="0" tIns="0" rIns="0" bIns="0">
            <a:normAutofit/>
          </a:bodyPr>
          <a:lstStyle>
            <a:lvl1pPr>
              <a:buNone/>
              <a:defRPr sz="1465"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/>
              <a:t>Diagramm durch Klicken auf Symbol hinzufügen</a:t>
            </a:r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>
          <a:xfrm>
            <a:off x="1" y="0"/>
            <a:ext cx="9569569" cy="743189"/>
          </a:xfrm>
        </p:spPr>
        <p:txBody>
          <a:bodyPr>
            <a:normAutofit/>
          </a:bodyPr>
          <a:lstStyle>
            <a:lvl1pPr>
              <a:defRPr sz="2131" baseline="0">
                <a:solidFill>
                  <a:schemeClr val="accent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6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98598" y="680335"/>
            <a:ext cx="7104756" cy="474222"/>
          </a:xfrm>
        </p:spPr>
        <p:txBody>
          <a:bodyPr>
            <a:noAutofit/>
          </a:bodyPr>
          <a:lstStyle>
            <a:lvl1pPr marL="0" indent="0">
              <a:buNone/>
              <a:defRPr sz="1865" b="1" baseline="0"/>
            </a:lvl1pPr>
            <a:lvl2pPr>
              <a:defRPr sz="1865"/>
            </a:lvl2pPr>
            <a:lvl3pPr>
              <a:defRPr sz="1865"/>
            </a:lvl3pPr>
            <a:lvl4pPr>
              <a:defRPr sz="1865"/>
            </a:lvl4pPr>
            <a:lvl5pPr>
              <a:defRPr sz="1865"/>
            </a:lvl5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826767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-1"/>
            <a:ext cx="9569569" cy="743188"/>
          </a:xfrm>
        </p:spPr>
        <p:txBody>
          <a:bodyPr>
            <a:normAutofit/>
          </a:bodyPr>
          <a:lstStyle>
            <a:lvl1pPr>
              <a:defRPr sz="2131" baseline="0">
                <a:solidFill>
                  <a:schemeClr val="accent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4" name="Tabellenplatzhalter 3"/>
          <p:cNvSpPr>
            <a:spLocks noGrp="1"/>
          </p:cNvSpPr>
          <p:nvPr>
            <p:ph type="tbl" sz="quarter" idx="10"/>
          </p:nvPr>
        </p:nvSpPr>
        <p:spPr>
          <a:xfrm>
            <a:off x="624419" y="1516248"/>
            <a:ext cx="10272115" cy="4226138"/>
          </a:xfrm>
        </p:spPr>
        <p:txBody>
          <a:bodyPr lIns="0" tIns="0" rIns="0" bIns="0">
            <a:normAutofit/>
          </a:bodyPr>
          <a:lstStyle>
            <a:lvl1pPr>
              <a:buNone/>
              <a:defRPr sz="1465"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5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498598" y="680335"/>
            <a:ext cx="7104756" cy="474222"/>
          </a:xfrm>
        </p:spPr>
        <p:txBody>
          <a:bodyPr>
            <a:noAutofit/>
          </a:bodyPr>
          <a:lstStyle>
            <a:lvl1pPr marL="0" indent="0">
              <a:buNone/>
              <a:defRPr sz="1865" b="1" baseline="0"/>
            </a:lvl1pPr>
            <a:lvl2pPr>
              <a:defRPr sz="1865"/>
            </a:lvl2pPr>
            <a:lvl3pPr>
              <a:defRPr sz="1865"/>
            </a:lvl3pPr>
            <a:lvl4pPr>
              <a:defRPr sz="1865"/>
            </a:lvl4pPr>
            <a:lvl5pPr>
              <a:defRPr sz="1865"/>
            </a:lvl5pPr>
          </a:lstStyle>
          <a:p>
            <a:pPr lvl="0"/>
            <a:r>
              <a:rPr lang="de-DE" dirty="0"/>
              <a:t>Untertitel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10989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vmlDrawing" Target="../drawings/vmlDrawing1.vml"/><Relationship Id="rId7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3.xml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857800" y="6556741"/>
            <a:ext cx="6096000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lvl="0">
              <a:spcBef>
                <a:spcPts val="0"/>
              </a:spcBef>
            </a:pPr>
            <a:r>
              <a:rPr lang="de-DE" sz="1000" dirty="0"/>
              <a:t>Datum:                                 | </a:t>
            </a:r>
            <a:r>
              <a:rPr lang="de-DE" sz="1000" baseline="0" dirty="0"/>
              <a:t> </a:t>
            </a:r>
            <a:r>
              <a:rPr lang="de-DE" sz="1000" dirty="0"/>
              <a:t>                                                                 </a:t>
            </a:r>
          </a:p>
        </p:txBody>
      </p:sp>
      <p:graphicFrame>
        <p:nvGraphicFramePr>
          <p:cNvPr id="15" name="Objekt 14" hidden="1">
            <a:extLst>
              <a:ext uri="{FF2B5EF4-FFF2-40B4-BE49-F238E27FC236}">
                <a16:creationId xmlns:a16="http://schemas.microsoft.com/office/drawing/2014/main" id="{5CF43238-0986-4AEC-A174-72A2762EC50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627384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3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15" name="Objekt 14" hidden="1">
                        <a:extLst>
                          <a:ext uri="{FF2B5EF4-FFF2-40B4-BE49-F238E27FC236}">
                            <a16:creationId xmlns:a16="http://schemas.microsoft.com/office/drawing/2014/main" id="{5CF43238-0986-4AEC-A174-72A2762EC5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>
            <a:extLst>
              <a:ext uri="{FF2B5EF4-FFF2-40B4-BE49-F238E27FC236}">
                <a16:creationId xmlns:a16="http://schemas.microsoft.com/office/drawing/2014/main" id="{18B1CB7D-9941-469C-9F7B-3FFC02219BBB}"/>
              </a:ext>
            </a:extLst>
          </p:cNvPr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l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GB" sz="2600" b="0" i="0" baseline="0" dirty="0">
              <a:solidFill>
                <a:schemeClr val="tx1"/>
              </a:solidFill>
              <a:latin typeface="VW Head Office Bold" panose="020B0804040200000003" pitchFamily="34" charset="0"/>
              <a:ea typeface="+mj-ea"/>
              <a:cs typeface="+mj-cs"/>
              <a:sym typeface="VW Head Office Bold" panose="020B0804040200000003" pitchFamily="34" charset="0"/>
            </a:endParaRP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F66A1A6-D192-4C32-865C-70D3088B11F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gray">
          <a:xfrm>
            <a:off x="11309424" y="6282289"/>
            <a:ext cx="403225" cy="403225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13B0F25-0281-4068-881A-771ACF63BA04}"/>
              </a:ext>
            </a:extLst>
          </p:cNvPr>
          <p:cNvGrpSpPr/>
          <p:nvPr userDrawn="1"/>
        </p:nvGrpSpPr>
        <p:grpSpPr bwMode="gray">
          <a:xfrm>
            <a:off x="-264684" y="-187656"/>
            <a:ext cx="12649383" cy="7255563"/>
            <a:chOff x="-264684" y="-187656"/>
            <a:chExt cx="12649383" cy="7255563"/>
          </a:xfrm>
        </p:grpSpPr>
        <p:cxnSp>
          <p:nvCxnSpPr>
            <p:cNvPr id="7" name="Gerade Verbindung 6"/>
            <p:cNvCxnSpPr/>
            <p:nvPr userDrawn="1"/>
          </p:nvCxnSpPr>
          <p:spPr bwMode="gray">
            <a:xfrm>
              <a:off x="480705" y="-187656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 userDrawn="1"/>
          </p:nvCxnSpPr>
          <p:spPr bwMode="gray">
            <a:xfrm>
              <a:off x="11710670" y="-18088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 userDrawn="1"/>
          </p:nvCxnSpPr>
          <p:spPr bwMode="gray">
            <a:xfrm rot="16200000">
              <a:off x="-192684" y="141413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/>
            <p:cNvCxnSpPr/>
            <p:nvPr userDrawn="1"/>
          </p:nvCxnSpPr>
          <p:spPr bwMode="gray">
            <a:xfrm rot="16200000">
              <a:off x="12312699" y="141413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 userDrawn="1"/>
          </p:nvCxnSpPr>
          <p:spPr bwMode="gray">
            <a:xfrm rot="16200000">
              <a:off x="-120684" y="5985050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 userDrawn="1"/>
          </p:nvCxnSpPr>
          <p:spPr bwMode="gray">
            <a:xfrm rot="16200000">
              <a:off x="12312699" y="5985050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 userDrawn="1"/>
          </p:nvCxnSpPr>
          <p:spPr bwMode="gray">
            <a:xfrm>
              <a:off x="480705" y="691713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 userDrawn="1"/>
          </p:nvCxnSpPr>
          <p:spPr bwMode="gray">
            <a:xfrm>
              <a:off x="11710670" y="6923907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 bwMode="gray">
            <a:xfrm>
              <a:off x="5985348" y="-18088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 bwMode="gray">
            <a:xfrm>
              <a:off x="6205221" y="-18088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18">
              <a:extLst>
                <a:ext uri="{FF2B5EF4-FFF2-40B4-BE49-F238E27FC236}">
                  <a16:creationId xmlns:a16="http://schemas.microsoft.com/office/drawing/2014/main" id="{2586650C-03A9-45D1-A011-1B70BD202E99}"/>
                </a:ext>
              </a:extLst>
            </p:cNvPr>
            <p:cNvCxnSpPr/>
            <p:nvPr userDrawn="1"/>
          </p:nvCxnSpPr>
          <p:spPr bwMode="gray">
            <a:xfrm>
              <a:off x="5985348" y="691713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19">
              <a:extLst>
                <a:ext uri="{FF2B5EF4-FFF2-40B4-BE49-F238E27FC236}">
                  <a16:creationId xmlns:a16="http://schemas.microsoft.com/office/drawing/2014/main" id="{65253E01-4D13-4D24-8B13-96C7CCC8CFD2}"/>
                </a:ext>
              </a:extLst>
            </p:cNvPr>
            <p:cNvCxnSpPr/>
            <p:nvPr userDrawn="1"/>
          </p:nvCxnSpPr>
          <p:spPr bwMode="gray">
            <a:xfrm>
              <a:off x="6205221" y="6917133"/>
              <a:ext cx="0" cy="144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478801" y="309600"/>
            <a:ext cx="11233774" cy="3600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 err="1"/>
              <a:t>Platzhalter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478801" y="1486048"/>
            <a:ext cx="11237595" cy="45718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1"/>
            <a:r>
              <a:rPr lang="en-GB" noProof="0" dirty="0" err="1"/>
              <a:t>Erstes</a:t>
            </a:r>
            <a:r>
              <a:rPr lang="en-GB" noProof="0" dirty="0"/>
              <a:t> Level</a:t>
            </a:r>
          </a:p>
          <a:p>
            <a:pPr lvl="2"/>
            <a:r>
              <a:rPr lang="en-GB" noProof="0" dirty="0" err="1"/>
              <a:t>Zweites</a:t>
            </a:r>
            <a:r>
              <a:rPr lang="en-GB" noProof="0" dirty="0"/>
              <a:t> Level</a:t>
            </a:r>
          </a:p>
          <a:p>
            <a:pPr lvl="3"/>
            <a:r>
              <a:rPr lang="en-GB" noProof="0" dirty="0" err="1"/>
              <a:t>Drittes</a:t>
            </a:r>
            <a:r>
              <a:rPr lang="en-GB" noProof="0" dirty="0"/>
              <a:t> Level</a:t>
            </a:r>
          </a:p>
          <a:p>
            <a:pPr lvl="4"/>
            <a:r>
              <a:rPr lang="en-GB" noProof="0" dirty="0" err="1"/>
              <a:t>Viertes</a:t>
            </a:r>
            <a:r>
              <a:rPr lang="en-GB" noProof="0" dirty="0"/>
              <a:t> Level</a:t>
            </a:r>
          </a:p>
        </p:txBody>
      </p:sp>
      <p:sp>
        <p:nvSpPr>
          <p:cNvPr id="22" name="FeldDatum"/>
          <p:cNvSpPr/>
          <p:nvPr userDrawn="1"/>
        </p:nvSpPr>
        <p:spPr>
          <a:xfrm>
            <a:off x="1285199" y="6556741"/>
            <a:ext cx="813043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lvl="0">
              <a:spcBef>
                <a:spcPts val="0"/>
              </a:spcBef>
            </a:pPr>
            <a:r>
              <a:rPr lang="de-DE" sz="1000" noProof="0" dirty="0"/>
              <a:t>10.10.2022</a:t>
            </a:r>
            <a:endParaRPr lang="de-DE" sz="1000" dirty="0"/>
          </a:p>
        </p:txBody>
      </p:sp>
      <p:sp>
        <p:nvSpPr>
          <p:cNvPr id="26" name="FeldAbteilung">
            <a:extLst>
              <a:ext uri="{FF2B5EF4-FFF2-40B4-BE49-F238E27FC236}">
                <a16:creationId xmlns:a16="http://schemas.microsoft.com/office/drawing/2014/main" id="{301E2FEB-EB19-4289-BA1D-D524F085919E}"/>
              </a:ext>
            </a:extLst>
          </p:cNvPr>
          <p:cNvSpPr/>
          <p:nvPr userDrawn="1"/>
        </p:nvSpPr>
        <p:spPr>
          <a:xfrm>
            <a:off x="2602856" y="6556741"/>
            <a:ext cx="1915506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lvl="0">
              <a:spcBef>
                <a:spcPts val="0"/>
              </a:spcBef>
            </a:pPr>
            <a:r>
              <a:rPr lang="de-DE" sz="1000" noProof="0" dirty="0"/>
              <a:t>Alexander</a:t>
            </a:r>
            <a:r>
              <a:rPr lang="de-DE" sz="1000" baseline="0" noProof="0" dirty="0"/>
              <a:t> Besch</a:t>
            </a:r>
            <a:endParaRPr lang="de-DE" sz="1000" noProof="0" dirty="0"/>
          </a:p>
        </p:txBody>
      </p:sp>
      <p:sp>
        <p:nvSpPr>
          <p:cNvPr id="37" name="VAR1">
            <a:extLst>
              <a:ext uri="{FF2B5EF4-FFF2-40B4-BE49-F238E27FC236}">
                <a16:creationId xmlns:a16="http://schemas.microsoft.com/office/drawing/2014/main" id="{341CB93C-0CAE-4CB3-B829-E1D3CC7D8D50}"/>
              </a:ext>
            </a:extLst>
          </p:cNvPr>
          <p:cNvSpPr txBox="1"/>
          <p:nvPr userDrawn="1"/>
        </p:nvSpPr>
        <p:spPr>
          <a:xfrm>
            <a:off x="0" y="-108001"/>
            <a:ext cx="433468" cy="7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00" dirty="0">
                <a:solidFill>
                  <a:schemeClr val="bg1"/>
                </a:solidFill>
                <a:latin typeface="VW Text Office" panose="020B0504040200000003" pitchFamily="34" charset="0"/>
              </a:rPr>
              <a:t>0</a:t>
            </a:r>
          </a:p>
        </p:txBody>
      </p:sp>
      <p:sp>
        <p:nvSpPr>
          <p:cNvPr id="38" name="VAR2">
            <a:extLst>
              <a:ext uri="{FF2B5EF4-FFF2-40B4-BE49-F238E27FC236}">
                <a16:creationId xmlns:a16="http://schemas.microsoft.com/office/drawing/2014/main" id="{6757314C-353E-42FB-B8DB-38B0CF3E28F5}"/>
              </a:ext>
            </a:extLst>
          </p:cNvPr>
          <p:cNvSpPr txBox="1"/>
          <p:nvPr userDrawn="1"/>
        </p:nvSpPr>
        <p:spPr>
          <a:xfrm>
            <a:off x="-906308" y="-721491"/>
            <a:ext cx="494663" cy="72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DE" sz="100" dirty="0">
                <a:solidFill>
                  <a:schemeClr val="bg1"/>
                </a:solidFill>
                <a:latin typeface="VW Text Office" panose="020B0504040200000003" pitchFamily="34" charset="0"/>
              </a:rPr>
              <a:t>0.2 Temporär </a:t>
            </a:r>
            <a:r>
              <a:rPr lang="de-DE" sz="100" dirty="0" err="1">
                <a:solidFill>
                  <a:schemeClr val="bg1"/>
                </a:solidFill>
                <a:latin typeface="VW Text Office" panose="020B0504040200000003" pitchFamily="34" charset="0"/>
              </a:rPr>
              <a:t>unternehmensrelevate</a:t>
            </a:r>
            <a:r>
              <a:rPr lang="de-DE" sz="100" dirty="0">
                <a:solidFill>
                  <a:schemeClr val="bg1"/>
                </a:solidFill>
                <a:latin typeface="VW Text Office" panose="020B0504040200000003" pitchFamily="34" charset="0"/>
              </a:rPr>
              <a:t> Arbeitsunterlagen: max. 4 Jahre</a:t>
            </a:r>
          </a:p>
        </p:txBody>
      </p:sp>
      <p:sp>
        <p:nvSpPr>
          <p:cNvPr id="33" name="FeldEinstufung2"/>
          <p:cNvSpPr/>
          <p:nvPr userDrawn="1"/>
        </p:nvSpPr>
        <p:spPr>
          <a:xfrm>
            <a:off x="7375382" y="6558606"/>
            <a:ext cx="1645002" cy="15388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pPr lvl="0">
              <a:spcBef>
                <a:spcPts val="0"/>
              </a:spcBef>
            </a:pPr>
            <a:r>
              <a:rPr lang="en-GB" sz="1000" noProof="0" dirty="0"/>
              <a:t>| </a:t>
            </a:r>
            <a:r>
              <a:rPr lang="en-GB" sz="1000" noProof="0" dirty="0" err="1"/>
              <a:t>Einstufung</a:t>
            </a:r>
            <a:r>
              <a:rPr lang="en-GB" sz="1000" noProof="0" dirty="0"/>
              <a:t>: ÖFFENTLICH</a:t>
            </a:r>
          </a:p>
        </p:txBody>
      </p:sp>
      <p:sp>
        <p:nvSpPr>
          <p:cNvPr id="16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986A7892-E081-4B4D-B69C-86910D4EE97F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marL="0" indent="0" algn="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  <a:endParaRPr lang="en-GB" sz="1000" dirty="0" err="1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3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ftr="0" dt="0"/>
  <p:txStyles>
    <p:titleStyle>
      <a:lvl1pPr algn="l" defTabSz="1219140" rtl="0" eaLnBrk="1" latinLnBrk="0" hangingPunct="1">
        <a:lnSpc>
          <a:spcPct val="90000"/>
        </a:lnSpc>
        <a:spcBef>
          <a:spcPct val="0"/>
        </a:spcBef>
        <a:buNone/>
        <a:defRPr sz="2600" kern="1200" spc="13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40" rtl="0" eaLnBrk="1" latinLnBrk="0" hangingPunct="1">
        <a:spcBef>
          <a:spcPts val="1200"/>
        </a:spcBef>
        <a:buFont typeface="Arial" panose="020B0604020202020204" pitchFamily="34" charset="0"/>
        <a:buNone/>
        <a:defRPr lang="en-GB" sz="1800" b="0" kern="1200" noProof="0" dirty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40" rtl="0" eaLnBrk="1" latinLnBrk="0" hangingPunct="1">
        <a:spcBef>
          <a:spcPts val="1000"/>
        </a:spcBef>
        <a:buFont typeface="Arial" panose="020B0604020202020204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1219140" rtl="0" eaLnBrk="1" latinLnBrk="0" hangingPunct="1">
        <a:spcBef>
          <a:spcPts val="400"/>
        </a:spcBef>
        <a:buFont typeface="VW Text Office" panose="020B0503040200000003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00" indent="-252000" algn="l" defTabSz="1219140" rtl="0" eaLnBrk="1" latinLnBrk="0" hangingPunct="1">
        <a:spcBef>
          <a:spcPts val="4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56000" indent="-252000" algn="l" defTabSz="1219140" rtl="0" eaLnBrk="1" latinLnBrk="0" hangingPunct="1">
        <a:spcBef>
          <a:spcPts val="4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63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12191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121914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772">
          <p15:clr>
            <a:srgbClr val="F26B43"/>
          </p15:clr>
        </p15:guide>
        <p15:guide id="2" pos="3908">
          <p15:clr>
            <a:srgbClr val="F26B43"/>
          </p15:clr>
        </p15:guide>
        <p15:guide id="4" pos="7378">
          <p15:clr>
            <a:srgbClr val="F26B43"/>
          </p15:clr>
        </p15:guide>
        <p15:guide id="6" orient="horz" pos="935">
          <p15:clr>
            <a:srgbClr val="F26B43"/>
          </p15:clr>
        </p15:guide>
        <p15:guide id="8" pos="302">
          <p15:clr>
            <a:srgbClr val="F26B43"/>
          </p15:clr>
        </p15:guide>
        <p15:guide id="9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87E546B4-C9FE-443E-9F68-0333838179C8}"/>
              </a:ext>
            </a:extLst>
          </p:cNvPr>
          <p:cNvSpPr/>
          <p:nvPr userDrawn="1"/>
        </p:nvSpPr>
        <p:spPr>
          <a:xfrm>
            <a:off x="0" y="6210733"/>
            <a:ext cx="9840416" cy="38368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 dirty="0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631133" y="6320477"/>
            <a:ext cx="6520984" cy="1640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066" b="0" baseline="0" noProof="0" dirty="0">
                <a:solidFill>
                  <a:schemeClr val="bg1"/>
                </a:solidFill>
                <a:latin typeface="Arial"/>
                <a:cs typeface="Arial"/>
              </a:rPr>
              <a:t>WAD </a:t>
            </a:r>
            <a:r>
              <a:rPr lang="de-DE" sz="1066" b="0" baseline="0" noProof="0" dirty="0" err="1">
                <a:solidFill>
                  <a:schemeClr val="bg1"/>
                </a:solidFill>
                <a:latin typeface="Arial"/>
                <a:cs typeface="Arial"/>
              </a:rPr>
              <a:t>determination</a:t>
            </a:r>
            <a:r>
              <a:rPr lang="de-DE" sz="1066" b="0" baseline="0" noProof="0" dirty="0">
                <a:solidFill>
                  <a:schemeClr val="bg1"/>
                </a:solidFill>
                <a:latin typeface="Arial"/>
                <a:cs typeface="Arial"/>
              </a:rPr>
              <a:t>: JAMA </a:t>
            </a:r>
            <a:r>
              <a:rPr lang="de-DE" sz="1066" b="0" baseline="0" noProof="0" dirty="0" err="1">
                <a:solidFill>
                  <a:schemeClr val="bg1"/>
                </a:solidFill>
                <a:latin typeface="Arial"/>
                <a:cs typeface="Arial"/>
              </a:rPr>
              <a:t>proposal</a:t>
            </a:r>
            <a:r>
              <a:rPr lang="de-DE" sz="1066" b="0" baseline="0" noProof="0" dirty="0">
                <a:solidFill>
                  <a:schemeClr val="bg1"/>
                </a:solidFill>
                <a:latin typeface="Arial"/>
                <a:cs typeface="Arial"/>
              </a:rPr>
              <a:t> – Karina Lehmann (VAI-E31) – V1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4D42370-4A14-455B-A3A3-29A65C72BC10}"/>
              </a:ext>
            </a:extLst>
          </p:cNvPr>
          <p:cNvSpPr/>
          <p:nvPr userDrawn="1"/>
        </p:nvSpPr>
        <p:spPr>
          <a:xfrm>
            <a:off x="9494096" y="6210733"/>
            <a:ext cx="2697904" cy="3836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4D42370-4A14-455B-A3A3-29A65C72BC10}"/>
              </a:ext>
            </a:extLst>
          </p:cNvPr>
          <p:cNvSpPr/>
          <p:nvPr/>
        </p:nvSpPr>
        <p:spPr>
          <a:xfrm>
            <a:off x="9494096" y="6210733"/>
            <a:ext cx="2697904" cy="3836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197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222" y="359501"/>
            <a:ext cx="1324049" cy="591488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9105" y="1532530"/>
            <a:ext cx="10943167" cy="4025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itelplatzhalter 10"/>
          <p:cNvSpPr>
            <a:spLocks noGrp="1"/>
          </p:cNvSpPr>
          <p:nvPr>
            <p:ph type="title"/>
          </p:nvPr>
        </p:nvSpPr>
        <p:spPr>
          <a:xfrm>
            <a:off x="1" y="0"/>
            <a:ext cx="9569569" cy="689383"/>
          </a:xfrm>
          <a:prstGeom prst="rect">
            <a:avLst/>
          </a:prstGeom>
        </p:spPr>
        <p:txBody>
          <a:bodyPr vert="horz" lIns="468000" tIns="288000" rIns="91440" bIns="0" rtlCol="0" anchor="t" anchorCtr="0">
            <a:noAutofit/>
          </a:bodyPr>
          <a:lstStyle/>
          <a:p>
            <a:pPr marL="0" marR="0" lvl="0" indent="0" algn="l" defTabSz="12180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Titel durch Klicken bearbeiten (16pt. fett)</a:t>
            </a:r>
          </a:p>
        </p:txBody>
      </p: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10224565" y="6314866"/>
            <a:ext cx="960000" cy="16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t" anchorCtr="0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de-DE" sz="1066" b="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222" y="359501"/>
            <a:ext cx="1324049" cy="591488"/>
          </a:xfrm>
          <a:prstGeom prst="rect">
            <a:avLst/>
          </a:prstGeom>
        </p:spPr>
      </p:pic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10032437" y="6314866"/>
            <a:ext cx="960000" cy="16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t" anchorCtr="0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fld id="{C4B4D549-226B-4348-8D80-E0172ABA905B}" type="datetime1">
              <a:rPr lang="de-DE" sz="1066" b="0" baseline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20.10.2022</a:t>
            </a:fld>
            <a:endParaRPr lang="de-DE" sz="1066" b="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7"/>
          <p:cNvSpPr>
            <a:spLocks noChangeArrowheads="1"/>
          </p:cNvSpPr>
          <p:nvPr userDrawn="1"/>
        </p:nvSpPr>
        <p:spPr bwMode="auto">
          <a:xfrm>
            <a:off x="10780795" y="6311914"/>
            <a:ext cx="653487" cy="16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t" anchorCtr="0"/>
          <a:lstStyle/>
          <a:p>
            <a:pPr algn="r">
              <a:spcBef>
                <a:spcPct val="0"/>
              </a:spcBef>
              <a:buClrTx/>
              <a:buFontTx/>
              <a:buNone/>
              <a:defRPr/>
            </a:pPr>
            <a:r>
              <a:rPr lang="de-DE" sz="1066" b="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fld id="{50020DA5-56A6-40CE-BF47-4CCEC3B11EC3}" type="slidenum">
              <a:rPr lang="de-DE" sz="1066" b="0" baseline="0" smtClean="0">
                <a:solidFill>
                  <a:srgbClr val="FEFEF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  <a:defRPr/>
              </a:pPr>
              <a:t>‹N°›</a:t>
            </a:fld>
            <a:endParaRPr lang="de-DE" sz="1066" b="0" baseline="0" dirty="0">
              <a:solidFill>
                <a:srgbClr val="FEFEF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5351CF22-62ED-411B-9DA9-83730F66E26A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189259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ftr="0"/>
  <p:txStyles>
    <p:titleStyle>
      <a:lvl1pPr marL="0" marR="0" indent="0" algn="l" defTabSz="1218072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131" b="1" kern="1200" baseline="0">
          <a:solidFill>
            <a:schemeClr val="accent2"/>
          </a:solidFill>
          <a:latin typeface="Arial" panose="020B0604020202020204" pitchFamily="34" charset="0"/>
          <a:ea typeface="+mj-ea"/>
          <a:cs typeface="Arial" pitchFamily="34" charset="0"/>
        </a:defRPr>
      </a:lvl1pPr>
    </p:titleStyle>
    <p:bodyStyle>
      <a:lvl1pPr marL="243192" indent="-243192" algn="l" defTabSz="1218072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465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itchFamily="34" charset="0"/>
        </a:defRPr>
      </a:lvl1pPr>
      <a:lvl2pPr marL="473695" indent="-230504" algn="l" defTabSz="1218072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tabLst>
          <a:tab pos="473695" algn="l"/>
        </a:tabLst>
        <a:defRPr sz="1465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itchFamily="34" charset="0"/>
        </a:defRPr>
      </a:lvl2pPr>
      <a:lvl3pPr marL="716887" indent="-243192" algn="l" defTabSz="1218072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465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itchFamily="34" charset="0"/>
        </a:defRPr>
      </a:lvl3pPr>
      <a:lvl4pPr marL="960078" indent="-243192" algn="l" defTabSz="1218072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465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itchFamily="34" charset="0"/>
        </a:defRPr>
      </a:lvl4pPr>
      <a:lvl5pPr marL="1190582" indent="-230504" algn="l" defTabSz="1218072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465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itchFamily="34" charset="0"/>
        </a:defRPr>
      </a:lvl5pPr>
      <a:lvl6pPr marL="3349699" indent="-304518" algn="l" defTabSz="1218072" rtl="0" eaLnBrk="1" latinLnBrk="0" hangingPunct="1">
        <a:spcBef>
          <a:spcPct val="20000"/>
        </a:spcBef>
        <a:buFont typeface="Arial" pitchFamily="34" charset="0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6pPr>
      <a:lvl7pPr marL="3958735" indent="-304518" algn="l" defTabSz="1218072" rtl="0" eaLnBrk="1" latinLnBrk="0" hangingPunct="1">
        <a:spcBef>
          <a:spcPct val="20000"/>
        </a:spcBef>
        <a:buFont typeface="Arial" pitchFamily="34" charset="0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7pPr>
      <a:lvl8pPr marL="4567771" indent="-304518" algn="l" defTabSz="1218072" rtl="0" eaLnBrk="1" latinLnBrk="0" hangingPunct="1">
        <a:spcBef>
          <a:spcPct val="20000"/>
        </a:spcBef>
        <a:buFont typeface="Arial" pitchFamily="34" charset="0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8pPr>
      <a:lvl9pPr marL="5176807" indent="-304518" algn="l" defTabSz="1218072" rtl="0" eaLnBrk="1" latinLnBrk="0" hangingPunct="1">
        <a:spcBef>
          <a:spcPct val="20000"/>
        </a:spcBef>
        <a:buFont typeface="Arial" pitchFamily="34" charset="0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1pPr>
      <a:lvl2pPr marL="609036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218072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827108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4pPr>
      <a:lvl5pPr marL="2436144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5pPr>
      <a:lvl6pPr marL="3045181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6pPr>
      <a:lvl7pPr marL="3654217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7pPr>
      <a:lvl8pPr marL="4263253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8pPr>
      <a:lvl9pPr marL="4872289" algn="l" defTabSz="1218072" rtl="0" eaLnBrk="1" latinLnBrk="0" hangingPunct="1">
        <a:defRPr sz="2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23">
          <p15:clr>
            <a:srgbClr val="F26B43"/>
          </p15:clr>
        </p15:guide>
        <p15:guide id="4" pos="29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openxmlformats.org/officeDocument/2006/relationships/tags" Target="../tags/tag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jpeg"/><Relationship Id="rId2" Type="http://schemas.openxmlformats.org/officeDocument/2006/relationships/tags" Target="../tags/tag1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jpeg"/><Relationship Id="rId2" Type="http://schemas.openxmlformats.org/officeDocument/2006/relationships/tags" Target="../tags/tag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4.png"/><Relationship Id="rId2" Type="http://schemas.openxmlformats.org/officeDocument/2006/relationships/tags" Target="../tags/tag1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.emf"/><Relationship Id="rId5" Type="http://schemas.openxmlformats.org/officeDocument/2006/relationships/image" Target="../media/image8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12" Type="http://schemas.openxmlformats.org/officeDocument/2006/relationships/image" Target="../media/image18.png"/><Relationship Id="rId2" Type="http://schemas.openxmlformats.org/officeDocument/2006/relationships/tags" Target="../tags/tag1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3.emf"/><Relationship Id="rId11" Type="http://schemas.openxmlformats.org/officeDocument/2006/relationships/image" Target="../media/image17.png"/><Relationship Id="rId5" Type="http://schemas.openxmlformats.org/officeDocument/2006/relationships/image" Target="../media/image8.emf"/><Relationship Id="rId10" Type="http://schemas.openxmlformats.org/officeDocument/2006/relationships/image" Target="../media/image16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3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Issues still open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783684"/>
              </p:ext>
            </p:extLst>
          </p:nvPr>
        </p:nvGraphicFramePr>
        <p:xfrm>
          <a:off x="685801" y="1150773"/>
          <a:ext cx="10568939" cy="5037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9784">
                  <a:extLst>
                    <a:ext uri="{9D8B030D-6E8A-4147-A177-3AD203B41FA5}">
                      <a16:colId xmlns:a16="http://schemas.microsoft.com/office/drawing/2014/main" val="3706899910"/>
                    </a:ext>
                  </a:extLst>
                </a:gridCol>
                <a:gridCol w="5986275">
                  <a:extLst>
                    <a:ext uri="{9D8B030D-6E8A-4147-A177-3AD203B41FA5}">
                      <a16:colId xmlns:a16="http://schemas.microsoft.com/office/drawing/2014/main" val="3324652157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1493272733"/>
                    </a:ext>
                  </a:extLst>
                </a:gridCol>
                <a:gridCol w="1173480">
                  <a:extLst>
                    <a:ext uri="{9D8B030D-6E8A-4147-A177-3AD203B41FA5}">
                      <a16:colId xmlns:a16="http://schemas.microsoft.com/office/drawing/2014/main" val="1565168457"/>
                    </a:ext>
                  </a:extLst>
                </a:gridCol>
              </a:tblGrid>
              <a:tr h="352333">
                <a:tc>
                  <a:txBody>
                    <a:bodyPr/>
                    <a:lstStyle/>
                    <a:p>
                      <a:r>
                        <a:rPr lang="de-DE" sz="1200" dirty="0" err="1"/>
                        <a:t>No</a:t>
                      </a:r>
                      <a:r>
                        <a:rPr lang="de-DE" sz="12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Issue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109113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Who monitors and maintains the GV models? Austrian ministry?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Corina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Aug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545632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Review </a:t>
                      </a:r>
                      <a:r>
                        <a:rPr lang="en-US" sz="1200" dirty="0" err="1"/>
                        <a:t>ACz</a:t>
                      </a:r>
                      <a:r>
                        <a:rPr lang="en-US" sz="1200" dirty="0"/>
                        <a:t> and </a:t>
                      </a:r>
                      <a:r>
                        <a:rPr lang="en-US" sz="1200" dirty="0" err="1"/>
                        <a:t>HCz</a:t>
                      </a:r>
                      <a:r>
                        <a:rPr lang="en-US" sz="1200" dirty="0"/>
                        <a:t> </a:t>
                      </a:r>
                      <a:endParaRPr lang="en-US" sz="12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Corina, Alexander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Nov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247069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Review weight of 6-year-old child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Corina, Alexander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Nov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04214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Weight for adult HBMs to be defined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Corina, Alexander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Aug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546595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Documentation of Validation of AM50 (Appendix B of Annex 2)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Corina, Andre, Oliver, Alexander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Febr</a:t>
                      </a:r>
                      <a:r>
                        <a:rPr lang="de-DE" sz="1200" dirty="0"/>
                        <a:t>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803780"/>
                  </a:ext>
                </a:extLst>
              </a:tr>
              <a:tr h="451342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Simulations with validated HBMs must be done on updated GV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Corina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Nov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091955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Thresholds must be filled in tables 3-5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Corina, Alexander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Nov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002485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“Static test required” should be described in main document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Alexander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Sept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436898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How to proof largest HBM?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Sept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26787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How to deal with HBMs that have only chin contact with bonnet?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Sept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739225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What if only 6-year-old hits DPPS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Sept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147548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What if undeployed simulation not required as all HIT&gt;TRT?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Sept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173767"/>
                  </a:ext>
                </a:extLst>
              </a:tr>
              <a:tr h="352333"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How to proceed for WAD’s &lt; WAD 6YO?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2191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>
                          <a:highlight>
                            <a:srgbClr val="00FF00"/>
                          </a:highlight>
                        </a:rPr>
                        <a:t>Sept 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55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>
            <a:extLst>
              <a:ext uri="{FF2B5EF4-FFF2-40B4-BE49-F238E27FC236}">
                <a16:creationId xmlns:a16="http://schemas.microsoft.com/office/drawing/2014/main" id="{952B22B8-5AFF-43D2-8918-7CF94C96EEE8}"/>
              </a:ext>
            </a:extLst>
          </p:cNvPr>
          <p:cNvSpPr/>
          <p:nvPr/>
        </p:nvSpPr>
        <p:spPr>
          <a:xfrm>
            <a:off x="6646401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609600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609600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2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AC0F275C-4857-4A5E-A253-9E6F1BC4D616}"/>
              </a:ext>
            </a:extLst>
          </p:cNvPr>
          <p:cNvSpPr txBox="1"/>
          <p:nvPr/>
        </p:nvSpPr>
        <p:spPr>
          <a:xfrm>
            <a:off x="6646401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3</a:t>
            </a:r>
          </a:p>
        </p:txBody>
      </p:sp>
    </p:spTree>
    <p:extLst>
      <p:ext uri="{BB962C8B-B14F-4D97-AF65-F5344CB8AC3E}">
        <p14:creationId xmlns:p14="http://schemas.microsoft.com/office/powerpoint/2010/main" val="158260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>
            <a:extLst>
              <a:ext uri="{FF2B5EF4-FFF2-40B4-BE49-F238E27FC236}">
                <a16:creationId xmlns:a16="http://schemas.microsoft.com/office/drawing/2014/main" id="{952B22B8-5AFF-43D2-8918-7CF94C96EEE8}"/>
              </a:ext>
            </a:extLst>
          </p:cNvPr>
          <p:cNvSpPr/>
          <p:nvPr/>
        </p:nvSpPr>
        <p:spPr>
          <a:xfrm>
            <a:off x="6646401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609600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609600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2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AC0F275C-4857-4A5E-A253-9E6F1BC4D616}"/>
              </a:ext>
            </a:extLst>
          </p:cNvPr>
          <p:cNvSpPr txBox="1"/>
          <p:nvPr/>
        </p:nvSpPr>
        <p:spPr>
          <a:xfrm>
            <a:off x="6646401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3</a:t>
            </a:r>
          </a:p>
        </p:txBody>
      </p:sp>
      <p:pic>
        <p:nvPicPr>
          <p:cNvPr id="196" name="Grafik 195">
            <a:extLst>
              <a:ext uri="{FF2B5EF4-FFF2-40B4-BE49-F238E27FC236}">
                <a16:creationId xmlns:a16="http://schemas.microsoft.com/office/drawing/2014/main" id="{A2512DCE-F7E9-414A-A648-04C3DE750BE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15831" y="1373451"/>
            <a:ext cx="3298970" cy="245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8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>
            <a:extLst>
              <a:ext uri="{FF2B5EF4-FFF2-40B4-BE49-F238E27FC236}">
                <a16:creationId xmlns:a16="http://schemas.microsoft.com/office/drawing/2014/main" id="{952B22B8-5AFF-43D2-8918-7CF94C96EEE8}"/>
              </a:ext>
            </a:extLst>
          </p:cNvPr>
          <p:cNvSpPr/>
          <p:nvPr/>
        </p:nvSpPr>
        <p:spPr>
          <a:xfrm>
            <a:off x="6646401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609600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8ECECC5-BD06-4611-83A2-198C4AA55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025" y="4289036"/>
            <a:ext cx="3467100" cy="130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609600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2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AC0F275C-4857-4A5E-A253-9E6F1BC4D616}"/>
              </a:ext>
            </a:extLst>
          </p:cNvPr>
          <p:cNvSpPr txBox="1"/>
          <p:nvPr/>
        </p:nvSpPr>
        <p:spPr>
          <a:xfrm>
            <a:off x="6646401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3</a:t>
            </a:r>
          </a:p>
        </p:txBody>
      </p:sp>
      <p:sp>
        <p:nvSpPr>
          <p:cNvPr id="20" name="Pfeil: gebogen 19">
            <a:extLst>
              <a:ext uri="{FF2B5EF4-FFF2-40B4-BE49-F238E27FC236}">
                <a16:creationId xmlns:a16="http://schemas.microsoft.com/office/drawing/2014/main" id="{B4457AA2-ADB2-48D4-BCDE-433CEA6BF97E}"/>
              </a:ext>
            </a:extLst>
          </p:cNvPr>
          <p:cNvSpPr/>
          <p:nvPr/>
        </p:nvSpPr>
        <p:spPr>
          <a:xfrm rot="17134454" flipH="1">
            <a:off x="1078880" y="3095651"/>
            <a:ext cx="1455351" cy="16513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152534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33E3426F-E06C-44B0-A5AA-1BEA2EB2AC60}"/>
              </a:ext>
            </a:extLst>
          </p:cNvPr>
          <p:cNvSpPr txBox="1"/>
          <p:nvPr/>
        </p:nvSpPr>
        <p:spPr>
          <a:xfrm>
            <a:off x="1724025" y="5644641"/>
            <a:ext cx="34671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HBMs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fullfil</a:t>
            </a:r>
            <a:r>
              <a:rPr lang="de-DE" sz="1400" dirty="0"/>
              <a:t> </a:t>
            </a:r>
            <a:r>
              <a:rPr lang="de-DE" sz="1400" dirty="0" err="1"/>
              <a:t>thresholds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qualified</a:t>
            </a:r>
            <a:endParaRPr lang="de-DE" sz="1400" dirty="0"/>
          </a:p>
        </p:txBody>
      </p:sp>
      <p:pic>
        <p:nvPicPr>
          <p:cNvPr id="196" name="Grafik 195">
            <a:extLst>
              <a:ext uri="{FF2B5EF4-FFF2-40B4-BE49-F238E27FC236}">
                <a16:creationId xmlns:a16="http://schemas.microsoft.com/office/drawing/2014/main" id="{A2512DCE-F7E9-414A-A648-04C3DE750BE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15831" y="1373451"/>
            <a:ext cx="3298970" cy="245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71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>
            <a:extLst>
              <a:ext uri="{FF2B5EF4-FFF2-40B4-BE49-F238E27FC236}">
                <a16:creationId xmlns:a16="http://schemas.microsoft.com/office/drawing/2014/main" id="{952B22B8-5AFF-43D2-8918-7CF94C96EEE8}"/>
              </a:ext>
            </a:extLst>
          </p:cNvPr>
          <p:cNvSpPr/>
          <p:nvPr/>
        </p:nvSpPr>
        <p:spPr>
          <a:xfrm>
            <a:off x="6646401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609600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8ECECC5-BD06-4611-83A2-198C4AA55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025" y="4289036"/>
            <a:ext cx="3467100" cy="1308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609600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2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AC0F275C-4857-4A5E-A253-9E6F1BC4D616}"/>
              </a:ext>
            </a:extLst>
          </p:cNvPr>
          <p:cNvSpPr txBox="1"/>
          <p:nvPr/>
        </p:nvSpPr>
        <p:spPr>
          <a:xfrm>
            <a:off x="6646401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3</a:t>
            </a:r>
          </a:p>
        </p:txBody>
      </p:sp>
      <p:sp>
        <p:nvSpPr>
          <p:cNvPr id="20" name="Pfeil: gebogen 19">
            <a:extLst>
              <a:ext uri="{FF2B5EF4-FFF2-40B4-BE49-F238E27FC236}">
                <a16:creationId xmlns:a16="http://schemas.microsoft.com/office/drawing/2014/main" id="{B4457AA2-ADB2-48D4-BCDE-433CEA6BF97E}"/>
              </a:ext>
            </a:extLst>
          </p:cNvPr>
          <p:cNvSpPr/>
          <p:nvPr/>
        </p:nvSpPr>
        <p:spPr>
          <a:xfrm rot="17134454" flipH="1">
            <a:off x="1078880" y="3095651"/>
            <a:ext cx="1455351" cy="16513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152534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33E3426F-E06C-44B0-A5AA-1BEA2EB2AC60}"/>
              </a:ext>
            </a:extLst>
          </p:cNvPr>
          <p:cNvSpPr txBox="1"/>
          <p:nvPr/>
        </p:nvSpPr>
        <p:spPr>
          <a:xfrm>
            <a:off x="1724025" y="5644641"/>
            <a:ext cx="34671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HBMs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fullfil</a:t>
            </a:r>
            <a:r>
              <a:rPr lang="de-DE" sz="1400" dirty="0"/>
              <a:t> </a:t>
            </a:r>
            <a:r>
              <a:rPr lang="de-DE" sz="1400" dirty="0" err="1"/>
              <a:t>thresholds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qualified</a:t>
            </a:r>
            <a:endParaRPr lang="de-DE" sz="1400" dirty="0"/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7173CDEF-0BD1-457E-B755-44CEEF400A95}"/>
              </a:ext>
            </a:extLst>
          </p:cNvPr>
          <p:cNvSpPr/>
          <p:nvPr/>
        </p:nvSpPr>
        <p:spPr>
          <a:xfrm>
            <a:off x="5358699" y="2901380"/>
            <a:ext cx="1442623" cy="91225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200" b="1" dirty="0">
                <a:solidFill>
                  <a:schemeClr val="bg1"/>
                </a:solidFill>
              </a:rPr>
              <a:t>HBMs </a:t>
            </a:r>
            <a:r>
              <a:rPr lang="de-DE" sz="1200" b="1" dirty="0" err="1">
                <a:solidFill>
                  <a:schemeClr val="bg1"/>
                </a:solidFill>
              </a:rPr>
              <a:t>are</a:t>
            </a:r>
            <a:r>
              <a:rPr lang="de-DE" sz="1200" b="1" dirty="0">
                <a:solidFill>
                  <a:schemeClr val="bg1"/>
                </a:solidFill>
              </a:rPr>
              <a:t> </a:t>
            </a:r>
            <a:r>
              <a:rPr lang="de-DE" sz="1200" b="1" dirty="0" err="1">
                <a:solidFill>
                  <a:schemeClr val="bg1"/>
                </a:solidFill>
              </a:rPr>
              <a:t>qualified</a:t>
            </a:r>
            <a:endParaRPr lang="de-DE" sz="1200" b="1" dirty="0">
              <a:solidFill>
                <a:schemeClr val="bg1"/>
              </a:solidFill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8689591-5192-44C5-AD73-9F5190F42E3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874857" y="1373451"/>
            <a:ext cx="3298970" cy="2459758"/>
          </a:xfrm>
          <a:prstGeom prst="rect">
            <a:avLst/>
          </a:prstGeom>
        </p:spPr>
      </p:pic>
      <p:pic>
        <p:nvPicPr>
          <p:cNvPr id="196" name="Grafik 195">
            <a:extLst>
              <a:ext uri="{FF2B5EF4-FFF2-40B4-BE49-F238E27FC236}">
                <a16:creationId xmlns:a16="http://schemas.microsoft.com/office/drawing/2014/main" id="{A2512DCE-F7E9-414A-A648-04C3DE750BE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815831" y="1373451"/>
            <a:ext cx="3298970" cy="245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6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>
            <a:extLst>
              <a:ext uri="{FF2B5EF4-FFF2-40B4-BE49-F238E27FC236}">
                <a16:creationId xmlns:a16="http://schemas.microsoft.com/office/drawing/2014/main" id="{952B22B8-5AFF-43D2-8918-7CF94C96EEE8}"/>
              </a:ext>
            </a:extLst>
          </p:cNvPr>
          <p:cNvSpPr/>
          <p:nvPr/>
        </p:nvSpPr>
        <p:spPr>
          <a:xfrm>
            <a:off x="6646401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609600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8ECECC5-BD06-4611-83A2-198C4AA55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025" y="4289036"/>
            <a:ext cx="3467100" cy="13088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image3.jpeg">
            <a:extLst>
              <a:ext uri="{FF2B5EF4-FFF2-40B4-BE49-F238E27FC236}">
                <a16:creationId xmlns:a16="http://schemas.microsoft.com/office/drawing/2014/main" id="{9D9F59A4-46A0-4D91-82DF-C3EFE90EA41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97697" y="4145280"/>
            <a:ext cx="3291985" cy="16814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609600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2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AC0F275C-4857-4A5E-A253-9E6F1BC4D616}"/>
              </a:ext>
            </a:extLst>
          </p:cNvPr>
          <p:cNvSpPr txBox="1"/>
          <p:nvPr/>
        </p:nvSpPr>
        <p:spPr>
          <a:xfrm>
            <a:off x="6646401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3</a:t>
            </a:r>
          </a:p>
        </p:txBody>
      </p:sp>
      <p:sp>
        <p:nvSpPr>
          <p:cNvPr id="20" name="Pfeil: gebogen 19">
            <a:extLst>
              <a:ext uri="{FF2B5EF4-FFF2-40B4-BE49-F238E27FC236}">
                <a16:creationId xmlns:a16="http://schemas.microsoft.com/office/drawing/2014/main" id="{B4457AA2-ADB2-48D4-BCDE-433CEA6BF97E}"/>
              </a:ext>
            </a:extLst>
          </p:cNvPr>
          <p:cNvSpPr/>
          <p:nvPr/>
        </p:nvSpPr>
        <p:spPr>
          <a:xfrm rot="17134454" flipH="1">
            <a:off x="1078880" y="3095651"/>
            <a:ext cx="1455351" cy="16513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152534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0" name="Pfeil: gebogen 109">
            <a:extLst>
              <a:ext uri="{FF2B5EF4-FFF2-40B4-BE49-F238E27FC236}">
                <a16:creationId xmlns:a16="http://schemas.microsoft.com/office/drawing/2014/main" id="{7987F8EF-646A-45A1-8F13-BEFAA61330D0}"/>
              </a:ext>
            </a:extLst>
          </p:cNvPr>
          <p:cNvSpPr/>
          <p:nvPr/>
        </p:nvSpPr>
        <p:spPr>
          <a:xfrm rot="17134454" flipH="1">
            <a:off x="7268205" y="3095650"/>
            <a:ext cx="1455351" cy="16513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152534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33E3426F-E06C-44B0-A5AA-1BEA2EB2AC60}"/>
              </a:ext>
            </a:extLst>
          </p:cNvPr>
          <p:cNvSpPr txBox="1"/>
          <p:nvPr/>
        </p:nvSpPr>
        <p:spPr>
          <a:xfrm>
            <a:off x="1724025" y="5644641"/>
            <a:ext cx="34671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HBMs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fullfil</a:t>
            </a:r>
            <a:r>
              <a:rPr lang="de-DE" sz="1400" dirty="0"/>
              <a:t> </a:t>
            </a:r>
            <a:r>
              <a:rPr lang="de-DE" sz="1400" dirty="0" err="1"/>
              <a:t>thresholds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qualified</a:t>
            </a:r>
            <a:endParaRPr lang="de-DE" sz="1400" dirty="0"/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7173CDEF-0BD1-457E-B755-44CEEF400A95}"/>
              </a:ext>
            </a:extLst>
          </p:cNvPr>
          <p:cNvSpPr/>
          <p:nvPr/>
        </p:nvSpPr>
        <p:spPr>
          <a:xfrm>
            <a:off x="5358699" y="2901380"/>
            <a:ext cx="1442623" cy="91225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200" b="1" dirty="0">
                <a:solidFill>
                  <a:schemeClr val="bg1"/>
                </a:solidFill>
              </a:rPr>
              <a:t>HBMs </a:t>
            </a:r>
            <a:r>
              <a:rPr lang="de-DE" sz="1200" b="1" dirty="0" err="1">
                <a:solidFill>
                  <a:schemeClr val="bg1"/>
                </a:solidFill>
              </a:rPr>
              <a:t>are</a:t>
            </a:r>
            <a:r>
              <a:rPr lang="de-DE" sz="1200" b="1" dirty="0">
                <a:solidFill>
                  <a:schemeClr val="bg1"/>
                </a:solidFill>
              </a:rPr>
              <a:t> </a:t>
            </a:r>
            <a:r>
              <a:rPr lang="de-DE" sz="1200" b="1" dirty="0" err="1">
                <a:solidFill>
                  <a:schemeClr val="bg1"/>
                </a:solidFill>
              </a:rPr>
              <a:t>qualified</a:t>
            </a:r>
            <a:endParaRPr lang="de-DE" sz="1200" b="1" dirty="0">
              <a:solidFill>
                <a:schemeClr val="bg1"/>
              </a:solidFill>
            </a:endParaRP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49F440D9-4B86-441A-B58C-7C8521F5C490}"/>
              </a:ext>
            </a:extLst>
          </p:cNvPr>
          <p:cNvSpPr txBox="1"/>
          <p:nvPr/>
        </p:nvSpPr>
        <p:spPr>
          <a:xfrm>
            <a:off x="7897697" y="5834648"/>
            <a:ext cx="3291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HIT </a:t>
            </a:r>
            <a:r>
              <a:rPr lang="de-DE" sz="1400" dirty="0" err="1"/>
              <a:t>over</a:t>
            </a:r>
            <a:r>
              <a:rPr lang="de-DE" sz="1400" dirty="0"/>
              <a:t> WAD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8689591-5192-44C5-AD73-9F5190F42E3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874857" y="1373451"/>
            <a:ext cx="3298970" cy="2459758"/>
          </a:xfrm>
          <a:prstGeom prst="rect">
            <a:avLst/>
          </a:prstGeom>
        </p:spPr>
      </p:pic>
      <p:pic>
        <p:nvPicPr>
          <p:cNvPr id="196" name="Grafik 195">
            <a:extLst>
              <a:ext uri="{FF2B5EF4-FFF2-40B4-BE49-F238E27FC236}">
                <a16:creationId xmlns:a16="http://schemas.microsoft.com/office/drawing/2014/main" id="{A2512DCE-F7E9-414A-A648-04C3DE750BE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815831" y="1373451"/>
            <a:ext cx="3298970" cy="245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38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hteck 106">
            <a:extLst>
              <a:ext uri="{FF2B5EF4-FFF2-40B4-BE49-F238E27FC236}">
                <a16:creationId xmlns:a16="http://schemas.microsoft.com/office/drawing/2014/main" id="{952B22B8-5AFF-43D2-8918-7CF94C96EEE8}"/>
              </a:ext>
            </a:extLst>
          </p:cNvPr>
          <p:cNvSpPr/>
          <p:nvPr/>
        </p:nvSpPr>
        <p:spPr>
          <a:xfrm>
            <a:off x="6646401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609600" y="792480"/>
            <a:ext cx="4876800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8ECECC5-BD06-4611-83A2-198C4AA55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4025" y="4289036"/>
            <a:ext cx="3467100" cy="13088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image3.jpeg">
            <a:extLst>
              <a:ext uri="{FF2B5EF4-FFF2-40B4-BE49-F238E27FC236}">
                <a16:creationId xmlns:a16="http://schemas.microsoft.com/office/drawing/2014/main" id="{9D9F59A4-46A0-4D91-82DF-C3EFE90EA41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97697" y="4145280"/>
            <a:ext cx="3291985" cy="168144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609600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2</a:t>
            </a: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AC0F275C-4857-4A5E-A253-9E6F1BC4D616}"/>
              </a:ext>
            </a:extLst>
          </p:cNvPr>
          <p:cNvSpPr txBox="1"/>
          <p:nvPr/>
        </p:nvSpPr>
        <p:spPr>
          <a:xfrm>
            <a:off x="6646401" y="792480"/>
            <a:ext cx="48768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Annex 3</a:t>
            </a:r>
          </a:p>
        </p:txBody>
      </p:sp>
      <p:sp>
        <p:nvSpPr>
          <p:cNvPr id="20" name="Pfeil: gebogen 19">
            <a:extLst>
              <a:ext uri="{FF2B5EF4-FFF2-40B4-BE49-F238E27FC236}">
                <a16:creationId xmlns:a16="http://schemas.microsoft.com/office/drawing/2014/main" id="{B4457AA2-ADB2-48D4-BCDE-433CEA6BF97E}"/>
              </a:ext>
            </a:extLst>
          </p:cNvPr>
          <p:cNvSpPr/>
          <p:nvPr/>
        </p:nvSpPr>
        <p:spPr>
          <a:xfrm rot="17134454" flipH="1">
            <a:off x="1078880" y="3095651"/>
            <a:ext cx="1455351" cy="16513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152534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0" name="Pfeil: gebogen 109">
            <a:extLst>
              <a:ext uri="{FF2B5EF4-FFF2-40B4-BE49-F238E27FC236}">
                <a16:creationId xmlns:a16="http://schemas.microsoft.com/office/drawing/2014/main" id="{7987F8EF-646A-45A1-8F13-BEFAA61330D0}"/>
              </a:ext>
            </a:extLst>
          </p:cNvPr>
          <p:cNvSpPr/>
          <p:nvPr/>
        </p:nvSpPr>
        <p:spPr>
          <a:xfrm rot="17134454" flipH="1">
            <a:off x="7268205" y="3095650"/>
            <a:ext cx="1455351" cy="165134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6152534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33E3426F-E06C-44B0-A5AA-1BEA2EB2AC60}"/>
              </a:ext>
            </a:extLst>
          </p:cNvPr>
          <p:cNvSpPr txBox="1"/>
          <p:nvPr/>
        </p:nvSpPr>
        <p:spPr>
          <a:xfrm>
            <a:off x="1724025" y="5644641"/>
            <a:ext cx="34671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HBMs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fullfil</a:t>
            </a:r>
            <a:r>
              <a:rPr lang="de-DE" sz="1400" dirty="0"/>
              <a:t> </a:t>
            </a:r>
            <a:r>
              <a:rPr lang="de-DE" sz="1400" dirty="0" err="1"/>
              <a:t>thresholds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qualified</a:t>
            </a:r>
            <a:endParaRPr lang="de-DE" sz="1400" dirty="0"/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49F440D9-4B86-441A-B58C-7C8521F5C490}"/>
              </a:ext>
            </a:extLst>
          </p:cNvPr>
          <p:cNvSpPr txBox="1"/>
          <p:nvPr/>
        </p:nvSpPr>
        <p:spPr>
          <a:xfrm>
            <a:off x="7897697" y="5834648"/>
            <a:ext cx="32919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HIT </a:t>
            </a:r>
            <a:r>
              <a:rPr lang="de-DE" sz="1400" dirty="0" err="1"/>
              <a:t>over</a:t>
            </a:r>
            <a:r>
              <a:rPr lang="de-DE" sz="1400" dirty="0"/>
              <a:t> WAD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8689591-5192-44C5-AD73-9F5190F42E3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874857" y="1373451"/>
            <a:ext cx="3298970" cy="2459758"/>
          </a:xfrm>
          <a:prstGeom prst="rect">
            <a:avLst/>
          </a:prstGeom>
        </p:spPr>
      </p:pic>
      <p:sp>
        <p:nvSpPr>
          <p:cNvPr id="3" name="Legende: mit Pfeil nach links 2">
            <a:extLst>
              <a:ext uri="{FF2B5EF4-FFF2-40B4-BE49-F238E27FC236}">
                <a16:creationId xmlns:a16="http://schemas.microsoft.com/office/drawing/2014/main" id="{11CE2DFB-591D-4FA4-950E-23A2F230B515}"/>
              </a:ext>
            </a:extLst>
          </p:cNvPr>
          <p:cNvSpPr/>
          <p:nvPr/>
        </p:nvSpPr>
        <p:spPr>
          <a:xfrm>
            <a:off x="4572881" y="4653280"/>
            <a:ext cx="2987040" cy="1173443"/>
          </a:xfrm>
          <a:prstGeom prst="leftArrowCallou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800" dirty="0" err="1">
                <a:solidFill>
                  <a:schemeClr val="tx1"/>
                </a:solidFill>
              </a:rPr>
              <a:t>How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to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create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these</a:t>
            </a:r>
            <a:r>
              <a:rPr lang="de-DE" sz="1800" dirty="0">
                <a:solidFill>
                  <a:schemeClr val="tx1"/>
                </a:solidFill>
              </a:rPr>
              <a:t> </a:t>
            </a:r>
            <a:r>
              <a:rPr lang="de-DE" sz="1800" dirty="0" err="1">
                <a:solidFill>
                  <a:schemeClr val="tx1"/>
                </a:solidFill>
              </a:rPr>
              <a:t>thresholds</a:t>
            </a:r>
            <a:r>
              <a:rPr lang="de-DE" sz="18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A2F90E52-5ED7-48A0-9787-F1FC8C9FCC0B}"/>
              </a:ext>
            </a:extLst>
          </p:cNvPr>
          <p:cNvSpPr/>
          <p:nvPr/>
        </p:nvSpPr>
        <p:spPr>
          <a:xfrm>
            <a:off x="5358699" y="2901380"/>
            <a:ext cx="1442623" cy="91225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200" b="1" dirty="0">
                <a:solidFill>
                  <a:schemeClr val="bg1"/>
                </a:solidFill>
              </a:rPr>
              <a:t>HBMs </a:t>
            </a:r>
            <a:r>
              <a:rPr lang="de-DE" sz="1200" b="1" dirty="0" err="1">
                <a:solidFill>
                  <a:schemeClr val="bg1"/>
                </a:solidFill>
              </a:rPr>
              <a:t>are</a:t>
            </a:r>
            <a:r>
              <a:rPr lang="de-DE" sz="1200" b="1" dirty="0">
                <a:solidFill>
                  <a:schemeClr val="bg1"/>
                </a:solidFill>
              </a:rPr>
              <a:t> </a:t>
            </a:r>
            <a:r>
              <a:rPr lang="de-DE" sz="1200" b="1" dirty="0" err="1">
                <a:solidFill>
                  <a:schemeClr val="bg1"/>
                </a:solidFill>
              </a:rPr>
              <a:t>qualified</a:t>
            </a:r>
            <a:endParaRPr lang="de-DE" sz="1200" b="1" dirty="0">
              <a:solidFill>
                <a:schemeClr val="bg1"/>
              </a:solidFill>
            </a:endParaRP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628C38FD-03CD-41CE-B248-AC1C1F11124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815831" y="1373451"/>
            <a:ext cx="3298970" cy="245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425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1650123" y="796684"/>
            <a:ext cx="8082455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1650124" y="796684"/>
            <a:ext cx="80824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Appendix B </a:t>
            </a:r>
            <a:r>
              <a:rPr lang="de-DE" dirty="0" err="1"/>
              <a:t>of</a:t>
            </a:r>
            <a:r>
              <a:rPr lang="de-DE" dirty="0"/>
              <a:t> Annex 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54B853B-B31D-4FAF-AD2D-427F258BB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9171" y="1328640"/>
            <a:ext cx="2513308" cy="1946287"/>
          </a:xfrm>
          <a:prstGeom prst="rect">
            <a:avLst/>
          </a:prstGeom>
        </p:spPr>
      </p:pic>
      <p:sp>
        <p:nvSpPr>
          <p:cNvPr id="312" name="Pfeil: nach links und rechts 311">
            <a:extLst>
              <a:ext uri="{FF2B5EF4-FFF2-40B4-BE49-F238E27FC236}">
                <a16:creationId xmlns:a16="http://schemas.microsoft.com/office/drawing/2014/main" id="{BBC443CD-650D-488A-A1C9-B71E8E3D45AB}"/>
              </a:ext>
            </a:extLst>
          </p:cNvPr>
          <p:cNvSpPr/>
          <p:nvPr/>
        </p:nvSpPr>
        <p:spPr>
          <a:xfrm>
            <a:off x="4854765" y="2055727"/>
            <a:ext cx="1135467" cy="477520"/>
          </a:xfrm>
          <a:prstGeom prst="left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00"/>
              </a:spcBef>
            </a:pPr>
            <a:r>
              <a:rPr lang="de-DE" sz="1200" b="1" dirty="0">
                <a:solidFill>
                  <a:schemeClr val="bg1"/>
                </a:solidFill>
              </a:rPr>
              <a:t>Validation</a:t>
            </a:r>
          </a:p>
        </p:txBody>
      </p:sp>
      <p:sp>
        <p:nvSpPr>
          <p:cNvPr id="313" name="Textfeld 312">
            <a:extLst>
              <a:ext uri="{FF2B5EF4-FFF2-40B4-BE49-F238E27FC236}">
                <a16:creationId xmlns:a16="http://schemas.microsoft.com/office/drawing/2014/main" id="{FC2B7338-2870-4305-AAA7-3C617C9D8F1A}"/>
              </a:ext>
            </a:extLst>
          </p:cNvPr>
          <p:cNvSpPr txBox="1"/>
          <p:nvPr/>
        </p:nvSpPr>
        <p:spPr>
          <a:xfrm>
            <a:off x="6049170" y="3289986"/>
            <a:ext cx="25133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PMHS </a:t>
            </a:r>
            <a:r>
              <a:rPr lang="de-DE" sz="1400" dirty="0" err="1"/>
              <a:t>test</a:t>
            </a:r>
            <a:r>
              <a:rPr lang="de-DE" sz="1400" dirty="0"/>
              <a:t> on SAE Buck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6FD5824-6E96-471E-B5E3-BFF4699949C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973950" y="1262066"/>
            <a:ext cx="1885199" cy="140563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2D47890-C18C-48A6-97B7-B5C6BCCD2A2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448276" y="1676541"/>
            <a:ext cx="1885199" cy="140563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465E93A-9A11-4096-B839-CA703392E9C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901207" y="2067570"/>
            <a:ext cx="1885199" cy="140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9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E8FB5E27-63E6-4487-8A3E-ECFC863F420A}"/>
              </a:ext>
            </a:extLst>
          </p:cNvPr>
          <p:cNvSpPr/>
          <p:nvPr/>
        </p:nvSpPr>
        <p:spPr>
          <a:xfrm>
            <a:off x="1650123" y="796684"/>
            <a:ext cx="8082455" cy="538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 algn="l">
              <a:spcBef>
                <a:spcPts val="400"/>
              </a:spcBef>
              <a:buFont typeface="Arial" panose="020B0604020202020204" pitchFamily="34" charset="0"/>
              <a:buNone/>
            </a:pP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kt 1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13" name="Objekt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idx="4294967295"/>
          </p:nvPr>
        </p:nvSpPr>
        <p:spPr>
          <a:xfrm>
            <a:off x="478801" y="309600"/>
            <a:ext cx="11236801" cy="36009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DPPS-Subgroup HBM Qualification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53D200D-88E1-440A-8EED-17DD72A79E12}"/>
              </a:ext>
            </a:extLst>
          </p:cNvPr>
          <p:cNvSpPr txBox="1"/>
          <p:nvPr/>
        </p:nvSpPr>
        <p:spPr>
          <a:xfrm>
            <a:off x="1650124" y="796684"/>
            <a:ext cx="80824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dirty="0"/>
              <a:t>Appendix B </a:t>
            </a:r>
            <a:r>
              <a:rPr lang="de-DE" dirty="0" err="1"/>
              <a:t>of</a:t>
            </a:r>
            <a:r>
              <a:rPr lang="de-DE" dirty="0"/>
              <a:t> Annex 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54B853B-B31D-4FAF-AD2D-427F258BB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9171" y="1328640"/>
            <a:ext cx="2513308" cy="1946287"/>
          </a:xfrm>
          <a:prstGeom prst="rect">
            <a:avLst/>
          </a:prstGeom>
        </p:spPr>
      </p:pic>
      <p:sp>
        <p:nvSpPr>
          <p:cNvPr id="312" name="Pfeil: nach links und rechts 311">
            <a:extLst>
              <a:ext uri="{FF2B5EF4-FFF2-40B4-BE49-F238E27FC236}">
                <a16:creationId xmlns:a16="http://schemas.microsoft.com/office/drawing/2014/main" id="{BBC443CD-650D-488A-A1C9-B71E8E3D45AB}"/>
              </a:ext>
            </a:extLst>
          </p:cNvPr>
          <p:cNvSpPr/>
          <p:nvPr/>
        </p:nvSpPr>
        <p:spPr>
          <a:xfrm>
            <a:off x="4854765" y="2055727"/>
            <a:ext cx="1135467" cy="477520"/>
          </a:xfrm>
          <a:prstGeom prst="left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00"/>
              </a:spcBef>
            </a:pPr>
            <a:r>
              <a:rPr lang="de-DE" sz="1200" b="1" dirty="0">
                <a:solidFill>
                  <a:schemeClr val="bg1"/>
                </a:solidFill>
              </a:rPr>
              <a:t>Validation</a:t>
            </a:r>
          </a:p>
        </p:txBody>
      </p:sp>
      <p:sp>
        <p:nvSpPr>
          <p:cNvPr id="313" name="Textfeld 312">
            <a:extLst>
              <a:ext uri="{FF2B5EF4-FFF2-40B4-BE49-F238E27FC236}">
                <a16:creationId xmlns:a16="http://schemas.microsoft.com/office/drawing/2014/main" id="{FC2B7338-2870-4305-AAA7-3C617C9D8F1A}"/>
              </a:ext>
            </a:extLst>
          </p:cNvPr>
          <p:cNvSpPr txBox="1"/>
          <p:nvPr/>
        </p:nvSpPr>
        <p:spPr>
          <a:xfrm>
            <a:off x="6049170" y="3289986"/>
            <a:ext cx="251330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de-DE" sz="1400" dirty="0"/>
              <a:t>PMHS </a:t>
            </a:r>
            <a:r>
              <a:rPr lang="de-DE" sz="1400" dirty="0" err="1"/>
              <a:t>test</a:t>
            </a:r>
            <a:r>
              <a:rPr lang="de-DE" sz="1400" dirty="0"/>
              <a:t> on SAE Buck</a:t>
            </a:r>
          </a:p>
        </p:txBody>
      </p:sp>
      <p:sp>
        <p:nvSpPr>
          <p:cNvPr id="400" name="Pfeil: nach rechts 399">
            <a:extLst>
              <a:ext uri="{FF2B5EF4-FFF2-40B4-BE49-F238E27FC236}">
                <a16:creationId xmlns:a16="http://schemas.microsoft.com/office/drawing/2014/main" id="{D477E9C1-0AE6-409B-8FF2-5B6CA345EA30}"/>
              </a:ext>
            </a:extLst>
          </p:cNvPr>
          <p:cNvSpPr/>
          <p:nvPr/>
        </p:nvSpPr>
        <p:spPr>
          <a:xfrm>
            <a:off x="4887720" y="4465926"/>
            <a:ext cx="1109910" cy="79345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400"/>
              </a:spcBef>
            </a:pPr>
            <a:r>
              <a:rPr lang="de-DE" sz="1200" b="1" dirty="0">
                <a:solidFill>
                  <a:schemeClr val="bg1"/>
                </a:solidFill>
              </a:rPr>
              <a:t>Create </a:t>
            </a:r>
            <a:r>
              <a:rPr lang="de-DE" sz="1200" b="1" dirty="0" err="1">
                <a:solidFill>
                  <a:schemeClr val="bg1"/>
                </a:solidFill>
              </a:rPr>
              <a:t>Thresholds</a:t>
            </a:r>
            <a:endParaRPr lang="de-DE" sz="1200" b="1" dirty="0">
              <a:solidFill>
                <a:schemeClr val="bg1"/>
              </a:solidFill>
            </a:endParaRPr>
          </a:p>
        </p:txBody>
      </p:sp>
      <p:pic>
        <p:nvPicPr>
          <p:cNvPr id="401" name="Grafik 400">
            <a:extLst>
              <a:ext uri="{FF2B5EF4-FFF2-40B4-BE49-F238E27FC236}">
                <a16:creationId xmlns:a16="http://schemas.microsoft.com/office/drawing/2014/main" id="{21B07E61-BB8F-49DB-A6C0-F9A4ABDCC6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9170" y="4225998"/>
            <a:ext cx="3467100" cy="13088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8" name="Grafik 177">
            <a:extLst>
              <a:ext uri="{FF2B5EF4-FFF2-40B4-BE49-F238E27FC236}">
                <a16:creationId xmlns:a16="http://schemas.microsoft.com/office/drawing/2014/main" id="{E639C8F4-0681-4B33-9024-1067C0965A1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973950" y="1262066"/>
            <a:ext cx="1885199" cy="140563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F45F25D-A30C-4C54-93CE-1A0A788012D4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448276" y="1676541"/>
            <a:ext cx="1885199" cy="140563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6AA0A5B-F3FA-452D-8034-63FD4D098AD9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1901207" y="2067570"/>
            <a:ext cx="1885199" cy="140563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4699667-BBEB-45F1-A53C-3C02C4426D5D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2969566" y="3763111"/>
            <a:ext cx="1885199" cy="140563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219BB35-7553-4165-9279-A7FA918FB00D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2443892" y="4177586"/>
            <a:ext cx="1885199" cy="1405631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9CED6FCF-164B-4DD6-A9AC-43229C585E58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1896823" y="4568615"/>
            <a:ext cx="1885199" cy="140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0258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JaOaAn_RKm.S.y61Xs4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k5qjmZWRPefsYitTy0iV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VW Master">
  <a:themeElements>
    <a:clrScheme name="VW 7">
      <a:dk1>
        <a:sysClr val="windowText" lastClr="000000"/>
      </a:dk1>
      <a:lt1>
        <a:sysClr val="window" lastClr="FFFFFF"/>
      </a:lt1>
      <a:dk2>
        <a:srgbClr val="001E50"/>
      </a:dk2>
      <a:lt2>
        <a:srgbClr val="00B0F0"/>
      </a:lt2>
      <a:accent1>
        <a:srgbClr val="00437A"/>
      </a:accent1>
      <a:accent2>
        <a:srgbClr val="A9E3FF"/>
      </a:accent2>
      <a:accent3>
        <a:srgbClr val="0082D6"/>
      </a:accent3>
      <a:accent4>
        <a:srgbClr val="4CC7F4"/>
      </a:accent4>
      <a:accent5>
        <a:srgbClr val="6A767D"/>
      </a:accent5>
      <a:accent6>
        <a:srgbClr val="C2CACF"/>
      </a:accent6>
      <a:hlink>
        <a:srgbClr val="001E50"/>
      </a:hlink>
      <a:folHlink>
        <a:srgbClr val="00B0F0"/>
      </a:folHlink>
    </a:clrScheme>
    <a:fontScheme name="Benutzerdefiniert 5">
      <a:majorFont>
        <a:latin typeface="VW Head Office Bold"/>
        <a:ea typeface=""/>
        <a:cs typeface=""/>
      </a:majorFont>
      <a:minorFont>
        <a:latin typeface="VW Text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marL="0" indent="0" algn="l">
          <a:spcBef>
            <a:spcPts val="400"/>
          </a:spcBef>
          <a:buFont typeface="Arial" panose="020B0604020202020204" pitchFamily="34" charset="0"/>
          <a:buNone/>
          <a:defRPr sz="1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0" indent="0" algn="l">
          <a:spcBef>
            <a:spcPts val="400"/>
          </a:spcBef>
          <a:buFont typeface="Arial" panose="020B0604020202020204" pitchFamily="34" charset="0"/>
          <a:buNone/>
          <a:defRPr sz="1800" dirty="0" err="1" smtClean="0"/>
        </a:defPPr>
      </a:lstStyle>
    </a:txDef>
  </a:objectDefaults>
  <a:extraClrSchemeLst/>
  <a:custClrLst>
    <a:custClr name="Red">
      <a:srgbClr val="E4002C"/>
    </a:custClr>
    <a:custClr name="Yellow">
      <a:srgbClr val="FFD100"/>
    </a:custClr>
    <a:custClr name="Green">
      <a:srgbClr val="00872B"/>
    </a:custClr>
  </a:custClrLst>
  <a:extLst>
    <a:ext uri="{05A4C25C-085E-4340-85A3-A5531E510DB2}">
      <thm15:themeFamily xmlns:thm15="http://schemas.microsoft.com/office/thememl/2012/main" name="VW_PowerPoint_Master_DE_TE_V12.potm [Schreibgeschützt]" id="{80D05948-C241-4DF5-932A-8ABE5A72CD14}" vid="{5C11B0E2-5CC6-4874-A258-C408B40B306C}"/>
    </a:ext>
  </a:extLst>
</a:theme>
</file>

<file path=ppt/theme/theme2.xml><?xml version="1.0" encoding="utf-8"?>
<a:theme xmlns:a="http://schemas.openxmlformats.org/drawingml/2006/main" name="VAIVA-ppt-design">
  <a:themeElements>
    <a:clrScheme name="VAIVA">
      <a:dk1>
        <a:srgbClr val="002F52"/>
      </a:dk1>
      <a:lt1>
        <a:srgbClr val="FFFFFF"/>
      </a:lt1>
      <a:dk2>
        <a:srgbClr val="002F52"/>
      </a:dk2>
      <a:lt2>
        <a:srgbClr val="FFFFFF"/>
      </a:lt2>
      <a:accent1>
        <a:srgbClr val="002F52"/>
      </a:accent1>
      <a:accent2>
        <a:srgbClr val="005582"/>
      </a:accent2>
      <a:accent3>
        <a:srgbClr val="C03324"/>
      </a:accent3>
      <a:accent4>
        <a:srgbClr val="85AEC1"/>
      </a:accent4>
      <a:accent5>
        <a:srgbClr val="ACA9A9"/>
      </a:accent5>
      <a:accent6>
        <a:srgbClr val="FFFFFF"/>
      </a:accent6>
      <a:hlink>
        <a:srgbClr val="005582"/>
      </a:hlink>
      <a:folHlink>
        <a:srgbClr val="00558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1100" dirty="0">
            <a:solidFill>
              <a:schemeClr val="bg2"/>
            </a:solidFill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VAIVA-Präsentationsmaster_DE_.pptx" id="{BF47C1ED-F87B-4E52-89FD-DAFD15BD7F98}" vid="{73206295-A929-4A9C-B7E7-1312C7F1695F}"/>
    </a:ext>
  </a:extLst>
</a:theme>
</file>

<file path=ppt/theme/theme3.xml><?xml version="1.0" encoding="utf-8"?>
<a:theme xmlns:a="http://schemas.openxmlformats.org/drawingml/2006/main" name="Larissa">
  <a:themeElements>
    <a:clrScheme name="VW 5">
      <a:dk1>
        <a:sysClr val="windowText" lastClr="000000"/>
      </a:dk1>
      <a:lt1>
        <a:sysClr val="window" lastClr="FFFFFF"/>
      </a:lt1>
      <a:dk2>
        <a:srgbClr val="C2CACF"/>
      </a:dk2>
      <a:lt2>
        <a:srgbClr val="6A767D"/>
      </a:lt2>
      <a:accent1>
        <a:srgbClr val="00B0F0"/>
      </a:accent1>
      <a:accent2>
        <a:srgbClr val="001E50"/>
      </a:accent2>
      <a:accent3>
        <a:srgbClr val="0082D6"/>
      </a:accent3>
      <a:accent4>
        <a:srgbClr val="A9E3FF"/>
      </a:accent4>
      <a:accent5>
        <a:srgbClr val="B6BFC5"/>
      </a:accent5>
      <a:accent6>
        <a:srgbClr val="DFE4E8"/>
      </a:accent6>
      <a:hlink>
        <a:srgbClr val="001E50"/>
      </a:hlink>
      <a:folHlink>
        <a:srgbClr val="00B0F0"/>
      </a:folHlink>
    </a:clrScheme>
    <a:fontScheme name="Benutzerdefiniert 5">
      <a:majorFont>
        <a:latin typeface="VW Head Office Bold"/>
        <a:ea typeface=""/>
        <a:cs typeface=""/>
      </a:majorFont>
      <a:minorFont>
        <a:latin typeface="VW Text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VW 5">
      <a:dk1>
        <a:sysClr val="windowText" lastClr="000000"/>
      </a:dk1>
      <a:lt1>
        <a:sysClr val="window" lastClr="FFFFFF"/>
      </a:lt1>
      <a:dk2>
        <a:srgbClr val="C2CACF"/>
      </a:dk2>
      <a:lt2>
        <a:srgbClr val="6A767D"/>
      </a:lt2>
      <a:accent1>
        <a:srgbClr val="00B0F0"/>
      </a:accent1>
      <a:accent2>
        <a:srgbClr val="001E50"/>
      </a:accent2>
      <a:accent3>
        <a:srgbClr val="0082D6"/>
      </a:accent3>
      <a:accent4>
        <a:srgbClr val="A9E3FF"/>
      </a:accent4>
      <a:accent5>
        <a:srgbClr val="B6BFC5"/>
      </a:accent5>
      <a:accent6>
        <a:srgbClr val="DFE4E8"/>
      </a:accent6>
      <a:hlink>
        <a:srgbClr val="001E50"/>
      </a:hlink>
      <a:folHlink>
        <a:srgbClr val="00B0F0"/>
      </a:folHlink>
    </a:clrScheme>
    <a:fontScheme name="VW">
      <a:majorFont>
        <a:latin typeface="VW Head Office"/>
        <a:ea typeface=""/>
        <a:cs typeface=""/>
      </a:majorFont>
      <a:minorFont>
        <a:latin typeface="VW Text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1662f38-c723-41f8-8a58-13484726e5c6">
      <Value>1</Value>
    </TaxCatchAll>
    <i0f84bba906045b4af568ee102a52dcb xmlns="31662f38-c723-41f8-8a58-13484726e5c6">
      <Terms xmlns="http://schemas.microsoft.com/office/infopath/2007/PartnerControls">
        <TermInfo xmlns="http://schemas.microsoft.com/office/infopath/2007/PartnerControls">
          <TermName xmlns="http://schemas.microsoft.com/office/infopath/2007/PartnerControls">0.1 Initial category</TermName>
          <TermId xmlns="http://schemas.microsoft.com/office/infopath/2007/PartnerControls">0239cc7a-0c96-48a8-9e0e-a383e362571c</TermId>
        </TermInfo>
      </Terms>
    </i0f84bba906045b4af568ee102a52dcb>
    <p88165387ada4195bec21c337c3017cd xmlns="31662f38-c723-41f8-8a58-13484726e5c6">
      <Terms xmlns="http://schemas.microsoft.com/office/infopath/2007/PartnerControls"/>
    </p88165387ada4195bec21c337c3017cd>
    <RevIMDocumentOwner xmlns="31662f38-c723-41f8-8a58-13484726e5c6">
      <UserInfo>
        <DisplayName/>
        <AccountId xsi:nil="true"/>
        <AccountType/>
      </UserInfo>
    </RevIMDocumentOwner>
    <RevIMComments xmlns="31662f38-c723-41f8-8a58-13484726e5c6" xsi:nil="true"/>
    <RevIMDeletionDate xmlns="31662f38-c723-41f8-8a58-13484726e5c6">2023-11-05T07:26:34+00:00</RevIMDeletionDate>
    <RevIMExtends xmlns="31662f38-c723-41f8-8a58-13484726e5c6">{"KSUClass":"0239cc7a-0c96-48a8-9e0e-a383e362571c"}</RevIMExtends>
    <RevIMEventDate xmlns="31662f38-c723-41f8-8a58-13484726e5c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B7322A01434A64EACBCD4753505BABF" ma:contentTypeVersion="19" ma:contentTypeDescription="Ein neues Dokument erstellen." ma:contentTypeScope="" ma:versionID="d57997b0aa4af447ecf415f5d277f19b">
  <xsd:schema xmlns:xsd="http://www.w3.org/2001/XMLSchema" xmlns:xs="http://www.w3.org/2001/XMLSchema" xmlns:p="http://schemas.microsoft.com/office/2006/metadata/properties" xmlns:ns2="31662f38-c723-41f8-8a58-13484726e5c6" xmlns:ns3="17bd9afb-a7f6-4f9e-b2d3-39014c4e3bcd" targetNamespace="http://schemas.microsoft.com/office/2006/metadata/properties" ma:root="true" ma:fieldsID="fc44af6a8ca45e22512043e2fb18e94e" ns2:_="" ns3:_="">
    <xsd:import namespace="31662f38-c723-41f8-8a58-13484726e5c6"/>
    <xsd:import namespace="17bd9afb-a7f6-4f9e-b2d3-39014c4e3bcd"/>
    <xsd:element name="properties">
      <xsd:complexType>
        <xsd:sequence>
          <xsd:element name="documentManagement">
            <xsd:complexType>
              <xsd:all>
                <xsd:element ref="ns2:p88165387ada4195bec21c337c3017cd" minOccurs="0"/>
                <xsd:element ref="ns2:TaxCatchAll" minOccurs="0"/>
                <xsd:element ref="ns2:TaxCatchAllLabel" minOccurs="0"/>
                <xsd:element ref="ns2:i0f84bba906045b4af568ee102a52dcb" minOccurs="0"/>
                <xsd:element ref="ns2:RevIMDeletionDate" minOccurs="0"/>
                <xsd:element ref="ns2:RevIMEventDate" minOccurs="0"/>
                <xsd:element ref="ns2:RevIMComments" minOccurs="0"/>
                <xsd:element ref="ns2:RevIMDocumentOwner" minOccurs="0"/>
                <xsd:element ref="ns2:RevIMExtend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62f38-c723-41f8-8a58-13484726e5c6" elementFormDefault="qualified">
    <xsd:import namespace="http://schemas.microsoft.com/office/2006/documentManagement/types"/>
    <xsd:import namespace="http://schemas.microsoft.com/office/infopath/2007/PartnerControls"/>
    <xsd:element name="p88165387ada4195bec21c337c3017cd" ma:index="8" nillable="true" ma:taxonomy="true" ma:internalName="p88165387ada4195bec21c337c3017cd" ma:taxonomyFieldName="LegalHoldTag" ma:displayName="LegalHold" ma:fieldId="{98816538-7ada-4195-bec2-1c337c3017cd}" ma:taxonomyMulti="true" ma:sspId="d35d9ec1-ff0e-4daf-94ff-594c76aa1822" ma:termSetId="1d36a6df-4193-45ed-b3bc-3ba9643c5e0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cf14a9b-1b16-4907-b015-4cbd71fb9573}" ma:internalName="TaxCatchAll" ma:showField="CatchAllData" ma:web="31662f38-c723-41f8-8a58-13484726e5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cf14a9b-1b16-4907-b015-4cbd71fb9573}" ma:internalName="TaxCatchAllLabel" ma:readOnly="true" ma:showField="CatchAllDataLabel" ma:web="31662f38-c723-41f8-8a58-13484726e5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i0f84bba906045b4af568ee102a52dcb" ma:index="13" nillable="true" ma:taxonomy="true" ma:internalName="i0f84bba906045b4af568ee102a52dcb" ma:taxonomyFieldName="RevIMBCS" ma:displayName="CSD Class" ma:readOnly="true" ma:default="1;#0.1 Initial category|0239cc7a-0c96-48a8-9e0e-a383e362571c" ma:fieldId="{20f84bba-9060-45b4-af56-8ee102a52dcb}" ma:sspId="d35d9ec1-ff0e-4daf-94ff-594c76aa1822" ma:termSetId="83f400d6-6f53-40a3-8fd2-b80b61df545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RevIMDeletionDate" ma:index="14" nillable="true" ma:displayName="Deletion Date" ma:description="Deletion Date" ma:format="DateOnly" ma:internalName="RevIMDeletionDate" ma:readOnly="true">
      <xsd:simpleType>
        <xsd:restriction base="dms:DateTime"/>
      </xsd:simpleType>
    </xsd:element>
    <xsd:element name="RevIMEventDate" ma:index="15" nillable="true" ma:displayName="Event Date" ma:description="Event Date" ma:format="DateOnly" ma:internalName="RevIMEventDate" ma:readOnly="true">
      <xsd:simpleType>
        <xsd:restriction base="dms:DateTime"/>
      </xsd:simpleType>
    </xsd:element>
    <xsd:element name="RevIMComments" ma:index="16" nillable="true" ma:displayName="Event Comment" ma:internalName="RevIMComments" ma:readOnly="true">
      <xsd:simpleType>
        <xsd:restriction base="dms:Note">
          <xsd:maxLength value="255"/>
        </xsd:restriction>
      </xsd:simpleType>
    </xsd:element>
    <xsd:element name="RevIMDocumentOwner" ma:index="17" nillable="true" ma:displayName="Document Owner" ma:list="UserInfo" ma:internalName="RevIMDocument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vIMExtends" ma:index="18" nillable="true" ma:displayName="RevIMExtends" ma:hidden="true" ma:internalName="RevIMExtends" ma:readOnly="true">
      <xsd:simpleType>
        <xsd:restriction base="dms:Note"/>
      </xsd:simpleType>
    </xsd:element>
    <xsd:element name="SharedWithUsers" ma:index="2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d9afb-a7f6-4f9e-b2d3-39014c4e3b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4" nillable="true" ma:displayName="Tags" ma:internalName="MediaServiceAutoTags" ma:readOnly="true">
      <xsd:simpleType>
        <xsd:restriction base="dms:Text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4D59D4-4CE5-4121-B529-C5D34366AD3A}">
  <ds:schemaRefs>
    <ds:schemaRef ds:uri="31662f38-c723-41f8-8a58-13484726e5c6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7bd9afb-a7f6-4f9e-b2d3-39014c4e3bc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8F8F884-62A2-47C6-BFD0-5B920A8014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CAD1A6-A788-458D-9C06-1EC0C43B8E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662f38-c723-41f8-8a58-13484726e5c6"/>
    <ds:schemaRef ds:uri="17bd9afb-a7f6-4f9e-b2d3-39014c4e3b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2019_11_VW_PowerPoint_Master_DE_TE_V12</Template>
  <TotalTime>1</TotalTime>
  <Words>316</Words>
  <Application>Microsoft Office PowerPoint</Application>
  <PresentationFormat>Grand écran</PresentationFormat>
  <Paragraphs>95</Paragraphs>
  <Slides>9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Arial</vt:lpstr>
      <vt:lpstr>Symbol</vt:lpstr>
      <vt:lpstr>Telegraf SemiBold</vt:lpstr>
      <vt:lpstr>VW Head Office Bold</vt:lpstr>
      <vt:lpstr>VW Text Office</vt:lpstr>
      <vt:lpstr>Webdings</vt:lpstr>
      <vt:lpstr>Wingdings</vt:lpstr>
      <vt:lpstr>1_VW Master</vt:lpstr>
      <vt:lpstr>VAIVA-ppt-design</vt:lpstr>
      <vt:lpstr>think-cell Folie</vt:lpstr>
      <vt:lpstr>DPPS-Subgroup HBM Qualification</vt:lpstr>
      <vt:lpstr>DPPS-Subgroup HBM Qualification</vt:lpstr>
      <vt:lpstr>DPPS-Subgroup HBM Qualification</vt:lpstr>
      <vt:lpstr>DPPS-Subgroup HBM Qualification</vt:lpstr>
      <vt:lpstr>DPPS-Subgroup HBM Qualification</vt:lpstr>
      <vt:lpstr>DPPS-Subgroup HBM Qualification</vt:lpstr>
      <vt:lpstr>DPPS-Subgroup HBM Qualification</vt:lpstr>
      <vt:lpstr>DPPS-Subgroup HBM Qualification</vt:lpstr>
      <vt:lpstr>DPPS-Subgroup HBM Qualification</vt:lpstr>
    </vt:vector>
  </TitlesOfParts>
  <Manager>Name Surname</Manager>
  <Company>Volkswagen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Determination of HIT</dc:title>
  <dc:creator>Besch, Alexander, Dr. (EKKB/5)</dc:creator>
  <dc:description>Optimized for PowerPoint 2010</dc:description>
  <cp:lastModifiedBy>DAUSSE Irina</cp:lastModifiedBy>
  <cp:revision>304</cp:revision>
  <cp:lastPrinted>2019-05-23T14:12:38Z</cp:lastPrinted>
  <dcterms:created xsi:type="dcterms:W3CDTF">2020-09-29T14:07:30Z</dcterms:created>
  <dcterms:modified xsi:type="dcterms:W3CDTF">2022-10-20T14:42:44Z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0x010100BB7322A01434A64EACBCD4753505BABF</vt:lpwstr>
  </property>
  <property fmtid="{D5CDD505-2E9C-101B-9397-08002B2CF9AE}" pid="4" name="RevIMBCS">
    <vt:lpwstr>1;#0.1 Initial category|0239cc7a-0c96-48a8-9e0e-a383e362571c</vt:lpwstr>
  </property>
  <property fmtid="{D5CDD505-2E9C-101B-9397-08002B2CF9AE}" pid="5" name="LegalHoldTag">
    <vt:lpwstr/>
  </property>
  <property fmtid="{D5CDD505-2E9C-101B-9397-08002B2CF9AE}" pid="6" name="MSIP_Label_a6b84135-ab90-4b03-a415-784f8f15a7f1_Enabled">
    <vt:lpwstr>true</vt:lpwstr>
  </property>
  <property fmtid="{D5CDD505-2E9C-101B-9397-08002B2CF9AE}" pid="7" name="MSIP_Label_a6b84135-ab90-4b03-a415-784f8f15a7f1_SetDate">
    <vt:lpwstr>2022-03-30T08:53:06Z</vt:lpwstr>
  </property>
  <property fmtid="{D5CDD505-2E9C-101B-9397-08002B2CF9AE}" pid="8" name="MSIP_Label_a6b84135-ab90-4b03-a415-784f8f15a7f1_Method">
    <vt:lpwstr>Privileged</vt:lpwstr>
  </property>
  <property fmtid="{D5CDD505-2E9C-101B-9397-08002B2CF9AE}" pid="9" name="MSIP_Label_a6b84135-ab90-4b03-a415-784f8f15a7f1_Name">
    <vt:lpwstr>a6b84135-ab90-4b03-a415-784f8f15a7f1</vt:lpwstr>
  </property>
  <property fmtid="{D5CDD505-2E9C-101B-9397-08002B2CF9AE}" pid="10" name="MSIP_Label_a6b84135-ab90-4b03-a415-784f8f15a7f1_SiteId">
    <vt:lpwstr>2882be50-2012-4d88-ac86-544124e120c8</vt:lpwstr>
  </property>
  <property fmtid="{D5CDD505-2E9C-101B-9397-08002B2CF9AE}" pid="11" name="MSIP_Label_a6b84135-ab90-4b03-a415-784f8f15a7f1_ActionId">
    <vt:lpwstr>7c2f9129-c750-41c0-a986-17213308bca8</vt:lpwstr>
  </property>
  <property fmtid="{D5CDD505-2E9C-101B-9397-08002B2CF9AE}" pid="12" name="MSIP_Label_a6b84135-ab90-4b03-a415-784f8f15a7f1_ContentBits">
    <vt:lpwstr>0</vt:lpwstr>
  </property>
  <property fmtid="{D5CDD505-2E9C-101B-9397-08002B2CF9AE}" pid="13" name="MSIP_Label_fd1c0902-ed92-4fed-896d-2e7725de02d4_Enabled">
    <vt:lpwstr>true</vt:lpwstr>
  </property>
  <property fmtid="{D5CDD505-2E9C-101B-9397-08002B2CF9AE}" pid="14" name="MSIP_Label_fd1c0902-ed92-4fed-896d-2e7725de02d4_SetDate">
    <vt:lpwstr>2022-10-20T14:42:43Z</vt:lpwstr>
  </property>
  <property fmtid="{D5CDD505-2E9C-101B-9397-08002B2CF9AE}" pid="15" name="MSIP_Label_fd1c0902-ed92-4fed-896d-2e7725de02d4_Method">
    <vt:lpwstr>Standard</vt:lpwstr>
  </property>
  <property fmtid="{D5CDD505-2E9C-101B-9397-08002B2CF9AE}" pid="16" name="MSIP_Label_fd1c0902-ed92-4fed-896d-2e7725de02d4_Name">
    <vt:lpwstr>Anyone (not protected)</vt:lpwstr>
  </property>
  <property fmtid="{D5CDD505-2E9C-101B-9397-08002B2CF9AE}" pid="17" name="MSIP_Label_fd1c0902-ed92-4fed-896d-2e7725de02d4_SiteId">
    <vt:lpwstr>d6b0bbee-7cd9-4d60-bce6-4a67b543e2ae</vt:lpwstr>
  </property>
  <property fmtid="{D5CDD505-2E9C-101B-9397-08002B2CF9AE}" pid="18" name="MSIP_Label_fd1c0902-ed92-4fed-896d-2e7725de02d4_ActionId">
    <vt:lpwstr>3310a8fd-d771-4b0d-bbb6-1007d5da1e4d</vt:lpwstr>
  </property>
  <property fmtid="{D5CDD505-2E9C-101B-9397-08002B2CF9AE}" pid="19" name="MSIP_Label_fd1c0902-ed92-4fed-896d-2e7725de02d4_ContentBits">
    <vt:lpwstr>2</vt:lpwstr>
  </property>
</Properties>
</file>