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3E35F-3CA6-2389-705C-D412AABF8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D32C7B-60F5-FE4B-5ADF-41A2F0CAD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0C6D9-E65B-BD1B-4ED3-604F7B46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5748E-526D-55EC-E563-488931F62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AD9B2-C970-A013-E67D-264AB164A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2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7FC08-7963-81F7-1E9B-9C830EF11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9CD442-9399-319D-766C-4741063683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D7F2F-DBF3-7A6B-29BC-2B601057D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94644-F3C8-23E8-A649-DC531F27F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21A82-6093-99E5-8D9C-2C12B4A6B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8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28AD52-1938-9F77-6A33-7F13AFAF52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5CF17A-1713-6A81-FE7F-9D3572260F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0FCAE-FF1D-CC7B-187F-30482BD9B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75333-EB95-CDD6-D223-E510E8B80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E2310-820F-1ED4-6052-857D08CAF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3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AE940-0215-0F28-C659-48563B2D4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9C5C7-74B0-D5F1-2FC4-23DE40ECB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7D25A-4342-13D3-9EC7-48DD534C8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EECE8-5735-16A7-F83E-20D5C1EF8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5FC2A-B5F0-3595-9E01-5B6658DFD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885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FBD1A-F1D4-D8F2-3E9A-864BE6619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72BCBB-50AA-8375-512A-FAC07C52B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49527-0945-8704-D83F-131C78804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89965-E72D-4960-D686-8FC679CD5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05EF2-7A39-CE32-4611-98F8BC170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11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826D6-AD7C-32E1-E419-56D34286E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7CA70-DD3E-89E7-309D-3EE3C0BE57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1472A8-ABF4-B4D1-CEAA-6181C7778E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23AF4-ADAB-D279-D73A-5F4DB4613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B2BFAC-592E-330A-9F41-7D883BA48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F545C-FDAE-A200-AFF7-C9FEBC674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3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E6D46-6891-BDC6-2A85-04EECD0A2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C0DD3-543C-B6E5-54E9-38E3EF438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3EF0FC-4FE2-3363-0D52-01C3C3DAB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C3474B-2B6D-B204-89FB-5E06C7C43E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C2314C-0F84-4B4E-E555-B8D9232E96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6E74AD-A1E0-EBB6-A78E-730E9FB6F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3B8F04-1999-9460-E85A-E7579F7E8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E11CC6-4C90-5A87-AC9F-53AF79E6C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73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D45E-6519-5BB1-8FE1-A4D36A590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89D5DC-07FA-196C-8819-5B17B8D5C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4F573C-3A2A-97CD-2E36-A70C7888F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E9DB44-BF12-46F7-B473-D8C25515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1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A7300B-A40F-462F-9A26-73B035FED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31D1C0-E122-D1B6-652A-887D2EEDD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EEC501-2CE8-D10B-0A32-B48B53F4F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06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81D35-3890-A9AC-1901-CBC0B4B9E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AA320-2127-99BC-9BE3-7DC73D664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B54231-171E-8B91-8900-9ED5974F8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793CE2-E9BA-CA25-7092-50A1966FD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E09C7-B45D-3E46-C1E5-04A9CDE22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A7D758-3F89-7F22-FE94-021D7EFBA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6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12DCC-D712-33BB-BA94-82ED63366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E4C0DD-E0E6-D105-FCC7-86754B2CF9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3755A4-A65A-FDE0-EAF6-D652E8867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A8D6EB-CBCB-617A-258D-5818D732C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0BDEA5-BE6E-298B-9B4A-F5833FBFE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A6FC3-DB2C-1DF9-B5B5-2F47A0AE0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1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A5321C-9CB5-B32C-3772-4B5F29AA6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CA82F-9B62-B892-1525-6EDE50F1C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B4703-2564-3B16-2AD5-2F71F93385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04557-B381-4B47-9705-2EE8A448780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53F68-810B-9E93-332F-7CCB718260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A514C-0F5C-061F-11AF-128E05A8D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34AFA-8B7F-47FB-AE29-85F457C95B91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MSIPCMContentMarking" descr="{&quot;HashCode&quot;:758215280,&quot;Placement&quot;:&quot;Header&quot;,&quot;Top&quot;:0.0,&quot;Left&quot;:0.0,&quot;SlideWidth&quot;:960,&quot;SlideHeight&quot;:540}"/>
          <p:cNvSpPr txBox="1"/>
          <p:nvPr userDrawn="1"/>
        </p:nvSpPr>
        <p:spPr>
          <a:xfrm>
            <a:off x="0" y="0"/>
            <a:ext cx="663105" cy="25236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de-DE" sz="1000" smtClean="0">
                <a:solidFill>
                  <a:srgbClr val="000000"/>
                </a:solidFill>
                <a:latin typeface="CorpoS" pitchFamily="2" charset="0"/>
              </a:rPr>
              <a:t>Internal</a:t>
            </a:r>
            <a:endParaRPr lang="de-DE" sz="1000">
              <a:solidFill>
                <a:srgbClr val="000000"/>
              </a:solidFill>
              <a:latin typeface="Corpo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236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9AD3F-E049-62F6-34EC-2A9FB6D96D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ISO 16254 Status for TF-QRTV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46E646-EAC9-7E0F-8828-E032CCC139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55562"/>
            <a:ext cx="9144000" cy="1402237"/>
          </a:xfrm>
        </p:spPr>
        <p:txBody>
          <a:bodyPr/>
          <a:lstStyle/>
          <a:p>
            <a:r>
              <a:rPr lang="en-US" dirty="0"/>
              <a:t>February 5, 2023</a:t>
            </a:r>
          </a:p>
          <a:p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9966960" y="407432"/>
            <a:ext cx="1783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TF-QRTV-05-06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61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562FE-5FB4-4B0A-45BC-B9469FE59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February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D9FF0-068C-96DA-5845-87F2413D8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development target: ISO/DIS submitted for ballot in 2024.</a:t>
            </a:r>
          </a:p>
          <a:p>
            <a:pPr lvl="1"/>
            <a:r>
              <a:rPr lang="en-US" dirty="0"/>
              <a:t>Final publication in late 2025.</a:t>
            </a:r>
          </a:p>
          <a:p>
            <a:r>
              <a:rPr lang="en-US" dirty="0"/>
              <a:t>Revisions to address 1/3 octave measurement uncertainty ready now.</a:t>
            </a:r>
          </a:p>
          <a:p>
            <a:pPr lvl="1"/>
            <a:r>
              <a:rPr lang="en-US" dirty="0"/>
              <a:t>5-microphone array and signal processing of array results.</a:t>
            </a:r>
          </a:p>
          <a:p>
            <a:r>
              <a:rPr lang="en-US" dirty="0"/>
              <a:t>Tonal Loudness (audibility and frequency identification) remains under development.</a:t>
            </a:r>
          </a:p>
          <a:p>
            <a:r>
              <a:rPr lang="en-US" dirty="0"/>
              <a:t>ISO considering if document can be brought forward earlier with only 1/3 octave updates.</a:t>
            </a:r>
          </a:p>
          <a:p>
            <a:pPr lvl="1"/>
            <a:r>
              <a:rPr lang="en-US" dirty="0"/>
              <a:t>Update for March meeting </a:t>
            </a:r>
            <a:r>
              <a:rPr lang="en-US"/>
              <a:t>on schedule.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9966960" y="407432"/>
            <a:ext cx="1783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TF-QRTV-05-06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047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Breitbild</PresentationFormat>
  <Paragraphs>12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CorpoS</vt:lpstr>
      <vt:lpstr>Office Theme</vt:lpstr>
      <vt:lpstr>ISO 16254 Status for TF-QRTV</vt:lpstr>
      <vt:lpstr>Status February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 16254 Status for TF-QRTV</dc:title>
  <dc:creator>Douglas Moore</dc:creator>
  <cp:lastModifiedBy>Volkenborn, Dirk (059)</cp:lastModifiedBy>
  <cp:revision>3</cp:revision>
  <dcterms:created xsi:type="dcterms:W3CDTF">2023-02-06T10:19:30Z</dcterms:created>
  <dcterms:modified xsi:type="dcterms:W3CDTF">2023-02-07T15:25:24Z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24dbb1d-991d-4bbd-aad5-33bac1d8ffaf_Enabled">
    <vt:lpwstr>true</vt:lpwstr>
  </property>
  <property fmtid="{D5CDD505-2E9C-101B-9397-08002B2CF9AE}" pid="3" name="MSIP_Label_924dbb1d-991d-4bbd-aad5-33bac1d8ffaf_SetDate">
    <vt:lpwstr>2023-02-07T15:25:24Z</vt:lpwstr>
  </property>
  <property fmtid="{D5CDD505-2E9C-101B-9397-08002B2CF9AE}" pid="4" name="MSIP_Label_924dbb1d-991d-4bbd-aad5-33bac1d8ffaf_Method">
    <vt:lpwstr>Standard</vt:lpwstr>
  </property>
  <property fmtid="{D5CDD505-2E9C-101B-9397-08002B2CF9AE}" pid="5" name="MSIP_Label_924dbb1d-991d-4bbd-aad5-33bac1d8ffaf_Name">
    <vt:lpwstr>924dbb1d-991d-4bbd-aad5-33bac1d8ffaf</vt:lpwstr>
  </property>
  <property fmtid="{D5CDD505-2E9C-101B-9397-08002B2CF9AE}" pid="6" name="MSIP_Label_924dbb1d-991d-4bbd-aad5-33bac1d8ffaf_SiteId">
    <vt:lpwstr>9652d7c2-1ccf-4940-8151-4a92bd474ed0</vt:lpwstr>
  </property>
  <property fmtid="{D5CDD505-2E9C-101B-9397-08002B2CF9AE}" pid="7" name="MSIP_Label_924dbb1d-991d-4bbd-aad5-33bac1d8ffaf_ActionId">
    <vt:lpwstr>05001165-c3df-446a-a971-f2887b9b1c88</vt:lpwstr>
  </property>
  <property fmtid="{D5CDD505-2E9C-101B-9397-08002B2CF9AE}" pid="8" name="MSIP_Label_924dbb1d-991d-4bbd-aad5-33bac1d8ffaf_ContentBits">
    <vt:lpwstr>1</vt:lpwstr>
  </property>
</Properties>
</file>