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70" r:id="rId2"/>
    <p:sldId id="271" r:id="rId3"/>
    <p:sldId id="1719" r:id="rId4"/>
    <p:sldId id="172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00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17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CBC82C-526E-4A36-9017-1937AA50A4FC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487C61-1816-40CC-A07A-7AD0386A499F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1224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C2FE-4143-421C-BE17-1EA8067E851D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9654-71EB-45E0-A45A-0C2583AC9222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7362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C2FE-4143-421C-BE17-1EA8067E851D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9654-71EB-45E0-A45A-0C2583AC9222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562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C2FE-4143-421C-BE17-1EA8067E851D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9654-71EB-45E0-A45A-0C2583AC9222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948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C2FE-4143-421C-BE17-1EA8067E851D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9654-71EB-45E0-A45A-0C2583AC9222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179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C2FE-4143-421C-BE17-1EA8067E851D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9654-71EB-45E0-A45A-0C2583AC9222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108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C2FE-4143-421C-BE17-1EA8067E851D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9654-71EB-45E0-A45A-0C2583AC9222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4624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C2FE-4143-421C-BE17-1EA8067E851D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9654-71EB-45E0-A45A-0C2583AC9222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6936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C2FE-4143-421C-BE17-1EA8067E851D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9654-71EB-45E0-A45A-0C2583AC9222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4178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C2FE-4143-421C-BE17-1EA8067E851D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9654-71EB-45E0-A45A-0C2583AC9222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858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C2FE-4143-421C-BE17-1EA8067E851D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9654-71EB-45E0-A45A-0C2583AC9222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080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C2FE-4143-421C-BE17-1EA8067E851D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9654-71EB-45E0-A45A-0C2583AC9222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108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FC2FE-4143-421C-BE17-1EA8067E851D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99654-71EB-45E0-A45A-0C2583AC9222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50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9E3C5D7-C9FC-486E-A8D5-620FFF7F0F8D}"/>
              </a:ext>
            </a:extLst>
          </p:cNvPr>
          <p:cNvSpPr txBox="1"/>
          <p:nvPr/>
        </p:nvSpPr>
        <p:spPr>
          <a:xfrm>
            <a:off x="698091" y="2011737"/>
            <a:ext cx="76396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lang="en-US" altLang="ja-JP" sz="3600" b="1" baseline="30000" dirty="0">
                <a:latin typeface="Meiryo UI" panose="020B0604030504040204" pitchFamily="50" charset="-128"/>
                <a:ea typeface="Meiryo UI" panose="020B0604030504040204" pitchFamily="50" charset="-128"/>
              </a:rPr>
              <a:t>th</a:t>
            </a:r>
            <a:r>
              <a:rPr lang="en-US" altLang="ja-JP" sz="3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session of TF-QRTV</a:t>
            </a:r>
          </a:p>
          <a:p>
            <a:pPr algn="ctr"/>
            <a:r>
              <a:rPr lang="en-US" altLang="ja-JP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MU improvement by multi-microphone</a:t>
            </a:r>
            <a:endParaRPr lang="ja-JP" altLang="en-US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サブタイトル 2">
            <a:extLst>
              <a:ext uri="{FF2B5EF4-FFF2-40B4-BE49-F238E27FC236}">
                <a16:creationId xmlns:a16="http://schemas.microsoft.com/office/drawing/2014/main" id="{8B9E9B21-975B-440D-80B4-9256B0D8D037}"/>
              </a:ext>
            </a:extLst>
          </p:cNvPr>
          <p:cNvSpPr txBox="1">
            <a:spLocks/>
          </p:cNvSpPr>
          <p:nvPr/>
        </p:nvSpPr>
        <p:spPr>
          <a:xfrm>
            <a:off x="2659537" y="4123368"/>
            <a:ext cx="3824926" cy="48064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2023/2/6-7</a:t>
            </a:r>
          </a:p>
        </p:txBody>
      </p:sp>
      <p:pic>
        <p:nvPicPr>
          <p:cNvPr id="4" name="Picture 7" descr="修正後2">
            <a:extLst>
              <a:ext uri="{FF2B5EF4-FFF2-40B4-BE49-F238E27FC236}">
                <a16:creationId xmlns:a16="http://schemas.microsoft.com/office/drawing/2014/main" id="{5A0A90AD-12CA-4686-990B-8EDF57581D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96093" y="4936975"/>
            <a:ext cx="1104213" cy="73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>
            <a:extLst>
              <a:ext uri="{FF2B5EF4-FFF2-40B4-BE49-F238E27FC236}">
                <a16:creationId xmlns:a16="http://schemas.microsoft.com/office/drawing/2014/main" id="{FFE2C064-25DC-4388-90F2-82992D85C7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1254" y="5606970"/>
            <a:ext cx="487665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J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APAN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UTOMOBILE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TANDARDS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NTERNATIONALIZATION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C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ENTER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7529094" y="6450264"/>
            <a:ext cx="1604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TF-QRTV-05-02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4622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F58404F-C342-478E-89EF-A027927A3363}"/>
              </a:ext>
            </a:extLst>
          </p:cNvPr>
          <p:cNvSpPr txBox="1"/>
          <p:nvPr/>
        </p:nvSpPr>
        <p:spPr>
          <a:xfrm>
            <a:off x="200650" y="917132"/>
            <a:ext cx="882174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altLang="ja-JP" sz="1400" b="1" u="sng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&lt;Background&gt;</a:t>
            </a:r>
          </a:p>
          <a:p>
            <a:pPr>
              <a:spcBef>
                <a:spcPts val="0"/>
              </a:spcBef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ISO WG42 has undertaken a systematic analysis of measurement uncertainty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of ISO 16254 according to the principles of the GRBP TF MU. As one of the uncertainty reduction, it is proposed to use 5 microphones in the height between 0,6 m … 1,6 m height instead of one mic in the height of 1.2m. To confirm the appropriate microphone numbers and locations, experimental verification was carried out by Japan.</a:t>
            </a:r>
          </a:p>
          <a:p>
            <a:pPr>
              <a:spcBef>
                <a:spcPts val="0"/>
              </a:spcBef>
            </a:pP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>
              <a:spcBef>
                <a:spcPts val="0"/>
              </a:spcBef>
            </a:pPr>
            <a:r>
              <a:rPr lang="en-US" altLang="ja-JP" sz="1400" b="1" u="sng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&lt;Result&gt;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Adding microphones in the vertical direction is effective for reducing Measurement Uncertainty.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From this test result, about 5 microphones seems to be appropriate number.</a:t>
            </a: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3D6C36B5-4CFE-419D-A5AE-D077F5AC351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06227"/>
          </a:xfrm>
          <a:prstGeom prst="rec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75000">
                <a:srgbClr val="4F81BD">
                  <a:shade val="93000"/>
                  <a:satMod val="130000"/>
                </a:srgbClr>
              </a:gs>
              <a:gs pos="90000">
                <a:sysClr val="window" lastClr="FFFFFF"/>
              </a:gs>
            </a:gsLst>
            <a:lin ang="0" scaled="0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28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>
                <a:solidFill>
                  <a:sysClr val="window" lastClr="FFFF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Summary</a:t>
            </a:r>
            <a:endParaRPr kumimoji="1" lang="ja-JP" altLang="en-US" sz="280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2" name="Picture 7" descr="修正後2">
            <a:extLst>
              <a:ext uri="{FF2B5EF4-FFF2-40B4-BE49-F238E27FC236}">
                <a16:creationId xmlns:a16="http://schemas.microsoft.com/office/drawing/2014/main" id="{7B62052B-BC78-4389-BE8E-01F314EEF6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31237" y="23679"/>
            <a:ext cx="735917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ADB8F932-5A9C-45EE-B638-A852B847815A}"/>
              </a:ext>
            </a:extLst>
          </p:cNvPr>
          <p:cNvSpPr txBox="1">
            <a:spLocks/>
          </p:cNvSpPr>
          <p:nvPr/>
        </p:nvSpPr>
        <p:spPr>
          <a:xfrm>
            <a:off x="642377" y="3510857"/>
            <a:ext cx="1057957" cy="34163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Current</a:t>
            </a:r>
            <a:endParaRPr lang="en-US" altLang="ja-JP" sz="1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1F23D9-FC85-4EB6-ABE5-B1DAD5095E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622" y="5119178"/>
            <a:ext cx="4762" cy="1588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806D4A-0B22-4409-836C-D0A93042F3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5622" y="5119178"/>
            <a:ext cx="4762" cy="1588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060097-72DC-4FBB-A9FE-CF7588B2C6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522" y="5119178"/>
            <a:ext cx="4762" cy="1588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DC2D9AC-4D78-4856-AD12-D7CE423409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5422" y="5119178"/>
            <a:ext cx="6350" cy="1588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Rectangle 10">
            <a:extLst>
              <a:ext uri="{FF2B5EF4-FFF2-40B4-BE49-F238E27FC236}">
                <a16:creationId xmlns:a16="http://schemas.microsoft.com/office/drawing/2014/main" id="{577F0032-D1F3-4294-98D3-CE1D854F44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422" y="5119178"/>
            <a:ext cx="4762" cy="1588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29572D58-06BF-419E-BA8F-EBFE421AA0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0434" y="5119178"/>
            <a:ext cx="4762" cy="1588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Rectangle 12">
            <a:extLst>
              <a:ext uri="{FF2B5EF4-FFF2-40B4-BE49-F238E27FC236}">
                <a16:creationId xmlns:a16="http://schemas.microsoft.com/office/drawing/2014/main" id="{4ED6F30A-7314-4C4C-A553-F54888C21E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2672" y="5119178"/>
            <a:ext cx="4762" cy="1588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Rectangle 13">
            <a:extLst>
              <a:ext uri="{FF2B5EF4-FFF2-40B4-BE49-F238E27FC236}">
                <a16:creationId xmlns:a16="http://schemas.microsoft.com/office/drawing/2014/main" id="{68E77672-94A8-4BD9-ACAE-EB86E3EA26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3822" y="5119178"/>
            <a:ext cx="4762" cy="1588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Rectangle 14">
            <a:extLst>
              <a:ext uri="{FF2B5EF4-FFF2-40B4-BE49-F238E27FC236}">
                <a16:creationId xmlns:a16="http://schemas.microsoft.com/office/drawing/2014/main" id="{0E2AD80E-C294-48C0-A497-BF2A1EEE0F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9584" y="5119178"/>
            <a:ext cx="4762" cy="1588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Rectangle 15">
            <a:extLst>
              <a:ext uri="{FF2B5EF4-FFF2-40B4-BE49-F238E27FC236}">
                <a16:creationId xmlns:a16="http://schemas.microsoft.com/office/drawing/2014/main" id="{EB7A563B-5983-4D3E-9615-BCCB686908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2972" y="5119178"/>
            <a:ext cx="4762" cy="1588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A075B310-223F-48F8-A2BF-6C6F617453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1570" y="5119178"/>
            <a:ext cx="4762" cy="1588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Rectangle 17">
            <a:extLst>
              <a:ext uri="{FF2B5EF4-FFF2-40B4-BE49-F238E27FC236}">
                <a16:creationId xmlns:a16="http://schemas.microsoft.com/office/drawing/2014/main" id="{EDC36B80-6EAD-44E7-9E2A-68F4522C4D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4471" y="5119178"/>
            <a:ext cx="4762" cy="1588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Rectangle 18">
            <a:extLst>
              <a:ext uri="{FF2B5EF4-FFF2-40B4-BE49-F238E27FC236}">
                <a16:creationId xmlns:a16="http://schemas.microsoft.com/office/drawing/2014/main" id="{D5594AC5-3DCA-49FD-89BA-CCAEFA2F4C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8484" y="5119178"/>
            <a:ext cx="4762" cy="1588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Rectangle 19">
            <a:extLst>
              <a:ext uri="{FF2B5EF4-FFF2-40B4-BE49-F238E27FC236}">
                <a16:creationId xmlns:a16="http://schemas.microsoft.com/office/drawing/2014/main" id="{01531B93-5ED1-41BA-9423-5A36000613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4234" y="5119178"/>
            <a:ext cx="4762" cy="1588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06950889-E8C2-48E2-AA67-B0209DF21C16}"/>
              </a:ext>
            </a:extLst>
          </p:cNvPr>
          <p:cNvGrpSpPr/>
          <p:nvPr/>
        </p:nvGrpSpPr>
        <p:grpSpPr>
          <a:xfrm>
            <a:off x="735889" y="3918436"/>
            <a:ext cx="2944151" cy="1400149"/>
            <a:chOff x="361950" y="3829051"/>
            <a:chExt cx="3640822" cy="1751192"/>
          </a:xfrm>
        </p:grpSpPr>
        <p:pic>
          <p:nvPicPr>
            <p:cNvPr id="24" name="Picture 21">
              <a:extLst>
                <a:ext uri="{FF2B5EF4-FFF2-40B4-BE49-F238E27FC236}">
                  <a16:creationId xmlns:a16="http://schemas.microsoft.com/office/drawing/2014/main" id="{5DFE3C2D-64C3-424D-9344-58D2284002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950" y="3829051"/>
              <a:ext cx="2881312" cy="1409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A80C9786-9D78-4B69-9EF1-8BDD901CB210}"/>
                </a:ext>
              </a:extLst>
            </p:cNvPr>
            <p:cNvGrpSpPr/>
            <p:nvPr/>
          </p:nvGrpSpPr>
          <p:grpSpPr>
            <a:xfrm>
              <a:off x="3528364" y="4453401"/>
              <a:ext cx="474408" cy="802464"/>
              <a:chOff x="3989014" y="3994404"/>
              <a:chExt cx="817591" cy="954232"/>
            </a:xfrm>
          </p:grpSpPr>
          <p:sp>
            <p:nvSpPr>
              <p:cNvPr id="36" name="Rectangle 30">
                <a:extLst>
                  <a:ext uri="{FF2B5EF4-FFF2-40B4-BE49-F238E27FC236}">
                    <a16:creationId xmlns:a16="http://schemas.microsoft.com/office/drawing/2014/main" id="{E4590894-03DD-49B2-B877-07F367710E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2118" y="4818390"/>
                <a:ext cx="344487" cy="36513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ACA3EAE3-51FA-4A01-8A54-723E8691BFA0}"/>
                  </a:ext>
                </a:extLst>
              </p:cNvPr>
              <p:cNvGrpSpPr/>
              <p:nvPr/>
            </p:nvGrpSpPr>
            <p:grpSpPr>
              <a:xfrm>
                <a:off x="3989014" y="3994404"/>
                <a:ext cx="812799" cy="954232"/>
                <a:chOff x="3519488" y="4617895"/>
                <a:chExt cx="812799" cy="954232"/>
              </a:xfrm>
            </p:grpSpPr>
            <p:sp>
              <p:nvSpPr>
                <p:cNvPr id="38" name="Freeform 29">
                  <a:extLst>
                    <a:ext uri="{FF2B5EF4-FFF2-40B4-BE49-F238E27FC236}">
                      <a16:creationId xmlns:a16="http://schemas.microsoft.com/office/drawing/2014/main" id="{01B631CA-9F64-49C2-A2DC-0552823FB7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19488" y="5435602"/>
                  <a:ext cx="465137" cy="136525"/>
                </a:xfrm>
                <a:custGeom>
                  <a:avLst/>
                  <a:gdLst>
                    <a:gd name="T0" fmla="*/ 293 w 293"/>
                    <a:gd name="T1" fmla="*/ 21 h 86"/>
                    <a:gd name="T2" fmla="*/ 288 w 293"/>
                    <a:gd name="T3" fmla="*/ 0 h 86"/>
                    <a:gd name="T4" fmla="*/ 0 w 293"/>
                    <a:gd name="T5" fmla="*/ 64 h 86"/>
                    <a:gd name="T6" fmla="*/ 4 w 293"/>
                    <a:gd name="T7" fmla="*/ 86 h 86"/>
                    <a:gd name="T8" fmla="*/ 293 w 293"/>
                    <a:gd name="T9" fmla="*/ 21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3" h="86">
                      <a:moveTo>
                        <a:pt x="293" y="21"/>
                      </a:moveTo>
                      <a:lnTo>
                        <a:pt x="288" y="0"/>
                      </a:lnTo>
                      <a:lnTo>
                        <a:pt x="0" y="64"/>
                      </a:lnTo>
                      <a:lnTo>
                        <a:pt x="4" y="86"/>
                      </a:lnTo>
                      <a:lnTo>
                        <a:pt x="293" y="21"/>
                      </a:lnTo>
                      <a:close/>
                    </a:path>
                  </a:pathLst>
                </a:custGeom>
                <a:no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Meiryo UI" panose="020B0604030504040204" pitchFamily="50" charset="-128"/>
                    <a:ea typeface="Meiryo UI" panose="020B0604030504040204" pitchFamily="50" charset="-128"/>
                  </a:endParaRPr>
                </a:p>
              </p:txBody>
            </p: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6F998A2B-3797-4684-99B7-604328345730}"/>
                    </a:ext>
                  </a:extLst>
                </p:cNvPr>
                <p:cNvGrpSpPr/>
                <p:nvPr/>
              </p:nvGrpSpPr>
              <p:grpSpPr>
                <a:xfrm>
                  <a:off x="3522662" y="4617895"/>
                  <a:ext cx="809625" cy="954232"/>
                  <a:chOff x="3522662" y="4617895"/>
                  <a:chExt cx="809625" cy="954232"/>
                </a:xfrm>
              </p:grpSpPr>
              <p:grpSp>
                <p:nvGrpSpPr>
                  <p:cNvPr id="40" name="グループ化 39">
                    <a:extLst>
                      <a:ext uri="{FF2B5EF4-FFF2-40B4-BE49-F238E27FC236}">
                        <a16:creationId xmlns:a16="http://schemas.microsoft.com/office/drawing/2014/main" id="{D70310D9-3D9C-4909-85E5-2E362D82D72D}"/>
                      </a:ext>
                    </a:extLst>
                  </p:cNvPr>
                  <p:cNvGrpSpPr/>
                  <p:nvPr/>
                </p:nvGrpSpPr>
                <p:grpSpPr>
                  <a:xfrm>
                    <a:off x="3522662" y="4622802"/>
                    <a:ext cx="809625" cy="949325"/>
                    <a:chOff x="3522662" y="4622802"/>
                    <a:chExt cx="809625" cy="949325"/>
                  </a:xfrm>
                </p:grpSpPr>
                <p:sp>
                  <p:nvSpPr>
                    <p:cNvPr id="42" name="Rectangle 26">
                      <a:extLst>
                        <a:ext uri="{FF2B5EF4-FFF2-40B4-BE49-F238E27FC236}">
                          <a16:creationId xmlns:a16="http://schemas.microsoft.com/office/drawing/2014/main" id="{10C3694F-F6D5-4343-9629-353967729F1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52586" y="4622802"/>
                      <a:ext cx="47625" cy="838200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p:txBody>
                </p:sp>
                <p:sp>
                  <p:nvSpPr>
                    <p:cNvPr id="43" name="Freeform 28">
                      <a:extLst>
                        <a:ext uri="{FF2B5EF4-FFF2-40B4-BE49-F238E27FC236}">
                          <a16:creationId xmlns:a16="http://schemas.microsoft.com/office/drawing/2014/main" id="{9BC99048-2C09-41CA-8023-828AF82D1D9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522662" y="5435602"/>
                      <a:ext cx="465137" cy="136525"/>
                    </a:xfrm>
                    <a:custGeom>
                      <a:avLst/>
                      <a:gdLst>
                        <a:gd name="T0" fmla="*/ 293 w 293"/>
                        <a:gd name="T1" fmla="*/ 21 h 86"/>
                        <a:gd name="T2" fmla="*/ 288 w 293"/>
                        <a:gd name="T3" fmla="*/ 0 h 86"/>
                        <a:gd name="T4" fmla="*/ 0 w 293"/>
                        <a:gd name="T5" fmla="*/ 64 h 86"/>
                        <a:gd name="T6" fmla="*/ 4 w 293"/>
                        <a:gd name="T7" fmla="*/ 86 h 86"/>
                        <a:gd name="T8" fmla="*/ 293 w 293"/>
                        <a:gd name="T9" fmla="*/ 21 h 8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93" h="86">
                          <a:moveTo>
                            <a:pt x="293" y="21"/>
                          </a:moveTo>
                          <a:lnTo>
                            <a:pt x="288" y="0"/>
                          </a:lnTo>
                          <a:lnTo>
                            <a:pt x="0" y="64"/>
                          </a:lnTo>
                          <a:lnTo>
                            <a:pt x="4" y="86"/>
                          </a:lnTo>
                          <a:lnTo>
                            <a:pt x="293" y="21"/>
                          </a:lnTo>
                          <a:close/>
                        </a:path>
                      </a:pathLst>
                    </a:cu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p:txBody>
                </p:sp>
                <p:sp>
                  <p:nvSpPr>
                    <p:cNvPr id="44" name="Rectangle 31">
                      <a:extLst>
                        <a:ext uri="{FF2B5EF4-FFF2-40B4-BE49-F238E27FC236}">
                          <a16:creationId xmlns:a16="http://schemas.microsoft.com/office/drawing/2014/main" id="{6F75A3CD-1FC7-491B-905E-3AEFB9B341C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7800" y="5438777"/>
                      <a:ext cx="344487" cy="36513"/>
                    </a:xfrm>
                    <a:prstGeom prst="rect">
                      <a:avLst/>
                    </a:prstGeom>
                    <a:noFill/>
                    <a:ln w="4763" cap="flat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p:txBody>
                </p:sp>
              </p:grpSp>
              <p:sp>
                <p:nvSpPr>
                  <p:cNvPr id="41" name="Rectangle 27">
                    <a:extLst>
                      <a:ext uri="{FF2B5EF4-FFF2-40B4-BE49-F238E27FC236}">
                        <a16:creationId xmlns:a16="http://schemas.microsoft.com/office/drawing/2014/main" id="{072BAD74-DC0D-472B-9C98-8D1C72C3EB1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52906" y="4617895"/>
                    <a:ext cx="47625" cy="838200"/>
                  </a:xfrm>
                  <a:prstGeom prst="rect">
                    <a:avLst/>
                  </a:prstGeom>
                  <a:noFill/>
                  <a:ln w="4763" cap="flat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>
                      <a:latin typeface="Meiryo UI" panose="020B0604030504040204" pitchFamily="50" charset="-128"/>
                      <a:ea typeface="Meiryo UI" panose="020B060403050404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E7347B1B-E35F-48E0-ADCE-09B10DF67C39}"/>
                </a:ext>
              </a:extLst>
            </p:cNvPr>
            <p:cNvGrpSpPr/>
            <p:nvPr/>
          </p:nvGrpSpPr>
          <p:grpSpPr>
            <a:xfrm>
              <a:off x="1003630" y="4626011"/>
              <a:ext cx="817591" cy="954232"/>
              <a:chOff x="3989014" y="3994404"/>
              <a:chExt cx="817591" cy="954232"/>
            </a:xfrm>
          </p:grpSpPr>
          <p:sp>
            <p:nvSpPr>
              <p:cNvPr id="27" name="Rectangle 30">
                <a:extLst>
                  <a:ext uri="{FF2B5EF4-FFF2-40B4-BE49-F238E27FC236}">
                    <a16:creationId xmlns:a16="http://schemas.microsoft.com/office/drawing/2014/main" id="{7DA9F3C6-F502-4E29-A809-BBF24240B3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2118" y="4818390"/>
                <a:ext cx="344487" cy="36513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C5C6C088-4415-43C1-AB4E-60E768C6B756}"/>
                  </a:ext>
                </a:extLst>
              </p:cNvPr>
              <p:cNvGrpSpPr/>
              <p:nvPr/>
            </p:nvGrpSpPr>
            <p:grpSpPr>
              <a:xfrm>
                <a:off x="3989014" y="3994404"/>
                <a:ext cx="812799" cy="954232"/>
                <a:chOff x="3519488" y="4617895"/>
                <a:chExt cx="812799" cy="954232"/>
              </a:xfrm>
            </p:grpSpPr>
            <p:sp>
              <p:nvSpPr>
                <p:cNvPr id="29" name="Freeform 29">
                  <a:extLst>
                    <a:ext uri="{FF2B5EF4-FFF2-40B4-BE49-F238E27FC236}">
                      <a16:creationId xmlns:a16="http://schemas.microsoft.com/office/drawing/2014/main" id="{996C02AB-677D-48DA-B68D-D7E2303DCE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19488" y="5435602"/>
                  <a:ext cx="465137" cy="136525"/>
                </a:xfrm>
                <a:custGeom>
                  <a:avLst/>
                  <a:gdLst>
                    <a:gd name="T0" fmla="*/ 293 w 293"/>
                    <a:gd name="T1" fmla="*/ 21 h 86"/>
                    <a:gd name="T2" fmla="*/ 288 w 293"/>
                    <a:gd name="T3" fmla="*/ 0 h 86"/>
                    <a:gd name="T4" fmla="*/ 0 w 293"/>
                    <a:gd name="T5" fmla="*/ 64 h 86"/>
                    <a:gd name="T6" fmla="*/ 4 w 293"/>
                    <a:gd name="T7" fmla="*/ 86 h 86"/>
                    <a:gd name="T8" fmla="*/ 293 w 293"/>
                    <a:gd name="T9" fmla="*/ 21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3" h="86">
                      <a:moveTo>
                        <a:pt x="293" y="21"/>
                      </a:moveTo>
                      <a:lnTo>
                        <a:pt x="288" y="0"/>
                      </a:lnTo>
                      <a:lnTo>
                        <a:pt x="0" y="64"/>
                      </a:lnTo>
                      <a:lnTo>
                        <a:pt x="4" y="86"/>
                      </a:lnTo>
                      <a:lnTo>
                        <a:pt x="293" y="21"/>
                      </a:lnTo>
                      <a:close/>
                    </a:path>
                  </a:pathLst>
                </a:custGeom>
                <a:no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Meiryo UI" panose="020B0604030504040204" pitchFamily="50" charset="-128"/>
                    <a:ea typeface="Meiryo UI" panose="020B0604030504040204" pitchFamily="50" charset="-128"/>
                  </a:endParaRPr>
                </a:p>
              </p:txBody>
            </p: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06AF7460-AF93-4D2F-B926-1EC45C31679C}"/>
                    </a:ext>
                  </a:extLst>
                </p:cNvPr>
                <p:cNvGrpSpPr/>
                <p:nvPr/>
              </p:nvGrpSpPr>
              <p:grpSpPr>
                <a:xfrm>
                  <a:off x="3522662" y="4617895"/>
                  <a:ext cx="809625" cy="954232"/>
                  <a:chOff x="3522662" y="4617895"/>
                  <a:chExt cx="809625" cy="954232"/>
                </a:xfrm>
              </p:grpSpPr>
              <p:grpSp>
                <p:nvGrpSpPr>
                  <p:cNvPr id="31" name="グループ化 30">
                    <a:extLst>
                      <a:ext uri="{FF2B5EF4-FFF2-40B4-BE49-F238E27FC236}">
                        <a16:creationId xmlns:a16="http://schemas.microsoft.com/office/drawing/2014/main" id="{EC785136-6FA3-4925-849F-77F0A31973EC}"/>
                      </a:ext>
                    </a:extLst>
                  </p:cNvPr>
                  <p:cNvGrpSpPr/>
                  <p:nvPr/>
                </p:nvGrpSpPr>
                <p:grpSpPr>
                  <a:xfrm>
                    <a:off x="3522662" y="4622802"/>
                    <a:ext cx="809625" cy="949325"/>
                    <a:chOff x="3522662" y="4622802"/>
                    <a:chExt cx="809625" cy="949325"/>
                  </a:xfrm>
                </p:grpSpPr>
                <p:sp>
                  <p:nvSpPr>
                    <p:cNvPr id="33" name="Rectangle 26">
                      <a:extLst>
                        <a:ext uri="{FF2B5EF4-FFF2-40B4-BE49-F238E27FC236}">
                          <a16:creationId xmlns:a16="http://schemas.microsoft.com/office/drawing/2014/main" id="{90EC3667-53AA-47BD-BB75-DDA8CA6A196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52586" y="4622802"/>
                      <a:ext cx="47625" cy="838200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p:txBody>
                </p:sp>
                <p:sp>
                  <p:nvSpPr>
                    <p:cNvPr id="34" name="Freeform 28">
                      <a:extLst>
                        <a:ext uri="{FF2B5EF4-FFF2-40B4-BE49-F238E27FC236}">
                          <a16:creationId xmlns:a16="http://schemas.microsoft.com/office/drawing/2014/main" id="{64810C1D-DB48-4D0B-85CD-BD6002EC2C7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522662" y="5435602"/>
                      <a:ext cx="465137" cy="136525"/>
                    </a:xfrm>
                    <a:custGeom>
                      <a:avLst/>
                      <a:gdLst>
                        <a:gd name="T0" fmla="*/ 293 w 293"/>
                        <a:gd name="T1" fmla="*/ 21 h 86"/>
                        <a:gd name="T2" fmla="*/ 288 w 293"/>
                        <a:gd name="T3" fmla="*/ 0 h 86"/>
                        <a:gd name="T4" fmla="*/ 0 w 293"/>
                        <a:gd name="T5" fmla="*/ 64 h 86"/>
                        <a:gd name="T6" fmla="*/ 4 w 293"/>
                        <a:gd name="T7" fmla="*/ 86 h 86"/>
                        <a:gd name="T8" fmla="*/ 293 w 293"/>
                        <a:gd name="T9" fmla="*/ 21 h 8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93" h="86">
                          <a:moveTo>
                            <a:pt x="293" y="21"/>
                          </a:moveTo>
                          <a:lnTo>
                            <a:pt x="288" y="0"/>
                          </a:lnTo>
                          <a:lnTo>
                            <a:pt x="0" y="64"/>
                          </a:lnTo>
                          <a:lnTo>
                            <a:pt x="4" y="86"/>
                          </a:lnTo>
                          <a:lnTo>
                            <a:pt x="293" y="21"/>
                          </a:lnTo>
                          <a:close/>
                        </a:path>
                      </a:pathLst>
                    </a:cu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p:txBody>
                </p:sp>
                <p:sp>
                  <p:nvSpPr>
                    <p:cNvPr id="35" name="Rectangle 31">
                      <a:extLst>
                        <a:ext uri="{FF2B5EF4-FFF2-40B4-BE49-F238E27FC236}">
                          <a16:creationId xmlns:a16="http://schemas.microsoft.com/office/drawing/2014/main" id="{8D5EE7AE-723A-42BA-A39C-A2D7B101BC2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7800" y="5438777"/>
                      <a:ext cx="344487" cy="36513"/>
                    </a:xfrm>
                    <a:prstGeom prst="rect">
                      <a:avLst/>
                    </a:prstGeom>
                    <a:noFill/>
                    <a:ln w="4763" cap="flat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p:txBody>
                </p:sp>
              </p:grpSp>
              <p:sp>
                <p:nvSpPr>
                  <p:cNvPr id="32" name="Rectangle 27">
                    <a:extLst>
                      <a:ext uri="{FF2B5EF4-FFF2-40B4-BE49-F238E27FC236}">
                        <a16:creationId xmlns:a16="http://schemas.microsoft.com/office/drawing/2014/main" id="{B1234720-FF86-484D-B40F-4D3A3FD3DBF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52906" y="4617895"/>
                    <a:ext cx="47625" cy="838200"/>
                  </a:xfrm>
                  <a:prstGeom prst="rect">
                    <a:avLst/>
                  </a:prstGeom>
                  <a:noFill/>
                  <a:ln w="4763" cap="flat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>
                      <a:latin typeface="Meiryo UI" panose="020B0604030504040204" pitchFamily="50" charset="-128"/>
                      <a:ea typeface="Meiryo UI" panose="020B0604030504040204" pitchFamily="50" charset="-128"/>
                    </a:endParaRPr>
                  </a:p>
                </p:txBody>
              </p:sp>
            </p:grpSp>
          </p:grpSp>
        </p:grpSp>
      </p:grpSp>
      <p:sp>
        <p:nvSpPr>
          <p:cNvPr id="45" name="右矢印 1131">
            <a:extLst>
              <a:ext uri="{FF2B5EF4-FFF2-40B4-BE49-F238E27FC236}">
                <a16:creationId xmlns:a16="http://schemas.microsoft.com/office/drawing/2014/main" id="{9AD76E26-B035-4EA3-BA38-C5D23E2B60B9}"/>
              </a:ext>
            </a:extLst>
          </p:cNvPr>
          <p:cNvSpPr/>
          <p:nvPr/>
        </p:nvSpPr>
        <p:spPr>
          <a:xfrm rot="259843">
            <a:off x="2644434" y="4606875"/>
            <a:ext cx="204662" cy="2002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03C6FC80-C731-43E5-8770-E7BDC2A0F586}"/>
              </a:ext>
            </a:extLst>
          </p:cNvPr>
          <p:cNvGrpSpPr/>
          <p:nvPr/>
        </p:nvGrpSpPr>
        <p:grpSpPr>
          <a:xfrm rot="5093441">
            <a:off x="3471442" y="4338724"/>
            <a:ext cx="45719" cy="95889"/>
            <a:chOff x="-468560" y="2611110"/>
            <a:chExt cx="72008" cy="326408"/>
          </a:xfrm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508DEF8B-9BDF-40CB-AD36-35AE77A6CE2B}"/>
                </a:ext>
              </a:extLst>
            </p:cNvPr>
            <p:cNvSpPr/>
            <p:nvPr/>
          </p:nvSpPr>
          <p:spPr>
            <a:xfrm>
              <a:off x="-468560" y="2611110"/>
              <a:ext cx="72008" cy="32640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A9CE2D42-BE43-4011-886D-D9C3A306FF21}"/>
                </a:ext>
              </a:extLst>
            </p:cNvPr>
            <p:cNvSpPr/>
            <p:nvPr/>
          </p:nvSpPr>
          <p:spPr>
            <a:xfrm>
              <a:off x="-468560" y="2868848"/>
              <a:ext cx="72008" cy="6867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DF854DAA-77B1-4779-9E20-27A7B3F63E2C}"/>
              </a:ext>
            </a:extLst>
          </p:cNvPr>
          <p:cNvGrpSpPr/>
          <p:nvPr/>
        </p:nvGrpSpPr>
        <p:grpSpPr>
          <a:xfrm rot="5070951" flipH="1" flipV="1">
            <a:off x="1638528" y="4482370"/>
            <a:ext cx="45719" cy="109832"/>
            <a:chOff x="-468560" y="2611110"/>
            <a:chExt cx="72008" cy="326408"/>
          </a:xfrm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48186E2E-7657-4D3A-925D-712D6159DDD5}"/>
                </a:ext>
              </a:extLst>
            </p:cNvPr>
            <p:cNvSpPr/>
            <p:nvPr/>
          </p:nvSpPr>
          <p:spPr>
            <a:xfrm>
              <a:off x="-468560" y="2611110"/>
              <a:ext cx="72008" cy="32640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221CB870-6B82-4C2F-AC54-0AE282F330C7}"/>
                </a:ext>
              </a:extLst>
            </p:cNvPr>
            <p:cNvSpPr/>
            <p:nvPr/>
          </p:nvSpPr>
          <p:spPr>
            <a:xfrm>
              <a:off x="-468560" y="2868848"/>
              <a:ext cx="72008" cy="6867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5C17346A-7EBB-4105-8467-2DD150BF17AA}"/>
              </a:ext>
            </a:extLst>
          </p:cNvPr>
          <p:cNvCxnSpPr/>
          <p:nvPr/>
        </p:nvCxnSpPr>
        <p:spPr>
          <a:xfrm flipV="1">
            <a:off x="3750806" y="4359630"/>
            <a:ext cx="0" cy="607806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7C9B2211-587A-4618-BA80-0F95EFF2EDF5}"/>
              </a:ext>
            </a:extLst>
          </p:cNvPr>
          <p:cNvCxnSpPr/>
          <p:nvPr/>
        </p:nvCxnSpPr>
        <p:spPr>
          <a:xfrm flipV="1">
            <a:off x="1442850" y="4569180"/>
            <a:ext cx="0" cy="607806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D687C86A-0A32-4D2E-AD50-65C30BDEDBAB}"/>
              </a:ext>
            </a:extLst>
          </p:cNvPr>
          <p:cNvCxnSpPr/>
          <p:nvPr/>
        </p:nvCxnSpPr>
        <p:spPr>
          <a:xfrm flipV="1">
            <a:off x="1737571" y="5045549"/>
            <a:ext cx="1027000" cy="113962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4BB7B581-ADE2-47FA-A4B8-31BD02AE6D8B}"/>
              </a:ext>
            </a:extLst>
          </p:cNvPr>
          <p:cNvCxnSpPr/>
          <p:nvPr/>
        </p:nvCxnSpPr>
        <p:spPr>
          <a:xfrm flipV="1">
            <a:off x="2784159" y="4939454"/>
            <a:ext cx="673958" cy="86151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811C3996-1684-4AE2-B0B4-71774C4ED350}"/>
              </a:ext>
            </a:extLst>
          </p:cNvPr>
          <p:cNvCxnSpPr/>
          <p:nvPr/>
        </p:nvCxnSpPr>
        <p:spPr>
          <a:xfrm>
            <a:off x="2454662" y="4971652"/>
            <a:ext cx="1368420" cy="238206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コンテンツ プレースホルダー 2">
            <a:extLst>
              <a:ext uri="{FF2B5EF4-FFF2-40B4-BE49-F238E27FC236}">
                <a16:creationId xmlns:a16="http://schemas.microsoft.com/office/drawing/2014/main" id="{99327064-5DD9-437D-A178-73FC1B2959FC}"/>
              </a:ext>
            </a:extLst>
          </p:cNvPr>
          <p:cNvSpPr txBox="1">
            <a:spLocks/>
          </p:cNvSpPr>
          <p:nvPr/>
        </p:nvSpPr>
        <p:spPr>
          <a:xfrm>
            <a:off x="908867" y="4863197"/>
            <a:ext cx="610143" cy="22629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1.2</a:t>
            </a:r>
            <a:r>
              <a:rPr lang="ja-JP" altLang="en-US" sz="11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ｍ</a:t>
            </a:r>
            <a:endParaRPr lang="en-US" altLang="ja-JP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8" name="コンテンツ プレースホルダー 2">
            <a:extLst>
              <a:ext uri="{FF2B5EF4-FFF2-40B4-BE49-F238E27FC236}">
                <a16:creationId xmlns:a16="http://schemas.microsoft.com/office/drawing/2014/main" id="{1D7B6991-B7AA-4694-8962-F7ECEF64CCB5}"/>
              </a:ext>
            </a:extLst>
          </p:cNvPr>
          <p:cNvSpPr txBox="1">
            <a:spLocks/>
          </p:cNvSpPr>
          <p:nvPr/>
        </p:nvSpPr>
        <p:spPr>
          <a:xfrm>
            <a:off x="3723936" y="4583141"/>
            <a:ext cx="610143" cy="22629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1.2</a:t>
            </a:r>
            <a:r>
              <a:rPr lang="ja-JP" altLang="en-US" sz="11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ｍ</a:t>
            </a:r>
            <a:endParaRPr lang="en-US" altLang="ja-JP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9" name="コンテンツ プレースホルダー 2">
            <a:extLst>
              <a:ext uri="{FF2B5EF4-FFF2-40B4-BE49-F238E27FC236}">
                <a16:creationId xmlns:a16="http://schemas.microsoft.com/office/drawing/2014/main" id="{E18886F5-0B33-419E-B870-EF59A9E6F070}"/>
              </a:ext>
            </a:extLst>
          </p:cNvPr>
          <p:cNvSpPr txBox="1">
            <a:spLocks/>
          </p:cNvSpPr>
          <p:nvPr/>
        </p:nvSpPr>
        <p:spPr>
          <a:xfrm>
            <a:off x="2093793" y="5128010"/>
            <a:ext cx="610143" cy="22629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2.0</a:t>
            </a:r>
            <a:r>
              <a:rPr lang="ja-JP" altLang="en-US" sz="11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ｍ</a:t>
            </a:r>
            <a:endParaRPr lang="en-US" altLang="ja-JP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0" name="コンテンツ プレースホルダー 2">
            <a:extLst>
              <a:ext uri="{FF2B5EF4-FFF2-40B4-BE49-F238E27FC236}">
                <a16:creationId xmlns:a16="http://schemas.microsoft.com/office/drawing/2014/main" id="{00A3CD63-AFDC-4765-9168-E3C930E5BA8C}"/>
              </a:ext>
            </a:extLst>
          </p:cNvPr>
          <p:cNvSpPr txBox="1">
            <a:spLocks/>
          </p:cNvSpPr>
          <p:nvPr/>
        </p:nvSpPr>
        <p:spPr>
          <a:xfrm>
            <a:off x="2906155" y="4761524"/>
            <a:ext cx="610143" cy="22629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2.0</a:t>
            </a:r>
            <a:r>
              <a:rPr lang="ja-JP" altLang="en-US" sz="11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ｍ</a:t>
            </a:r>
            <a:endParaRPr lang="en-US" altLang="ja-JP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1" name="コンテンツ プレースホルダー 2">
            <a:extLst>
              <a:ext uri="{FF2B5EF4-FFF2-40B4-BE49-F238E27FC236}">
                <a16:creationId xmlns:a16="http://schemas.microsoft.com/office/drawing/2014/main" id="{02FBAB49-5F98-4F98-BD78-EDA2DFEA2BF2}"/>
              </a:ext>
            </a:extLst>
          </p:cNvPr>
          <p:cNvSpPr txBox="1">
            <a:spLocks/>
          </p:cNvSpPr>
          <p:nvPr/>
        </p:nvSpPr>
        <p:spPr>
          <a:xfrm>
            <a:off x="4520207" y="3506314"/>
            <a:ext cx="1418547" cy="3416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ISO proposal</a:t>
            </a:r>
            <a:endParaRPr lang="en-US" altLang="ja-JP" sz="1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772D1337-7E68-48C2-ABCF-A18C9CFD802B}"/>
              </a:ext>
            </a:extLst>
          </p:cNvPr>
          <p:cNvGrpSpPr/>
          <p:nvPr/>
        </p:nvGrpSpPr>
        <p:grpSpPr>
          <a:xfrm>
            <a:off x="4710586" y="3918436"/>
            <a:ext cx="2944151" cy="1400149"/>
            <a:chOff x="361950" y="3829051"/>
            <a:chExt cx="3640822" cy="1751192"/>
          </a:xfrm>
        </p:grpSpPr>
        <p:pic>
          <p:nvPicPr>
            <p:cNvPr id="63" name="Picture 21">
              <a:extLst>
                <a:ext uri="{FF2B5EF4-FFF2-40B4-BE49-F238E27FC236}">
                  <a16:creationId xmlns:a16="http://schemas.microsoft.com/office/drawing/2014/main" id="{748BE20A-6E5E-4DF7-A684-46B8B7B83C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950" y="3829051"/>
              <a:ext cx="2881312" cy="1409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5DDA5C00-0BF9-4156-8D62-3D2E7B124E11}"/>
                </a:ext>
              </a:extLst>
            </p:cNvPr>
            <p:cNvGrpSpPr/>
            <p:nvPr/>
          </p:nvGrpSpPr>
          <p:grpSpPr>
            <a:xfrm>
              <a:off x="3528364" y="4141051"/>
              <a:ext cx="474408" cy="1114814"/>
              <a:chOff x="3989014" y="3622980"/>
              <a:chExt cx="817591" cy="1325656"/>
            </a:xfrm>
          </p:grpSpPr>
          <p:sp>
            <p:nvSpPr>
              <p:cNvPr id="75" name="Rectangle 30">
                <a:extLst>
                  <a:ext uri="{FF2B5EF4-FFF2-40B4-BE49-F238E27FC236}">
                    <a16:creationId xmlns:a16="http://schemas.microsoft.com/office/drawing/2014/main" id="{5A1B4049-03A2-42DB-9644-6E21905976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2118" y="4818390"/>
                <a:ext cx="344487" cy="36513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C2EF687C-0B67-49F3-827D-59A638246BA1}"/>
                  </a:ext>
                </a:extLst>
              </p:cNvPr>
              <p:cNvGrpSpPr/>
              <p:nvPr/>
            </p:nvGrpSpPr>
            <p:grpSpPr>
              <a:xfrm>
                <a:off x="3989014" y="3622980"/>
                <a:ext cx="812799" cy="1325656"/>
                <a:chOff x="3519488" y="4246471"/>
                <a:chExt cx="812799" cy="1325656"/>
              </a:xfrm>
            </p:grpSpPr>
            <p:sp>
              <p:nvSpPr>
                <p:cNvPr id="77" name="Freeform 29">
                  <a:extLst>
                    <a:ext uri="{FF2B5EF4-FFF2-40B4-BE49-F238E27FC236}">
                      <a16:creationId xmlns:a16="http://schemas.microsoft.com/office/drawing/2014/main" id="{FB11093F-DF77-4861-8B48-1D1FA355E9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19488" y="5435602"/>
                  <a:ext cx="465137" cy="136525"/>
                </a:xfrm>
                <a:custGeom>
                  <a:avLst/>
                  <a:gdLst>
                    <a:gd name="T0" fmla="*/ 293 w 293"/>
                    <a:gd name="T1" fmla="*/ 21 h 86"/>
                    <a:gd name="T2" fmla="*/ 288 w 293"/>
                    <a:gd name="T3" fmla="*/ 0 h 86"/>
                    <a:gd name="T4" fmla="*/ 0 w 293"/>
                    <a:gd name="T5" fmla="*/ 64 h 86"/>
                    <a:gd name="T6" fmla="*/ 4 w 293"/>
                    <a:gd name="T7" fmla="*/ 86 h 86"/>
                    <a:gd name="T8" fmla="*/ 293 w 293"/>
                    <a:gd name="T9" fmla="*/ 21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3" h="86">
                      <a:moveTo>
                        <a:pt x="293" y="21"/>
                      </a:moveTo>
                      <a:lnTo>
                        <a:pt x="288" y="0"/>
                      </a:lnTo>
                      <a:lnTo>
                        <a:pt x="0" y="64"/>
                      </a:lnTo>
                      <a:lnTo>
                        <a:pt x="4" y="86"/>
                      </a:lnTo>
                      <a:lnTo>
                        <a:pt x="293" y="21"/>
                      </a:lnTo>
                      <a:close/>
                    </a:path>
                  </a:pathLst>
                </a:custGeom>
                <a:no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Meiryo UI" panose="020B0604030504040204" pitchFamily="50" charset="-128"/>
                    <a:ea typeface="Meiryo UI" panose="020B0604030504040204" pitchFamily="50" charset="-128"/>
                  </a:endParaRPr>
                </a:p>
              </p:txBody>
            </p: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BE26417A-5A3B-43DF-BE76-7BF73A1B36D9}"/>
                    </a:ext>
                  </a:extLst>
                </p:cNvPr>
                <p:cNvGrpSpPr/>
                <p:nvPr/>
              </p:nvGrpSpPr>
              <p:grpSpPr>
                <a:xfrm>
                  <a:off x="3522662" y="4246471"/>
                  <a:ext cx="809625" cy="1325656"/>
                  <a:chOff x="3522662" y="4246471"/>
                  <a:chExt cx="809625" cy="1325656"/>
                </a:xfrm>
              </p:grpSpPr>
              <p:grpSp>
                <p:nvGrpSpPr>
                  <p:cNvPr id="79" name="グループ化 78">
                    <a:extLst>
                      <a:ext uri="{FF2B5EF4-FFF2-40B4-BE49-F238E27FC236}">
                        <a16:creationId xmlns:a16="http://schemas.microsoft.com/office/drawing/2014/main" id="{047D0DEF-3A19-4A76-B439-BA59D50BEF76}"/>
                      </a:ext>
                    </a:extLst>
                  </p:cNvPr>
                  <p:cNvGrpSpPr/>
                  <p:nvPr/>
                </p:nvGrpSpPr>
                <p:grpSpPr>
                  <a:xfrm>
                    <a:off x="3522662" y="4250159"/>
                    <a:ext cx="809625" cy="1321968"/>
                    <a:chOff x="3522662" y="4250159"/>
                    <a:chExt cx="809625" cy="1321968"/>
                  </a:xfrm>
                </p:grpSpPr>
                <p:sp>
                  <p:nvSpPr>
                    <p:cNvPr id="81" name="Rectangle 26">
                      <a:extLst>
                        <a:ext uri="{FF2B5EF4-FFF2-40B4-BE49-F238E27FC236}">
                          <a16:creationId xmlns:a16="http://schemas.microsoft.com/office/drawing/2014/main" id="{39DB5FB9-A016-4273-BF80-F13101FF3A8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02776" y="4250159"/>
                      <a:ext cx="97436" cy="1210843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p:txBody>
                </p:sp>
                <p:sp>
                  <p:nvSpPr>
                    <p:cNvPr id="82" name="Freeform 28">
                      <a:extLst>
                        <a:ext uri="{FF2B5EF4-FFF2-40B4-BE49-F238E27FC236}">
                          <a16:creationId xmlns:a16="http://schemas.microsoft.com/office/drawing/2014/main" id="{6B0A69E7-FA74-4BFB-A0D6-707F74E0D47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522662" y="5435602"/>
                      <a:ext cx="465137" cy="136525"/>
                    </a:xfrm>
                    <a:custGeom>
                      <a:avLst/>
                      <a:gdLst>
                        <a:gd name="T0" fmla="*/ 293 w 293"/>
                        <a:gd name="T1" fmla="*/ 21 h 86"/>
                        <a:gd name="T2" fmla="*/ 288 w 293"/>
                        <a:gd name="T3" fmla="*/ 0 h 86"/>
                        <a:gd name="T4" fmla="*/ 0 w 293"/>
                        <a:gd name="T5" fmla="*/ 64 h 86"/>
                        <a:gd name="T6" fmla="*/ 4 w 293"/>
                        <a:gd name="T7" fmla="*/ 86 h 86"/>
                        <a:gd name="T8" fmla="*/ 293 w 293"/>
                        <a:gd name="T9" fmla="*/ 21 h 8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93" h="86">
                          <a:moveTo>
                            <a:pt x="293" y="21"/>
                          </a:moveTo>
                          <a:lnTo>
                            <a:pt x="288" y="0"/>
                          </a:lnTo>
                          <a:lnTo>
                            <a:pt x="0" y="64"/>
                          </a:lnTo>
                          <a:lnTo>
                            <a:pt x="4" y="86"/>
                          </a:lnTo>
                          <a:lnTo>
                            <a:pt x="293" y="21"/>
                          </a:lnTo>
                          <a:close/>
                        </a:path>
                      </a:pathLst>
                    </a:cu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p:txBody>
                </p:sp>
                <p:sp>
                  <p:nvSpPr>
                    <p:cNvPr id="83" name="Rectangle 31">
                      <a:extLst>
                        <a:ext uri="{FF2B5EF4-FFF2-40B4-BE49-F238E27FC236}">
                          <a16:creationId xmlns:a16="http://schemas.microsoft.com/office/drawing/2014/main" id="{624C818C-9EB2-4B55-83AE-583743DD891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7800" y="5438777"/>
                      <a:ext cx="344487" cy="36513"/>
                    </a:xfrm>
                    <a:prstGeom prst="rect">
                      <a:avLst/>
                    </a:prstGeom>
                    <a:noFill/>
                    <a:ln w="4763" cap="flat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p:txBody>
                </p:sp>
              </p:grpSp>
              <p:sp>
                <p:nvSpPr>
                  <p:cNvPr id="80" name="Rectangle 27">
                    <a:extLst>
                      <a:ext uri="{FF2B5EF4-FFF2-40B4-BE49-F238E27FC236}">
                        <a16:creationId xmlns:a16="http://schemas.microsoft.com/office/drawing/2014/main" id="{BBB3CEFC-505F-40AB-B075-EC27C941178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03096" y="4246471"/>
                    <a:ext cx="97436" cy="1209625"/>
                  </a:xfrm>
                  <a:prstGeom prst="rect">
                    <a:avLst/>
                  </a:prstGeom>
                  <a:noFill/>
                  <a:ln w="4763" cap="flat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>
                      <a:latin typeface="Meiryo UI" panose="020B0604030504040204" pitchFamily="50" charset="-128"/>
                      <a:ea typeface="Meiryo UI" panose="020B060403050404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C2833EAA-2A91-4B1A-8DF2-4D945253B748}"/>
                </a:ext>
              </a:extLst>
            </p:cNvPr>
            <p:cNvGrpSpPr/>
            <p:nvPr/>
          </p:nvGrpSpPr>
          <p:grpSpPr>
            <a:xfrm>
              <a:off x="1003630" y="4141050"/>
              <a:ext cx="817591" cy="1439193"/>
              <a:chOff x="3989014" y="3509443"/>
              <a:chExt cx="817591" cy="1439193"/>
            </a:xfrm>
          </p:grpSpPr>
          <p:sp>
            <p:nvSpPr>
              <p:cNvPr id="66" name="Rectangle 30">
                <a:extLst>
                  <a:ext uri="{FF2B5EF4-FFF2-40B4-BE49-F238E27FC236}">
                    <a16:creationId xmlns:a16="http://schemas.microsoft.com/office/drawing/2014/main" id="{FB092D43-D7F1-47A9-BFBF-4DEEE58490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2118" y="4818390"/>
                <a:ext cx="344487" cy="36513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EAB390D7-422C-4D8D-B406-E58A8E3DD846}"/>
                  </a:ext>
                </a:extLst>
              </p:cNvPr>
              <p:cNvGrpSpPr/>
              <p:nvPr/>
            </p:nvGrpSpPr>
            <p:grpSpPr>
              <a:xfrm>
                <a:off x="3989014" y="3509443"/>
                <a:ext cx="812799" cy="1439193"/>
                <a:chOff x="3519488" y="4132934"/>
                <a:chExt cx="812799" cy="1439193"/>
              </a:xfrm>
            </p:grpSpPr>
            <p:sp>
              <p:nvSpPr>
                <p:cNvPr id="68" name="Freeform 29">
                  <a:extLst>
                    <a:ext uri="{FF2B5EF4-FFF2-40B4-BE49-F238E27FC236}">
                      <a16:creationId xmlns:a16="http://schemas.microsoft.com/office/drawing/2014/main" id="{47CBACE8-D154-4627-B4F9-7F232E5D46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19488" y="5435602"/>
                  <a:ext cx="465137" cy="136525"/>
                </a:xfrm>
                <a:custGeom>
                  <a:avLst/>
                  <a:gdLst>
                    <a:gd name="T0" fmla="*/ 293 w 293"/>
                    <a:gd name="T1" fmla="*/ 21 h 86"/>
                    <a:gd name="T2" fmla="*/ 288 w 293"/>
                    <a:gd name="T3" fmla="*/ 0 h 86"/>
                    <a:gd name="T4" fmla="*/ 0 w 293"/>
                    <a:gd name="T5" fmla="*/ 64 h 86"/>
                    <a:gd name="T6" fmla="*/ 4 w 293"/>
                    <a:gd name="T7" fmla="*/ 86 h 86"/>
                    <a:gd name="T8" fmla="*/ 293 w 293"/>
                    <a:gd name="T9" fmla="*/ 21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3" h="86">
                      <a:moveTo>
                        <a:pt x="293" y="21"/>
                      </a:moveTo>
                      <a:lnTo>
                        <a:pt x="288" y="0"/>
                      </a:lnTo>
                      <a:lnTo>
                        <a:pt x="0" y="64"/>
                      </a:lnTo>
                      <a:lnTo>
                        <a:pt x="4" y="86"/>
                      </a:lnTo>
                      <a:lnTo>
                        <a:pt x="293" y="21"/>
                      </a:lnTo>
                      <a:close/>
                    </a:path>
                  </a:pathLst>
                </a:custGeom>
                <a:no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Meiryo UI" panose="020B0604030504040204" pitchFamily="50" charset="-128"/>
                    <a:ea typeface="Meiryo UI" panose="020B0604030504040204" pitchFamily="50" charset="-128"/>
                  </a:endParaRPr>
                </a:p>
              </p:txBody>
            </p:sp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19568296-34A3-430F-83C0-1747113FF9D3}"/>
                    </a:ext>
                  </a:extLst>
                </p:cNvPr>
                <p:cNvGrpSpPr/>
                <p:nvPr/>
              </p:nvGrpSpPr>
              <p:grpSpPr>
                <a:xfrm>
                  <a:off x="3522662" y="4132934"/>
                  <a:ext cx="809625" cy="1439193"/>
                  <a:chOff x="3522662" y="4132934"/>
                  <a:chExt cx="809625" cy="1439193"/>
                </a:xfrm>
              </p:grpSpPr>
              <p:grpSp>
                <p:nvGrpSpPr>
                  <p:cNvPr id="70" name="グループ化 69">
                    <a:extLst>
                      <a:ext uri="{FF2B5EF4-FFF2-40B4-BE49-F238E27FC236}">
                        <a16:creationId xmlns:a16="http://schemas.microsoft.com/office/drawing/2014/main" id="{9182F44A-C0B0-4629-8838-929552D8ADC4}"/>
                      </a:ext>
                    </a:extLst>
                  </p:cNvPr>
                  <p:cNvGrpSpPr/>
                  <p:nvPr/>
                </p:nvGrpSpPr>
                <p:grpSpPr>
                  <a:xfrm>
                    <a:off x="3522662" y="4136038"/>
                    <a:ext cx="809625" cy="1436089"/>
                    <a:chOff x="3522662" y="4136038"/>
                    <a:chExt cx="809625" cy="1436089"/>
                  </a:xfrm>
                </p:grpSpPr>
                <p:sp>
                  <p:nvSpPr>
                    <p:cNvPr id="72" name="Rectangle 26">
                      <a:extLst>
                        <a:ext uri="{FF2B5EF4-FFF2-40B4-BE49-F238E27FC236}">
                          <a16:creationId xmlns:a16="http://schemas.microsoft.com/office/drawing/2014/main" id="{DEF4F227-C406-4ED9-9C0A-757098EA3DB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52585" y="4136038"/>
                      <a:ext cx="56537" cy="1324964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p:txBody>
                </p:sp>
                <p:sp>
                  <p:nvSpPr>
                    <p:cNvPr id="73" name="Freeform 28">
                      <a:extLst>
                        <a:ext uri="{FF2B5EF4-FFF2-40B4-BE49-F238E27FC236}">
                          <a16:creationId xmlns:a16="http://schemas.microsoft.com/office/drawing/2014/main" id="{D6620603-006D-4A2F-B9AD-7F9EA94CDDA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522662" y="5435602"/>
                      <a:ext cx="465137" cy="136525"/>
                    </a:xfrm>
                    <a:custGeom>
                      <a:avLst/>
                      <a:gdLst>
                        <a:gd name="T0" fmla="*/ 293 w 293"/>
                        <a:gd name="T1" fmla="*/ 21 h 86"/>
                        <a:gd name="T2" fmla="*/ 288 w 293"/>
                        <a:gd name="T3" fmla="*/ 0 h 86"/>
                        <a:gd name="T4" fmla="*/ 0 w 293"/>
                        <a:gd name="T5" fmla="*/ 64 h 86"/>
                        <a:gd name="T6" fmla="*/ 4 w 293"/>
                        <a:gd name="T7" fmla="*/ 86 h 86"/>
                        <a:gd name="T8" fmla="*/ 293 w 293"/>
                        <a:gd name="T9" fmla="*/ 21 h 8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93" h="86">
                          <a:moveTo>
                            <a:pt x="293" y="21"/>
                          </a:moveTo>
                          <a:lnTo>
                            <a:pt x="288" y="0"/>
                          </a:lnTo>
                          <a:lnTo>
                            <a:pt x="0" y="64"/>
                          </a:lnTo>
                          <a:lnTo>
                            <a:pt x="4" y="86"/>
                          </a:lnTo>
                          <a:lnTo>
                            <a:pt x="293" y="21"/>
                          </a:lnTo>
                          <a:close/>
                        </a:path>
                      </a:pathLst>
                    </a:cu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p:txBody>
                </p:sp>
                <p:sp>
                  <p:nvSpPr>
                    <p:cNvPr id="74" name="Rectangle 31">
                      <a:extLst>
                        <a:ext uri="{FF2B5EF4-FFF2-40B4-BE49-F238E27FC236}">
                          <a16:creationId xmlns:a16="http://schemas.microsoft.com/office/drawing/2014/main" id="{6E8C31E7-B545-4BC3-BCF2-01223F87837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7800" y="5438777"/>
                      <a:ext cx="344487" cy="36513"/>
                    </a:xfrm>
                    <a:prstGeom prst="rect">
                      <a:avLst/>
                    </a:prstGeom>
                    <a:noFill/>
                    <a:ln w="4763" cap="flat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p:txBody>
                </p:sp>
              </p:grpSp>
              <p:sp>
                <p:nvSpPr>
                  <p:cNvPr id="71" name="Rectangle 27">
                    <a:extLst>
                      <a:ext uri="{FF2B5EF4-FFF2-40B4-BE49-F238E27FC236}">
                        <a16:creationId xmlns:a16="http://schemas.microsoft.com/office/drawing/2014/main" id="{3E20EFE7-C73E-4355-BA97-0611D0FAB85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43994" y="4132934"/>
                    <a:ext cx="56537" cy="1323163"/>
                  </a:xfrm>
                  <a:prstGeom prst="rect">
                    <a:avLst/>
                  </a:prstGeom>
                  <a:noFill/>
                  <a:ln w="4763" cap="flat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>
                      <a:latin typeface="Meiryo UI" panose="020B0604030504040204" pitchFamily="50" charset="-128"/>
                      <a:ea typeface="Meiryo UI" panose="020B0604030504040204" pitchFamily="50" charset="-128"/>
                    </a:endParaRPr>
                  </a:p>
                </p:txBody>
              </p:sp>
            </p:grpSp>
          </p:grpSp>
        </p:grpSp>
      </p:grpSp>
      <p:cxnSp>
        <p:nvCxnSpPr>
          <p:cNvPr id="84" name="直線矢印コネクタ 83">
            <a:extLst>
              <a:ext uri="{FF2B5EF4-FFF2-40B4-BE49-F238E27FC236}">
                <a16:creationId xmlns:a16="http://schemas.microsoft.com/office/drawing/2014/main" id="{7DE4DF89-EABE-4B66-8084-B6FEF94B1771}"/>
              </a:ext>
            </a:extLst>
          </p:cNvPr>
          <p:cNvCxnSpPr/>
          <p:nvPr/>
        </p:nvCxnSpPr>
        <p:spPr>
          <a:xfrm flipV="1">
            <a:off x="5676307" y="5045549"/>
            <a:ext cx="1027000" cy="113962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矢印コネクタ 84">
            <a:extLst>
              <a:ext uri="{FF2B5EF4-FFF2-40B4-BE49-F238E27FC236}">
                <a16:creationId xmlns:a16="http://schemas.microsoft.com/office/drawing/2014/main" id="{D34B1A8C-2A8B-46B5-B2B5-133333C6597E}"/>
              </a:ext>
            </a:extLst>
          </p:cNvPr>
          <p:cNvCxnSpPr/>
          <p:nvPr/>
        </p:nvCxnSpPr>
        <p:spPr>
          <a:xfrm flipV="1">
            <a:off x="6722895" y="4939454"/>
            <a:ext cx="673958" cy="86151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線コネクタ 85">
            <a:extLst>
              <a:ext uri="{FF2B5EF4-FFF2-40B4-BE49-F238E27FC236}">
                <a16:creationId xmlns:a16="http://schemas.microsoft.com/office/drawing/2014/main" id="{AFE700AD-A52C-4146-89F6-E47E9C032EA8}"/>
              </a:ext>
            </a:extLst>
          </p:cNvPr>
          <p:cNvCxnSpPr/>
          <p:nvPr/>
        </p:nvCxnSpPr>
        <p:spPr>
          <a:xfrm>
            <a:off x="6393398" y="4971652"/>
            <a:ext cx="1368420" cy="238206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コンテンツ プレースホルダー 2">
            <a:extLst>
              <a:ext uri="{FF2B5EF4-FFF2-40B4-BE49-F238E27FC236}">
                <a16:creationId xmlns:a16="http://schemas.microsoft.com/office/drawing/2014/main" id="{88E53667-3222-4051-8D78-7BA5A179116F}"/>
              </a:ext>
            </a:extLst>
          </p:cNvPr>
          <p:cNvSpPr txBox="1">
            <a:spLocks/>
          </p:cNvSpPr>
          <p:nvPr/>
        </p:nvSpPr>
        <p:spPr>
          <a:xfrm>
            <a:off x="6032529" y="5128010"/>
            <a:ext cx="610143" cy="22629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2.0</a:t>
            </a:r>
            <a:r>
              <a:rPr lang="ja-JP" altLang="en-US" sz="11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ｍ</a:t>
            </a:r>
            <a:endParaRPr lang="en-US" altLang="ja-JP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8" name="コンテンツ プレースホルダー 2">
            <a:extLst>
              <a:ext uri="{FF2B5EF4-FFF2-40B4-BE49-F238E27FC236}">
                <a16:creationId xmlns:a16="http://schemas.microsoft.com/office/drawing/2014/main" id="{1132655E-E663-4FB1-85E4-D8B147535336}"/>
              </a:ext>
            </a:extLst>
          </p:cNvPr>
          <p:cNvSpPr txBox="1">
            <a:spLocks/>
          </p:cNvSpPr>
          <p:nvPr/>
        </p:nvSpPr>
        <p:spPr>
          <a:xfrm>
            <a:off x="6844891" y="4761524"/>
            <a:ext cx="610143" cy="22629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2.0</a:t>
            </a:r>
            <a:r>
              <a:rPr lang="ja-JP" altLang="en-US" sz="11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ｍ</a:t>
            </a:r>
            <a:endParaRPr lang="en-US" altLang="ja-JP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9" name="右矢印 350">
            <a:extLst>
              <a:ext uri="{FF2B5EF4-FFF2-40B4-BE49-F238E27FC236}">
                <a16:creationId xmlns:a16="http://schemas.microsoft.com/office/drawing/2014/main" id="{CF1F7520-53B5-47AB-ADBD-759DF1715B11}"/>
              </a:ext>
            </a:extLst>
          </p:cNvPr>
          <p:cNvSpPr/>
          <p:nvPr/>
        </p:nvSpPr>
        <p:spPr>
          <a:xfrm rot="259843">
            <a:off x="6647301" y="4606875"/>
            <a:ext cx="204662" cy="2002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29378B95-E6F1-4299-9591-9D986FFA2941}"/>
              </a:ext>
            </a:extLst>
          </p:cNvPr>
          <p:cNvGrpSpPr/>
          <p:nvPr/>
        </p:nvGrpSpPr>
        <p:grpSpPr>
          <a:xfrm rot="5093441">
            <a:off x="7424023" y="4326826"/>
            <a:ext cx="45719" cy="95889"/>
            <a:chOff x="-468560" y="2611110"/>
            <a:chExt cx="72008" cy="326408"/>
          </a:xfrm>
        </p:grpSpPr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B2C3C1EE-9030-4537-9116-1D0192B1ABF6}"/>
                </a:ext>
              </a:extLst>
            </p:cNvPr>
            <p:cNvSpPr/>
            <p:nvPr/>
          </p:nvSpPr>
          <p:spPr>
            <a:xfrm>
              <a:off x="-468560" y="2611110"/>
              <a:ext cx="72008" cy="32640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F87D4B4E-80F0-4939-8062-34FB86777D49}"/>
                </a:ext>
              </a:extLst>
            </p:cNvPr>
            <p:cNvSpPr/>
            <p:nvPr/>
          </p:nvSpPr>
          <p:spPr>
            <a:xfrm>
              <a:off x="-468560" y="2868848"/>
              <a:ext cx="72008" cy="6867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EB69712E-1FD1-4293-978E-7025EA64BCAF}"/>
              </a:ext>
            </a:extLst>
          </p:cNvPr>
          <p:cNvGrpSpPr/>
          <p:nvPr/>
        </p:nvGrpSpPr>
        <p:grpSpPr>
          <a:xfrm rot="5093441">
            <a:off x="7424022" y="4441964"/>
            <a:ext cx="45719" cy="95889"/>
            <a:chOff x="-468560" y="2611110"/>
            <a:chExt cx="72008" cy="326408"/>
          </a:xfrm>
        </p:grpSpPr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7D912D64-7E3D-4915-8A92-A7138BE3C4E7}"/>
                </a:ext>
              </a:extLst>
            </p:cNvPr>
            <p:cNvSpPr/>
            <p:nvPr/>
          </p:nvSpPr>
          <p:spPr>
            <a:xfrm>
              <a:off x="-468560" y="2611110"/>
              <a:ext cx="72008" cy="32640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FEC25DA4-74F0-4690-A6EB-33B44F8ECD5C}"/>
                </a:ext>
              </a:extLst>
            </p:cNvPr>
            <p:cNvSpPr/>
            <p:nvPr/>
          </p:nvSpPr>
          <p:spPr>
            <a:xfrm>
              <a:off x="-468560" y="2868848"/>
              <a:ext cx="72008" cy="6867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87803B1E-B2A8-427C-B5B8-7CC0C3BF0D93}"/>
              </a:ext>
            </a:extLst>
          </p:cNvPr>
          <p:cNvGrpSpPr/>
          <p:nvPr/>
        </p:nvGrpSpPr>
        <p:grpSpPr>
          <a:xfrm rot="5093441">
            <a:off x="7427414" y="4553552"/>
            <a:ext cx="45719" cy="95889"/>
            <a:chOff x="-468560" y="2611110"/>
            <a:chExt cx="72008" cy="326408"/>
          </a:xfrm>
        </p:grpSpPr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4E71C3F0-686B-482E-8EF8-14AC756ADA84}"/>
                </a:ext>
              </a:extLst>
            </p:cNvPr>
            <p:cNvSpPr/>
            <p:nvPr/>
          </p:nvSpPr>
          <p:spPr>
            <a:xfrm>
              <a:off x="-468560" y="2611110"/>
              <a:ext cx="72008" cy="32640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50EFCC01-1C8A-44C4-8D9E-CDD0A9465A04}"/>
                </a:ext>
              </a:extLst>
            </p:cNvPr>
            <p:cNvSpPr/>
            <p:nvPr/>
          </p:nvSpPr>
          <p:spPr>
            <a:xfrm>
              <a:off x="-468560" y="2868848"/>
              <a:ext cx="72008" cy="6867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E8046ACF-ABA8-428A-ABBC-ADD1469C3ADC}"/>
              </a:ext>
            </a:extLst>
          </p:cNvPr>
          <p:cNvGrpSpPr/>
          <p:nvPr/>
        </p:nvGrpSpPr>
        <p:grpSpPr>
          <a:xfrm rot="5093441">
            <a:off x="7424023" y="4213342"/>
            <a:ext cx="45719" cy="95889"/>
            <a:chOff x="-468560" y="2611110"/>
            <a:chExt cx="72008" cy="326408"/>
          </a:xfrm>
        </p:grpSpPr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B2921D8E-C8BF-4532-8BD6-ACC0B46375C9}"/>
                </a:ext>
              </a:extLst>
            </p:cNvPr>
            <p:cNvSpPr/>
            <p:nvPr/>
          </p:nvSpPr>
          <p:spPr>
            <a:xfrm>
              <a:off x="-468560" y="2611110"/>
              <a:ext cx="72008" cy="32640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1887D8D7-C9B7-4CBC-B4EC-0816D4288C25}"/>
                </a:ext>
              </a:extLst>
            </p:cNvPr>
            <p:cNvSpPr/>
            <p:nvPr/>
          </p:nvSpPr>
          <p:spPr>
            <a:xfrm>
              <a:off x="-468560" y="2868848"/>
              <a:ext cx="72008" cy="6867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718D79AB-B679-49B6-94E8-D861D7EEB219}"/>
              </a:ext>
            </a:extLst>
          </p:cNvPr>
          <p:cNvGrpSpPr/>
          <p:nvPr/>
        </p:nvGrpSpPr>
        <p:grpSpPr>
          <a:xfrm rot="5093441">
            <a:off x="7428093" y="4089611"/>
            <a:ext cx="45719" cy="95889"/>
            <a:chOff x="-468560" y="2611110"/>
            <a:chExt cx="72008" cy="326408"/>
          </a:xfrm>
        </p:grpSpPr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1907D60B-0CCB-472E-B29A-ED8839BD6CD5}"/>
                </a:ext>
              </a:extLst>
            </p:cNvPr>
            <p:cNvSpPr/>
            <p:nvPr/>
          </p:nvSpPr>
          <p:spPr>
            <a:xfrm>
              <a:off x="-468560" y="2611110"/>
              <a:ext cx="72008" cy="32640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79081A8F-D472-4152-8B5C-C84B658EF0BC}"/>
                </a:ext>
              </a:extLst>
            </p:cNvPr>
            <p:cNvSpPr/>
            <p:nvPr/>
          </p:nvSpPr>
          <p:spPr>
            <a:xfrm>
              <a:off x="-468560" y="2868848"/>
              <a:ext cx="72008" cy="6867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16602E6C-DEFD-4954-9B98-8AABD1C53264}"/>
              </a:ext>
            </a:extLst>
          </p:cNvPr>
          <p:cNvGrpSpPr/>
          <p:nvPr/>
        </p:nvGrpSpPr>
        <p:grpSpPr>
          <a:xfrm rot="5070951" flipH="1" flipV="1">
            <a:off x="5579704" y="4148193"/>
            <a:ext cx="45719" cy="109832"/>
            <a:chOff x="-468560" y="2611110"/>
            <a:chExt cx="72008" cy="326408"/>
          </a:xfrm>
        </p:grpSpPr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57B4ABD4-F17A-4E8A-BF65-79119F1B95EC}"/>
                </a:ext>
              </a:extLst>
            </p:cNvPr>
            <p:cNvSpPr/>
            <p:nvPr/>
          </p:nvSpPr>
          <p:spPr>
            <a:xfrm>
              <a:off x="-468560" y="2611110"/>
              <a:ext cx="72008" cy="32640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887D860D-40FD-480E-8D69-D8F847416F13}"/>
                </a:ext>
              </a:extLst>
            </p:cNvPr>
            <p:cNvSpPr/>
            <p:nvPr/>
          </p:nvSpPr>
          <p:spPr>
            <a:xfrm>
              <a:off x="-468560" y="2868848"/>
              <a:ext cx="72008" cy="6867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4231D484-E559-4A76-8CC5-E4E420461DF8}"/>
              </a:ext>
            </a:extLst>
          </p:cNvPr>
          <p:cNvGrpSpPr/>
          <p:nvPr/>
        </p:nvGrpSpPr>
        <p:grpSpPr>
          <a:xfrm rot="5070951" flipH="1" flipV="1">
            <a:off x="5579705" y="4283454"/>
            <a:ext cx="45719" cy="109832"/>
            <a:chOff x="-468560" y="2611110"/>
            <a:chExt cx="72008" cy="326408"/>
          </a:xfrm>
        </p:grpSpPr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282134E6-420A-4F7A-8C19-A540818613F3}"/>
                </a:ext>
              </a:extLst>
            </p:cNvPr>
            <p:cNvSpPr/>
            <p:nvPr/>
          </p:nvSpPr>
          <p:spPr>
            <a:xfrm>
              <a:off x="-468560" y="2611110"/>
              <a:ext cx="72008" cy="32640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B1F85F4-F34F-469D-B0E9-C901BABF8866}"/>
                </a:ext>
              </a:extLst>
            </p:cNvPr>
            <p:cNvSpPr/>
            <p:nvPr/>
          </p:nvSpPr>
          <p:spPr>
            <a:xfrm>
              <a:off x="-468560" y="2868848"/>
              <a:ext cx="72008" cy="6867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1D3DC5FB-3EB9-4601-99EB-90426E3FBBC9}"/>
              </a:ext>
            </a:extLst>
          </p:cNvPr>
          <p:cNvGrpSpPr/>
          <p:nvPr/>
        </p:nvGrpSpPr>
        <p:grpSpPr>
          <a:xfrm rot="5070951" flipH="1" flipV="1">
            <a:off x="5579705" y="4404863"/>
            <a:ext cx="45719" cy="109832"/>
            <a:chOff x="-468560" y="2611110"/>
            <a:chExt cx="72008" cy="326408"/>
          </a:xfrm>
        </p:grpSpPr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B5DBBBAA-6D25-4EF0-AEF4-56ABD281A8A1}"/>
                </a:ext>
              </a:extLst>
            </p:cNvPr>
            <p:cNvSpPr/>
            <p:nvPr/>
          </p:nvSpPr>
          <p:spPr>
            <a:xfrm>
              <a:off x="-468560" y="2611110"/>
              <a:ext cx="72008" cy="32640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26D11D6A-279C-47D5-8C73-838C7FED5B03}"/>
                </a:ext>
              </a:extLst>
            </p:cNvPr>
            <p:cNvSpPr/>
            <p:nvPr/>
          </p:nvSpPr>
          <p:spPr>
            <a:xfrm>
              <a:off x="-468560" y="2868848"/>
              <a:ext cx="72008" cy="6867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D56B806A-931D-4A8D-930E-897F4F479581}"/>
              </a:ext>
            </a:extLst>
          </p:cNvPr>
          <p:cNvGrpSpPr/>
          <p:nvPr/>
        </p:nvGrpSpPr>
        <p:grpSpPr>
          <a:xfrm rot="5070951" flipH="1" flipV="1">
            <a:off x="5579706" y="4544516"/>
            <a:ext cx="45719" cy="109832"/>
            <a:chOff x="-468560" y="2611110"/>
            <a:chExt cx="72008" cy="326408"/>
          </a:xfrm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4807E934-D3BC-4DF5-8DCB-1995EB132D2A}"/>
                </a:ext>
              </a:extLst>
            </p:cNvPr>
            <p:cNvSpPr/>
            <p:nvPr/>
          </p:nvSpPr>
          <p:spPr>
            <a:xfrm>
              <a:off x="-468560" y="2611110"/>
              <a:ext cx="72008" cy="32640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4E659010-9C4A-4ED3-A259-96E2FEBFAFA9}"/>
                </a:ext>
              </a:extLst>
            </p:cNvPr>
            <p:cNvSpPr/>
            <p:nvPr/>
          </p:nvSpPr>
          <p:spPr>
            <a:xfrm>
              <a:off x="-468560" y="2868848"/>
              <a:ext cx="72008" cy="6867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557EE22A-F344-4534-AB6B-16CBD25D03A9}"/>
              </a:ext>
            </a:extLst>
          </p:cNvPr>
          <p:cNvGrpSpPr/>
          <p:nvPr/>
        </p:nvGrpSpPr>
        <p:grpSpPr>
          <a:xfrm rot="5070951" flipH="1" flipV="1">
            <a:off x="5579706" y="4683748"/>
            <a:ext cx="45719" cy="109832"/>
            <a:chOff x="-468560" y="2611110"/>
            <a:chExt cx="72008" cy="326408"/>
          </a:xfrm>
        </p:grpSpPr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46E0D532-A1A7-4FC8-803F-276755CEEBBE}"/>
                </a:ext>
              </a:extLst>
            </p:cNvPr>
            <p:cNvSpPr/>
            <p:nvPr/>
          </p:nvSpPr>
          <p:spPr>
            <a:xfrm>
              <a:off x="-468560" y="2611110"/>
              <a:ext cx="72008" cy="32640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9B56CE5-7D74-4639-93B6-3220017CECEC}"/>
                </a:ext>
              </a:extLst>
            </p:cNvPr>
            <p:cNvSpPr/>
            <p:nvPr/>
          </p:nvSpPr>
          <p:spPr>
            <a:xfrm>
              <a:off x="-468560" y="2868848"/>
              <a:ext cx="72008" cy="6867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cxnSp>
        <p:nvCxnSpPr>
          <p:cNvPr id="120" name="直線矢印コネクタ 119">
            <a:extLst>
              <a:ext uri="{FF2B5EF4-FFF2-40B4-BE49-F238E27FC236}">
                <a16:creationId xmlns:a16="http://schemas.microsoft.com/office/drawing/2014/main" id="{BE49E0B5-4BA2-40A6-A27B-5ACC3F8D437F}"/>
              </a:ext>
            </a:extLst>
          </p:cNvPr>
          <p:cNvCxnSpPr/>
          <p:nvPr/>
        </p:nvCxnSpPr>
        <p:spPr>
          <a:xfrm flipV="1">
            <a:off x="7634999" y="4599433"/>
            <a:ext cx="0" cy="368003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コンテンツ プレースホルダー 2">
            <a:extLst>
              <a:ext uri="{FF2B5EF4-FFF2-40B4-BE49-F238E27FC236}">
                <a16:creationId xmlns:a16="http://schemas.microsoft.com/office/drawing/2014/main" id="{68FF3C2D-8C98-4193-84FF-37E9931E3499}"/>
              </a:ext>
            </a:extLst>
          </p:cNvPr>
          <p:cNvSpPr txBox="1">
            <a:spLocks/>
          </p:cNvSpPr>
          <p:nvPr/>
        </p:nvSpPr>
        <p:spPr>
          <a:xfrm>
            <a:off x="7608382" y="4709449"/>
            <a:ext cx="610143" cy="22629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0.8</a:t>
            </a:r>
            <a:r>
              <a:rPr lang="ja-JP" altLang="en-US" sz="11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ｍ</a:t>
            </a:r>
            <a:endParaRPr lang="en-US" altLang="ja-JP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2" name="右中かっこ 121">
            <a:extLst>
              <a:ext uri="{FF2B5EF4-FFF2-40B4-BE49-F238E27FC236}">
                <a16:creationId xmlns:a16="http://schemas.microsoft.com/office/drawing/2014/main" id="{33654C0D-CA0E-4FC6-A50D-54F5216EC762}"/>
              </a:ext>
            </a:extLst>
          </p:cNvPr>
          <p:cNvSpPr/>
          <p:nvPr/>
        </p:nvSpPr>
        <p:spPr>
          <a:xfrm>
            <a:off x="7558281" y="4103640"/>
            <a:ext cx="153436" cy="500918"/>
          </a:xfrm>
          <a:prstGeom prst="rightBrace">
            <a:avLst>
              <a:gd name="adj1" fmla="val 53857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3" name="コンテンツ プレースホルダー 2">
            <a:extLst>
              <a:ext uri="{FF2B5EF4-FFF2-40B4-BE49-F238E27FC236}">
                <a16:creationId xmlns:a16="http://schemas.microsoft.com/office/drawing/2014/main" id="{EE1F89E7-0E13-4D17-85CD-A8930C8EA4BF}"/>
              </a:ext>
            </a:extLst>
          </p:cNvPr>
          <p:cNvSpPr txBox="1">
            <a:spLocks/>
          </p:cNvSpPr>
          <p:nvPr/>
        </p:nvSpPr>
        <p:spPr>
          <a:xfrm>
            <a:off x="7710016" y="4196569"/>
            <a:ext cx="1168136" cy="41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sz="700" dirty="0">
                <a:latin typeface="Meiryo UI" panose="020B0604030504040204" pitchFamily="50" charset="-128"/>
                <a:ea typeface="Meiryo UI" panose="020B0604030504040204" pitchFamily="50" charset="-128"/>
              </a:rPr>
              <a:t>0.8</a:t>
            </a:r>
            <a:r>
              <a:rPr lang="ja-JP" altLang="en-US" sz="7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ｍ</a:t>
            </a:r>
            <a:r>
              <a:rPr lang="en-US" altLang="ja-JP" sz="700" dirty="0">
                <a:latin typeface="Meiryo UI" panose="020B0604030504040204" pitchFamily="50" charset="-128"/>
                <a:ea typeface="Meiryo UI" panose="020B0604030504040204" pitchFamily="50" charset="-128"/>
              </a:rPr>
              <a:t>~1.6</a:t>
            </a:r>
            <a:r>
              <a:rPr lang="ja-JP" altLang="en-US" sz="7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ｍ</a:t>
            </a:r>
            <a:endParaRPr lang="en-US" altLang="ja-JP" sz="7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ja-JP" sz="700" dirty="0">
                <a:latin typeface="Meiryo UI" panose="020B0604030504040204" pitchFamily="50" charset="-128"/>
                <a:ea typeface="Meiryo UI" panose="020B0604030504040204" pitchFamily="50" charset="-128"/>
              </a:rPr>
              <a:t>0.2</a:t>
            </a:r>
            <a:r>
              <a:rPr lang="ja-JP" altLang="en-US" sz="700" dirty="0">
                <a:latin typeface="Meiryo UI" panose="020B0604030504040204" pitchFamily="50" charset="-128"/>
                <a:ea typeface="Meiryo UI" panose="020B0604030504040204" pitchFamily="50" charset="-128"/>
              </a:rPr>
              <a:t>ｍ </a:t>
            </a:r>
            <a:r>
              <a:rPr lang="en-US" altLang="ja-JP" sz="700" dirty="0">
                <a:latin typeface="Meiryo UI" panose="020B0604030504040204" pitchFamily="50" charset="-128"/>
                <a:ea typeface="Meiryo UI" panose="020B0604030504040204" pitchFamily="50" charset="-128"/>
              </a:rPr>
              <a:t>interval</a:t>
            </a:r>
            <a:r>
              <a:rPr lang="ja-JP" altLang="en-US" sz="7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700" dirty="0">
                <a:latin typeface="Meiryo UI" panose="020B0604030504040204" pitchFamily="50" charset="-128"/>
                <a:ea typeface="Meiryo UI" panose="020B0604030504040204" pitchFamily="50" charset="-128"/>
              </a:rPr>
              <a:t>(5 mic)</a:t>
            </a: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ED4488DA-7788-4D77-B77E-757F934941AF}"/>
              </a:ext>
            </a:extLst>
          </p:cNvPr>
          <p:cNvSpPr txBox="1"/>
          <p:nvPr/>
        </p:nvSpPr>
        <p:spPr>
          <a:xfrm>
            <a:off x="558883" y="5482464"/>
            <a:ext cx="338437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Fig1. Microphone location (current)</a:t>
            </a: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C1F5AF29-45F1-4678-81C0-445268F9A986}"/>
              </a:ext>
            </a:extLst>
          </p:cNvPr>
          <p:cNvSpPr txBox="1"/>
          <p:nvPr/>
        </p:nvSpPr>
        <p:spPr>
          <a:xfrm>
            <a:off x="4331465" y="5488758"/>
            <a:ext cx="371668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Fig2. Microphone location (ISO proposal)</a:t>
            </a:r>
          </a:p>
        </p:txBody>
      </p:sp>
      <p:sp>
        <p:nvSpPr>
          <p:cNvPr id="126" name="Textfeld 125"/>
          <p:cNvSpPr txBox="1"/>
          <p:nvPr/>
        </p:nvSpPr>
        <p:spPr>
          <a:xfrm>
            <a:off x="7529094" y="6450264"/>
            <a:ext cx="1604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TF-QRTV-05-02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1655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C8B946-0E58-4104-8C84-D6445960EDD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06227"/>
          </a:xfrm>
          <a:prstGeom prst="rec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75000">
                <a:srgbClr val="4F81BD">
                  <a:shade val="93000"/>
                  <a:satMod val="130000"/>
                </a:srgbClr>
              </a:gs>
              <a:gs pos="90000">
                <a:sysClr val="window" lastClr="FFFFFF"/>
              </a:gs>
            </a:gsLst>
            <a:lin ang="0" scaled="0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28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>
                <a:solidFill>
                  <a:sysClr val="window" lastClr="FFFF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Measurement condition</a:t>
            </a:r>
            <a:endParaRPr kumimoji="1" lang="ja-JP" altLang="en-US" sz="280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" name="Picture 7" descr="修正後2">
            <a:extLst>
              <a:ext uri="{FF2B5EF4-FFF2-40B4-BE49-F238E27FC236}">
                <a16:creationId xmlns:a16="http://schemas.microsoft.com/office/drawing/2014/main" id="{99C9E01F-82DE-40C8-A654-7EEF0A38C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31237" y="23679"/>
            <a:ext cx="735917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" name="コンテンツ プレースホルダー 2">
            <a:extLst>
              <a:ext uri="{FF2B5EF4-FFF2-40B4-BE49-F238E27FC236}">
                <a16:creationId xmlns:a16="http://schemas.microsoft.com/office/drawing/2014/main" id="{BF727AFA-8756-4BF7-AED9-5156647D9194}"/>
              </a:ext>
            </a:extLst>
          </p:cNvPr>
          <p:cNvSpPr txBox="1">
            <a:spLocks/>
          </p:cNvSpPr>
          <p:nvPr/>
        </p:nvSpPr>
        <p:spPr>
          <a:xfrm>
            <a:off x="272780" y="714096"/>
            <a:ext cx="8398680" cy="266388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ja-JP" sz="1400" b="1" u="sng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Sound</a:t>
            </a:r>
            <a:r>
              <a:rPr lang="ja-JP" altLang="en-US" sz="1400" b="1" u="sng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400" b="1" u="sng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source: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Single speaker with white noise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(Considered not to be affected by vehicle reflections)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Longitudinal/Vertical directions: almost the same position as the actual mounting position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Lateral direction: vehicle CTR(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①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1400" b="1" u="sng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Number of measurement points: 220 points</a:t>
            </a:r>
          </a:p>
          <a:p>
            <a:pPr marL="0" indent="0">
              <a:spcBef>
                <a:spcPts val="0"/>
              </a:spcBef>
              <a:buNone/>
            </a:pP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Vertical: </a:t>
            </a:r>
            <a:r>
              <a:rPr lang="en-US" altLang="ja-JP" sz="1400" b="1" i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22 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points × longitudinal:</a:t>
            </a:r>
            <a:r>
              <a:rPr lang="ja-JP" altLang="en-US" sz="1400" b="1" i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５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 points × lateral(LH/RH): </a:t>
            </a:r>
            <a:r>
              <a:rPr lang="en-US" altLang="ja-JP" sz="1400" b="1" i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2 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points × </a:t>
            </a:r>
            <a:r>
              <a:rPr lang="en-US" altLang="ja-JP" sz="1400" b="1" i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 speaker locations</a:t>
            </a:r>
          </a:p>
          <a:p>
            <a:pPr marL="0" indent="0">
              <a:spcBef>
                <a:spcPts val="0"/>
              </a:spcBef>
              <a:buNone/>
            </a:pP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1400" b="1" u="sng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Location:</a:t>
            </a:r>
          </a:p>
          <a:p>
            <a:pPr marL="0" indent="0">
              <a:spcBef>
                <a:spcPts val="0"/>
              </a:spcBef>
              <a:buNone/>
            </a:pP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Indoor (free sound field space that satisfies ISO26101)</a:t>
            </a:r>
          </a:p>
        </p:txBody>
      </p:sp>
      <p:pic>
        <p:nvPicPr>
          <p:cNvPr id="124" name="図 123">
            <a:extLst>
              <a:ext uri="{FF2B5EF4-FFF2-40B4-BE49-F238E27FC236}">
                <a16:creationId xmlns:a16="http://schemas.microsoft.com/office/drawing/2014/main" id="{CAF6A864-CC57-4BD3-AE1F-2C78E2D314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130" y="3351373"/>
            <a:ext cx="8072604" cy="302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6" name="テキスト ボックス 265">
            <a:extLst>
              <a:ext uri="{FF2B5EF4-FFF2-40B4-BE49-F238E27FC236}">
                <a16:creationId xmlns:a16="http://schemas.microsoft.com/office/drawing/2014/main" id="{B5CF27A7-CA6F-4EE7-B0E5-7719D53BC0B8}"/>
              </a:ext>
            </a:extLst>
          </p:cNvPr>
          <p:cNvSpPr txBox="1"/>
          <p:nvPr/>
        </p:nvSpPr>
        <p:spPr>
          <a:xfrm>
            <a:off x="634080" y="4817707"/>
            <a:ext cx="828146" cy="27875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800" dirty="0"/>
              <a:t>2500mm</a:t>
            </a:r>
            <a:endParaRPr kumimoji="1" lang="ja-JP" altLang="en-US" dirty="0"/>
          </a:p>
        </p:txBody>
      </p:sp>
      <p:cxnSp>
        <p:nvCxnSpPr>
          <p:cNvPr id="127" name="直線矢印コネクタ 126">
            <a:extLst>
              <a:ext uri="{FF2B5EF4-FFF2-40B4-BE49-F238E27FC236}">
                <a16:creationId xmlns:a16="http://schemas.microsoft.com/office/drawing/2014/main" id="{230066AB-8FB7-4882-B2A7-4DE52F189D04}"/>
              </a:ext>
            </a:extLst>
          </p:cNvPr>
          <p:cNvCxnSpPr/>
          <p:nvPr/>
        </p:nvCxnSpPr>
        <p:spPr>
          <a:xfrm flipV="1">
            <a:off x="1144770" y="3832140"/>
            <a:ext cx="0" cy="1291826"/>
          </a:xfrm>
          <a:prstGeom prst="straightConnector1">
            <a:avLst/>
          </a:prstGeom>
          <a:ln w="31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線コネクタ 128">
            <a:extLst>
              <a:ext uri="{FF2B5EF4-FFF2-40B4-BE49-F238E27FC236}">
                <a16:creationId xmlns:a16="http://schemas.microsoft.com/office/drawing/2014/main" id="{74913C60-FF9E-4D7F-8B70-1C4E0D64B900}"/>
              </a:ext>
            </a:extLst>
          </p:cNvPr>
          <p:cNvCxnSpPr/>
          <p:nvPr/>
        </p:nvCxnSpPr>
        <p:spPr>
          <a:xfrm>
            <a:off x="1140331" y="5123966"/>
            <a:ext cx="2232248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コンテンツ プレースホルダー 2">
            <a:extLst>
              <a:ext uri="{FF2B5EF4-FFF2-40B4-BE49-F238E27FC236}">
                <a16:creationId xmlns:a16="http://schemas.microsoft.com/office/drawing/2014/main" id="{0E65CC0F-0D11-4D93-8097-6241CA0F2916}"/>
              </a:ext>
            </a:extLst>
          </p:cNvPr>
          <p:cNvSpPr txBox="1">
            <a:spLocks/>
          </p:cNvSpPr>
          <p:nvPr/>
        </p:nvSpPr>
        <p:spPr>
          <a:xfrm>
            <a:off x="299637" y="6860312"/>
            <a:ext cx="3389086" cy="3416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71818C6A-ADD3-4A69-857A-E5F0F5730F00}"/>
              </a:ext>
            </a:extLst>
          </p:cNvPr>
          <p:cNvSpPr/>
          <p:nvPr/>
        </p:nvSpPr>
        <p:spPr>
          <a:xfrm>
            <a:off x="3403744" y="3104837"/>
            <a:ext cx="1067921" cy="2616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ja-JP" sz="1100" u="sng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&lt;Side view&gt;</a:t>
            </a:r>
            <a:endParaRPr lang="ja-JP" altLang="en-US" sz="1100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7" name="正方形/長方形 136">
            <a:extLst>
              <a:ext uri="{FF2B5EF4-FFF2-40B4-BE49-F238E27FC236}">
                <a16:creationId xmlns:a16="http://schemas.microsoft.com/office/drawing/2014/main" id="{EBD9BF5F-88A1-42F4-9A74-F7402E266CD4}"/>
              </a:ext>
            </a:extLst>
          </p:cNvPr>
          <p:cNvSpPr/>
          <p:nvPr/>
        </p:nvSpPr>
        <p:spPr>
          <a:xfrm>
            <a:off x="154942" y="3104837"/>
            <a:ext cx="1061509" cy="2616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ja-JP" sz="1100" u="sng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&lt;Plan view&gt;</a:t>
            </a:r>
            <a:endParaRPr lang="ja-JP" altLang="en-US" sz="1100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39" name="直線矢印コネクタ 138">
            <a:extLst>
              <a:ext uri="{FF2B5EF4-FFF2-40B4-BE49-F238E27FC236}">
                <a16:creationId xmlns:a16="http://schemas.microsoft.com/office/drawing/2014/main" id="{2114378D-86EA-4715-880D-B6095A14382B}"/>
              </a:ext>
            </a:extLst>
          </p:cNvPr>
          <p:cNvCxnSpPr>
            <a:cxnSpLocks/>
          </p:cNvCxnSpPr>
          <p:nvPr/>
        </p:nvCxnSpPr>
        <p:spPr>
          <a:xfrm>
            <a:off x="431457" y="6087303"/>
            <a:ext cx="251748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9D6B2AAD-9C9F-4665-B9B0-986E88F01675}"/>
              </a:ext>
            </a:extLst>
          </p:cNvPr>
          <p:cNvSpPr/>
          <p:nvPr/>
        </p:nvSpPr>
        <p:spPr>
          <a:xfrm>
            <a:off x="632632" y="5965514"/>
            <a:ext cx="360996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FR</a:t>
            </a:r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2" name="台形 141">
            <a:extLst>
              <a:ext uri="{FF2B5EF4-FFF2-40B4-BE49-F238E27FC236}">
                <a16:creationId xmlns:a16="http://schemas.microsoft.com/office/drawing/2014/main" id="{DAD00943-C52F-44AA-8392-5F483F080F75}"/>
              </a:ext>
            </a:extLst>
          </p:cNvPr>
          <p:cNvSpPr/>
          <p:nvPr/>
        </p:nvSpPr>
        <p:spPr>
          <a:xfrm rot="16200000">
            <a:off x="1825489" y="4744083"/>
            <a:ext cx="232523" cy="134596"/>
          </a:xfrm>
          <a:prstGeom prst="trapezoid">
            <a:avLst>
              <a:gd name="adj" fmla="val 48198"/>
            </a:avLst>
          </a:prstGeom>
          <a:solidFill>
            <a:srgbClr val="FF00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  <p:cxnSp>
        <p:nvCxnSpPr>
          <p:cNvPr id="144" name="直線コネクタ 143">
            <a:extLst>
              <a:ext uri="{FF2B5EF4-FFF2-40B4-BE49-F238E27FC236}">
                <a16:creationId xmlns:a16="http://schemas.microsoft.com/office/drawing/2014/main" id="{37F09E31-EBFB-4246-886F-FC1197FEC007}"/>
              </a:ext>
            </a:extLst>
          </p:cNvPr>
          <p:cNvCxnSpPr>
            <a:cxnSpLocks/>
          </p:cNvCxnSpPr>
          <p:nvPr/>
        </p:nvCxnSpPr>
        <p:spPr>
          <a:xfrm>
            <a:off x="557331" y="4802915"/>
            <a:ext cx="2874391" cy="0"/>
          </a:xfrm>
          <a:prstGeom prst="line">
            <a:avLst/>
          </a:prstGeom>
          <a:ln w="1270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2DE251F0-C722-4113-89D8-932935D8F5A6}"/>
              </a:ext>
            </a:extLst>
          </p:cNvPr>
          <p:cNvSpPr/>
          <p:nvPr/>
        </p:nvSpPr>
        <p:spPr>
          <a:xfrm>
            <a:off x="470398" y="4564314"/>
            <a:ext cx="465192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CTR</a:t>
            </a:r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93671841-AA28-4543-92EC-5B3482018F81}"/>
              </a:ext>
            </a:extLst>
          </p:cNvPr>
          <p:cNvSpPr/>
          <p:nvPr/>
        </p:nvSpPr>
        <p:spPr>
          <a:xfrm>
            <a:off x="2805997" y="3544815"/>
            <a:ext cx="367408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LH</a:t>
            </a:r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14C11F0F-94D7-43C7-BE27-613D608119D4}"/>
              </a:ext>
            </a:extLst>
          </p:cNvPr>
          <p:cNvSpPr/>
          <p:nvPr/>
        </p:nvSpPr>
        <p:spPr>
          <a:xfrm>
            <a:off x="2805997" y="5817829"/>
            <a:ext cx="385042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RH</a:t>
            </a:r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id="{ACC4B6DB-4454-4E88-B0CA-45533396392E}"/>
              </a:ext>
            </a:extLst>
          </p:cNvPr>
          <p:cNvSpPr/>
          <p:nvPr/>
        </p:nvSpPr>
        <p:spPr>
          <a:xfrm>
            <a:off x="212980" y="3104791"/>
            <a:ext cx="3176817" cy="32653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6F0251BB-41FB-47CD-85A8-3231C931C5D5}"/>
              </a:ext>
            </a:extLst>
          </p:cNvPr>
          <p:cNvSpPr/>
          <p:nvPr/>
        </p:nvSpPr>
        <p:spPr>
          <a:xfrm>
            <a:off x="3449600" y="3104792"/>
            <a:ext cx="5450081" cy="327458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66B81EE7-AC10-4291-8277-C29BAA8F95D6}"/>
              </a:ext>
            </a:extLst>
          </p:cNvPr>
          <p:cNvSpPr/>
          <p:nvPr/>
        </p:nvSpPr>
        <p:spPr>
          <a:xfrm>
            <a:off x="198265" y="6419294"/>
            <a:ext cx="1861407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Speaker height: 700mm</a:t>
            </a:r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4" name="正方形/長方形 153">
            <a:extLst>
              <a:ext uri="{FF2B5EF4-FFF2-40B4-BE49-F238E27FC236}">
                <a16:creationId xmlns:a16="http://schemas.microsoft.com/office/drawing/2014/main" id="{BA7A2BE1-A9EC-4535-9C1A-51C0916E5D38}"/>
              </a:ext>
            </a:extLst>
          </p:cNvPr>
          <p:cNvSpPr/>
          <p:nvPr/>
        </p:nvSpPr>
        <p:spPr>
          <a:xfrm>
            <a:off x="2331551" y="4932680"/>
            <a:ext cx="896970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Speaker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①</a:t>
            </a:r>
          </a:p>
        </p:txBody>
      </p:sp>
      <p:cxnSp>
        <p:nvCxnSpPr>
          <p:cNvPr id="157" name="直線矢印コネクタ 156">
            <a:extLst>
              <a:ext uri="{FF2B5EF4-FFF2-40B4-BE49-F238E27FC236}">
                <a16:creationId xmlns:a16="http://schemas.microsoft.com/office/drawing/2014/main" id="{275B1F9E-D3F5-4AD1-96D3-F1ED5B539E95}"/>
              </a:ext>
            </a:extLst>
          </p:cNvPr>
          <p:cNvCxnSpPr>
            <a:cxnSpLocks/>
          </p:cNvCxnSpPr>
          <p:nvPr/>
        </p:nvCxnSpPr>
        <p:spPr>
          <a:xfrm flipH="1" flipV="1">
            <a:off x="2097335" y="4833217"/>
            <a:ext cx="259279" cy="22125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正方形/長方形 167">
            <a:extLst>
              <a:ext uri="{FF2B5EF4-FFF2-40B4-BE49-F238E27FC236}">
                <a16:creationId xmlns:a16="http://schemas.microsoft.com/office/drawing/2014/main" id="{5E6B531F-E1D7-4D78-8C18-36DFB21D8022}"/>
              </a:ext>
            </a:extLst>
          </p:cNvPr>
          <p:cNvSpPr/>
          <p:nvPr/>
        </p:nvSpPr>
        <p:spPr>
          <a:xfrm>
            <a:off x="4513096" y="3197170"/>
            <a:ext cx="41705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Mic Position II</a:t>
            </a:r>
            <a:r>
              <a: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is shifted 50mm from Mic Position I. </a:t>
            </a:r>
          </a:p>
          <a:p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Measured at each position and acquired data of 22 points at 50mm intervals.</a:t>
            </a:r>
          </a:p>
        </p:txBody>
      </p:sp>
      <p:sp>
        <p:nvSpPr>
          <p:cNvPr id="170" name="正方形/長方形 169">
            <a:extLst>
              <a:ext uri="{FF2B5EF4-FFF2-40B4-BE49-F238E27FC236}">
                <a16:creationId xmlns:a16="http://schemas.microsoft.com/office/drawing/2014/main" id="{8341950B-1BF7-4B9A-9BBE-FBFF76610964}"/>
              </a:ext>
            </a:extLst>
          </p:cNvPr>
          <p:cNvSpPr/>
          <p:nvPr/>
        </p:nvSpPr>
        <p:spPr>
          <a:xfrm>
            <a:off x="7743991" y="6185522"/>
            <a:ext cx="1099137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Mic Position II</a:t>
            </a:r>
          </a:p>
        </p:txBody>
      </p:sp>
      <p:sp>
        <p:nvSpPr>
          <p:cNvPr id="172" name="正方形/長方形 171">
            <a:extLst>
              <a:ext uri="{FF2B5EF4-FFF2-40B4-BE49-F238E27FC236}">
                <a16:creationId xmlns:a16="http://schemas.microsoft.com/office/drawing/2014/main" id="{6B356334-C01F-4397-B667-2DB54D2BDB9B}"/>
              </a:ext>
            </a:extLst>
          </p:cNvPr>
          <p:cNvSpPr/>
          <p:nvPr/>
        </p:nvSpPr>
        <p:spPr>
          <a:xfrm>
            <a:off x="5094223" y="6185522"/>
            <a:ext cx="1099137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Mic Position I</a:t>
            </a:r>
          </a:p>
        </p:txBody>
      </p:sp>
      <p:sp>
        <p:nvSpPr>
          <p:cNvPr id="173" name="正方形/長方形 172">
            <a:extLst>
              <a:ext uri="{FF2B5EF4-FFF2-40B4-BE49-F238E27FC236}">
                <a16:creationId xmlns:a16="http://schemas.microsoft.com/office/drawing/2014/main" id="{75A159A4-286C-4C04-B949-3596E6B19D8D}"/>
              </a:ext>
            </a:extLst>
          </p:cNvPr>
          <p:cNvSpPr/>
          <p:nvPr/>
        </p:nvSpPr>
        <p:spPr>
          <a:xfrm>
            <a:off x="3460604" y="3346168"/>
            <a:ext cx="184731" cy="2616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4" name="正方形/長方形 173">
            <a:extLst>
              <a:ext uri="{FF2B5EF4-FFF2-40B4-BE49-F238E27FC236}">
                <a16:creationId xmlns:a16="http://schemas.microsoft.com/office/drawing/2014/main" id="{BCC315CA-9EF6-42CA-A0B3-A92DBA853674}"/>
              </a:ext>
            </a:extLst>
          </p:cNvPr>
          <p:cNvSpPr/>
          <p:nvPr/>
        </p:nvSpPr>
        <p:spPr>
          <a:xfrm>
            <a:off x="808897" y="3346168"/>
            <a:ext cx="257903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7529094" y="6450264"/>
            <a:ext cx="1604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TF-QRTV-05-02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2785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C8B946-0E58-4104-8C84-D6445960EDD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06227"/>
          </a:xfrm>
          <a:prstGeom prst="rec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75000">
                <a:srgbClr val="4F81BD">
                  <a:shade val="93000"/>
                  <a:satMod val="130000"/>
                </a:srgbClr>
              </a:gs>
              <a:gs pos="90000">
                <a:sysClr val="window" lastClr="FFFFFF"/>
              </a:gs>
            </a:gsLst>
            <a:lin ang="0" scaled="0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28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>
                <a:solidFill>
                  <a:sysClr val="window" lastClr="FFFF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Result: location</a:t>
            </a:r>
            <a:r>
              <a:rPr lang="ja-JP" altLang="en-US" dirty="0">
                <a:solidFill>
                  <a:sysClr val="window" lastClr="FFFF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① </a:t>
            </a:r>
            <a:r>
              <a:rPr lang="en-US" altLang="ja-JP" dirty="0">
                <a:solidFill>
                  <a:sysClr val="window" lastClr="FFFF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CTR</a:t>
            </a:r>
            <a:r>
              <a:rPr lang="ja-JP" altLang="en-US" dirty="0">
                <a:solidFill>
                  <a:sysClr val="window" lastClr="FFFF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" name="Picture 7" descr="修正後2">
            <a:extLst>
              <a:ext uri="{FF2B5EF4-FFF2-40B4-BE49-F238E27FC236}">
                <a16:creationId xmlns:a16="http://schemas.microsoft.com/office/drawing/2014/main" id="{99C9E01F-82DE-40C8-A654-7EEF0A38C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31237" y="23679"/>
            <a:ext cx="735917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6">
            <a:extLst>
              <a:ext uri="{FF2B5EF4-FFF2-40B4-BE49-F238E27FC236}">
                <a16:creationId xmlns:a16="http://schemas.microsoft.com/office/drawing/2014/main" id="{EAA59F8B-4578-4D90-9935-4803A3E55B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142" y="2997559"/>
            <a:ext cx="4762" cy="1588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03C271E0-C100-4AFF-8E29-C0E7921CE327}"/>
              </a:ext>
            </a:extLst>
          </p:cNvPr>
          <p:cNvSpPr txBox="1">
            <a:spLocks/>
          </p:cNvSpPr>
          <p:nvPr/>
        </p:nvSpPr>
        <p:spPr>
          <a:xfrm>
            <a:off x="110649" y="1375480"/>
            <a:ext cx="7433042" cy="43932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sz="10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White noise: </a:t>
            </a:r>
            <a:r>
              <a:rPr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LH</a:t>
            </a:r>
            <a:r>
              <a:rPr lang="en-US" altLang="ja-JP" sz="10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 side microphone result (difference among frequency, microphone location and height</a:t>
            </a:r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）</a:t>
            </a:r>
            <a:endParaRPr lang="en-US" altLang="ja-JP" sz="1000" dirty="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0EC144C7-DC6D-42A2-AD65-4C4E7486D5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85" y="1649760"/>
            <a:ext cx="8820296" cy="226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D1FC023B-011D-47B8-9C84-FF946798E5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982" y="4260710"/>
            <a:ext cx="8854299" cy="2253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楕円 8">
            <a:extLst>
              <a:ext uri="{FF2B5EF4-FFF2-40B4-BE49-F238E27FC236}">
                <a16:creationId xmlns:a16="http://schemas.microsoft.com/office/drawing/2014/main" id="{BE99577A-4EB0-43C3-B5F8-E6B015C3D236}"/>
              </a:ext>
            </a:extLst>
          </p:cNvPr>
          <p:cNvSpPr/>
          <p:nvPr/>
        </p:nvSpPr>
        <p:spPr>
          <a:xfrm>
            <a:off x="186985" y="4677207"/>
            <a:ext cx="221481" cy="1341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555BBDEF-679F-4AB2-BA7D-2FE55B7C2396}"/>
              </a:ext>
            </a:extLst>
          </p:cNvPr>
          <p:cNvSpPr/>
          <p:nvPr/>
        </p:nvSpPr>
        <p:spPr>
          <a:xfrm>
            <a:off x="186985" y="5009853"/>
            <a:ext cx="221481" cy="1341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5D008678-5FC1-4B5A-8DA9-1C06076270A2}"/>
              </a:ext>
            </a:extLst>
          </p:cNvPr>
          <p:cNvSpPr/>
          <p:nvPr/>
        </p:nvSpPr>
        <p:spPr>
          <a:xfrm>
            <a:off x="186985" y="5354331"/>
            <a:ext cx="221481" cy="1341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8D5C2400-40FE-4C3D-935A-E092E2223D0A}"/>
              </a:ext>
            </a:extLst>
          </p:cNvPr>
          <p:cNvSpPr/>
          <p:nvPr/>
        </p:nvSpPr>
        <p:spPr>
          <a:xfrm>
            <a:off x="186985" y="5696502"/>
            <a:ext cx="221481" cy="1341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951738EA-27B3-4DC7-86A2-53D445BD31EA}"/>
              </a:ext>
            </a:extLst>
          </p:cNvPr>
          <p:cNvSpPr/>
          <p:nvPr/>
        </p:nvSpPr>
        <p:spPr>
          <a:xfrm>
            <a:off x="188467" y="6037542"/>
            <a:ext cx="221481" cy="1341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94CA79E7-716B-42F1-88EC-D221389A786C}"/>
              </a:ext>
            </a:extLst>
          </p:cNvPr>
          <p:cNvSpPr/>
          <p:nvPr/>
        </p:nvSpPr>
        <p:spPr>
          <a:xfrm>
            <a:off x="217166" y="2089086"/>
            <a:ext cx="221481" cy="1341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A9E9F97F-E952-4E65-BDEB-348849C97B50}"/>
              </a:ext>
            </a:extLst>
          </p:cNvPr>
          <p:cNvSpPr/>
          <p:nvPr/>
        </p:nvSpPr>
        <p:spPr>
          <a:xfrm>
            <a:off x="217166" y="2421732"/>
            <a:ext cx="221481" cy="1341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6FA7FC4C-D18C-4FB7-88E7-01A35A39787E}"/>
              </a:ext>
            </a:extLst>
          </p:cNvPr>
          <p:cNvSpPr/>
          <p:nvPr/>
        </p:nvSpPr>
        <p:spPr>
          <a:xfrm>
            <a:off x="217166" y="2766210"/>
            <a:ext cx="221481" cy="1341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B4DFED2D-B303-4821-A3E3-28521DF08C0E}"/>
              </a:ext>
            </a:extLst>
          </p:cNvPr>
          <p:cNvSpPr/>
          <p:nvPr/>
        </p:nvSpPr>
        <p:spPr>
          <a:xfrm>
            <a:off x="217166" y="3108381"/>
            <a:ext cx="221481" cy="1341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楕円 17">
            <a:extLst>
              <a:ext uri="{FF2B5EF4-FFF2-40B4-BE49-F238E27FC236}">
                <a16:creationId xmlns:a16="http://schemas.microsoft.com/office/drawing/2014/main" id="{A4116ECC-3951-4570-8721-162448D034C9}"/>
              </a:ext>
            </a:extLst>
          </p:cNvPr>
          <p:cNvSpPr/>
          <p:nvPr/>
        </p:nvSpPr>
        <p:spPr>
          <a:xfrm>
            <a:off x="218648" y="3449421"/>
            <a:ext cx="221481" cy="1341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コンテンツ プレースホルダー 2">
            <a:extLst>
              <a:ext uri="{FF2B5EF4-FFF2-40B4-BE49-F238E27FC236}">
                <a16:creationId xmlns:a16="http://schemas.microsoft.com/office/drawing/2014/main" id="{8496F8E7-B476-4973-A7A3-FEF81BDFCE01}"/>
              </a:ext>
            </a:extLst>
          </p:cNvPr>
          <p:cNvSpPr txBox="1">
            <a:spLocks/>
          </p:cNvSpPr>
          <p:nvPr/>
        </p:nvSpPr>
        <p:spPr>
          <a:xfrm>
            <a:off x="110649" y="4026589"/>
            <a:ext cx="7433042" cy="43932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sz="10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White noise: </a:t>
            </a:r>
            <a:r>
              <a:rPr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RH</a:t>
            </a:r>
            <a:r>
              <a:rPr lang="en-US" altLang="ja-JP" sz="10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 side microphone result (difference among frequency, microphone location and height</a:t>
            </a:r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）</a:t>
            </a:r>
            <a:endParaRPr lang="en-US" altLang="ja-JP" sz="1000" dirty="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A912ED01-2D03-4B51-8CA0-26E99C62131E}"/>
              </a:ext>
            </a:extLst>
          </p:cNvPr>
          <p:cNvSpPr/>
          <p:nvPr/>
        </p:nvSpPr>
        <p:spPr>
          <a:xfrm>
            <a:off x="4301167" y="4269175"/>
            <a:ext cx="606935" cy="10772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ja-JP" sz="700" dirty="0">
                <a:latin typeface="Meiryo UI" panose="020B0604030504040204" pitchFamily="50" charset="-128"/>
                <a:ea typeface="Meiryo UI" panose="020B0604030504040204" pitchFamily="50" charset="-128"/>
              </a:rPr>
              <a:t>White noise</a:t>
            </a:r>
            <a:endParaRPr lang="ja-JP" altLang="en-US" sz="7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51B7008-B177-415F-9385-592A4DE37CC2}"/>
              </a:ext>
            </a:extLst>
          </p:cNvPr>
          <p:cNvSpPr/>
          <p:nvPr/>
        </p:nvSpPr>
        <p:spPr>
          <a:xfrm>
            <a:off x="4301167" y="1659883"/>
            <a:ext cx="606935" cy="10772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ja-JP" sz="700" dirty="0">
                <a:latin typeface="Meiryo UI" panose="020B0604030504040204" pitchFamily="50" charset="-128"/>
                <a:ea typeface="Meiryo UI" panose="020B0604030504040204" pitchFamily="50" charset="-128"/>
              </a:rPr>
              <a:t>White noise</a:t>
            </a:r>
            <a:endParaRPr lang="ja-JP" altLang="en-US" sz="7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DC2D449-42A5-4CFC-A507-29389910AD6C}"/>
              </a:ext>
            </a:extLst>
          </p:cNvPr>
          <p:cNvSpPr/>
          <p:nvPr/>
        </p:nvSpPr>
        <p:spPr>
          <a:xfrm>
            <a:off x="219470" y="4394273"/>
            <a:ext cx="156510" cy="10772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ja-JP" sz="700" dirty="0">
                <a:latin typeface="Meiryo UI" panose="020B0604030504040204" pitchFamily="50" charset="-128"/>
                <a:ea typeface="Meiryo UI" panose="020B0604030504040204" pitchFamily="50" charset="-128"/>
              </a:rPr>
              <a:t>RH</a:t>
            </a:r>
            <a:endParaRPr lang="ja-JP" altLang="en-US" sz="7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C0CF35F-17DA-48F2-A47A-13CD7F82B5D8}"/>
              </a:ext>
            </a:extLst>
          </p:cNvPr>
          <p:cNvSpPr/>
          <p:nvPr/>
        </p:nvSpPr>
        <p:spPr>
          <a:xfrm>
            <a:off x="241695" y="1782366"/>
            <a:ext cx="156510" cy="10772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ja-JP" sz="700" dirty="0">
                <a:latin typeface="Meiryo UI" panose="020B0604030504040204" pitchFamily="50" charset="-128"/>
                <a:ea typeface="Meiryo UI" panose="020B0604030504040204" pitchFamily="50" charset="-128"/>
              </a:rPr>
              <a:t>LH</a:t>
            </a:r>
            <a:endParaRPr lang="ja-JP" altLang="en-US" sz="7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98A2DB7E-1B80-4815-A001-61B34C50F0C9}"/>
              </a:ext>
            </a:extLst>
          </p:cNvPr>
          <p:cNvSpPr/>
          <p:nvPr/>
        </p:nvSpPr>
        <p:spPr>
          <a:xfrm>
            <a:off x="186985" y="4524401"/>
            <a:ext cx="221482" cy="7784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ja-JP" sz="500" dirty="0">
                <a:latin typeface="Meiryo UI" panose="020B0604030504040204" pitchFamily="50" charset="-128"/>
                <a:ea typeface="Meiryo UI" panose="020B0604030504040204" pitchFamily="50" charset="-128"/>
              </a:rPr>
              <a:t>H mm</a:t>
            </a:r>
            <a:endParaRPr lang="ja-JP" altLang="en-US" sz="5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3F3614B-CA23-4E46-85B1-5772845394FA}"/>
              </a:ext>
            </a:extLst>
          </p:cNvPr>
          <p:cNvSpPr/>
          <p:nvPr/>
        </p:nvSpPr>
        <p:spPr>
          <a:xfrm>
            <a:off x="208152" y="1916981"/>
            <a:ext cx="221482" cy="7784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ja-JP" sz="500" dirty="0">
                <a:latin typeface="Meiryo UI" panose="020B0604030504040204" pitchFamily="50" charset="-128"/>
                <a:ea typeface="Meiryo UI" panose="020B0604030504040204" pitchFamily="50" charset="-128"/>
              </a:rPr>
              <a:t>H mm</a:t>
            </a:r>
            <a:endParaRPr lang="ja-JP" altLang="en-US" sz="5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" name="コンテンツ プレースホルダー 2">
            <a:extLst>
              <a:ext uri="{FF2B5EF4-FFF2-40B4-BE49-F238E27FC236}">
                <a16:creationId xmlns:a16="http://schemas.microsoft.com/office/drawing/2014/main" id="{0F3CAD10-BCC5-4352-8AD6-6CCFFE7E3D4A}"/>
              </a:ext>
            </a:extLst>
          </p:cNvPr>
          <p:cNvSpPr txBox="1">
            <a:spLocks/>
          </p:cNvSpPr>
          <p:nvPr/>
        </p:nvSpPr>
        <p:spPr>
          <a:xfrm>
            <a:off x="110649" y="714097"/>
            <a:ext cx="8820296" cy="613376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Adding microphones in the vertical direction is effective for reducing Measurement uncertainty.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From this test result, about 5 microphones seems to be appropriate number.</a:t>
            </a:r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F28614EC-5448-4035-BB8E-82418D2080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7912001" y="1320225"/>
            <a:ext cx="975456" cy="175749"/>
          </a:xfrm>
          <a:prstGeom prst="rect">
            <a:avLst/>
          </a:prstGeom>
        </p:spPr>
      </p:pic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A46BF20-88C4-4323-BC33-81E67BFC4420}"/>
              </a:ext>
            </a:extLst>
          </p:cNvPr>
          <p:cNvSpPr/>
          <p:nvPr/>
        </p:nvSpPr>
        <p:spPr>
          <a:xfrm>
            <a:off x="7690470" y="1055538"/>
            <a:ext cx="391454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big</a:t>
            </a:r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C77A169-64B1-4515-A860-52B4ECCE8E08}"/>
              </a:ext>
            </a:extLst>
          </p:cNvPr>
          <p:cNvSpPr/>
          <p:nvPr/>
        </p:nvSpPr>
        <p:spPr>
          <a:xfrm>
            <a:off x="8677303" y="1055538"/>
            <a:ext cx="420308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low</a:t>
            </a:r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E285613-A66B-462E-AE60-E943DF6243BF}"/>
              </a:ext>
            </a:extLst>
          </p:cNvPr>
          <p:cNvSpPr/>
          <p:nvPr/>
        </p:nvSpPr>
        <p:spPr>
          <a:xfrm>
            <a:off x="7732304" y="1454769"/>
            <a:ext cx="359394" cy="18466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〇</a:t>
            </a:r>
            <a:r>
              <a:rPr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dB</a:t>
            </a:r>
            <a:endParaRPr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97093808-97C1-414E-8FD8-FB121D5E0CCE}"/>
              </a:ext>
            </a:extLst>
          </p:cNvPr>
          <p:cNvSpPr/>
          <p:nvPr/>
        </p:nvSpPr>
        <p:spPr>
          <a:xfrm>
            <a:off x="8701459" y="1454769"/>
            <a:ext cx="359394" cy="18466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〇</a:t>
            </a:r>
            <a:r>
              <a:rPr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dB</a:t>
            </a:r>
            <a:endParaRPr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7529094" y="6450264"/>
            <a:ext cx="1604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TF-QRTV-05-02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72511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386</Words>
  <Application>Microsoft Office PowerPoint</Application>
  <PresentationFormat>Bildschirmpräsentation (4:3)</PresentationFormat>
  <Paragraphs>67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5" baseType="lpstr">
      <vt:lpstr>メイリオ</vt:lpstr>
      <vt:lpstr>Meiryo UI</vt:lpstr>
      <vt:lpstr>ＭＳ 明朝</vt:lpstr>
      <vt:lpstr>游ゴシック</vt:lpstr>
      <vt:lpstr>游ゴシック Light</vt:lpstr>
      <vt:lpstr>Arial</vt:lpstr>
      <vt:lpstr>Calibri</vt:lpstr>
      <vt:lpstr>Calibri Light</vt:lpstr>
      <vt:lpstr>Times New Roman</vt:lpstr>
      <vt:lpstr>Wingdings</vt:lpstr>
      <vt:lpstr>Office テーマ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SHIRAHASHI, YOSHIHIRO</dc:creator>
  <cp:keywords/>
  <cp:lastModifiedBy>Volkenborn, Dirk (059)</cp:lastModifiedBy>
  <cp:revision>94</cp:revision>
  <dcterms:created xsi:type="dcterms:W3CDTF">2021-12-16T02:44:33Z</dcterms:created>
  <dcterms:modified xsi:type="dcterms:W3CDTF">2023-01-26T14:08:21Z</dcterms:modified>
  <cp:category>NONE</cp:category>
</cp:coreProperties>
</file>