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46" r:id="rId2"/>
    <p:sldId id="552" r:id="rId3"/>
    <p:sldId id="547" r:id="rId4"/>
    <p:sldId id="548" r:id="rId5"/>
    <p:sldId id="549" r:id="rId6"/>
    <p:sldId id="535" r:id="rId7"/>
    <p:sldId id="536" r:id="rId8"/>
    <p:sldId id="537" r:id="rId9"/>
    <p:sldId id="538" r:id="rId10"/>
    <p:sldId id="539" r:id="rId11"/>
    <p:sldId id="540" r:id="rId12"/>
    <p:sldId id="543" r:id="rId13"/>
    <p:sldId id="550" r:id="rId14"/>
    <p:sldId id="551" r:id="rId15"/>
  </p:sldIdLst>
  <p:sldSz cx="9144000" cy="6858000" type="screen4x3"/>
  <p:notesSz cx="9928225" cy="679767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3D414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600"/>
    <a:srgbClr val="0443CE"/>
    <a:srgbClr val="FDB602"/>
    <a:srgbClr val="FD6600"/>
    <a:srgbClr val="996600"/>
    <a:srgbClr val="FFF18D"/>
    <a:srgbClr val="7F8276"/>
    <a:srgbClr val="5B5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2" autoAdjust="0"/>
    <p:restoredTop sz="96457" autoAdjust="0"/>
  </p:normalViewPr>
  <p:slideViewPr>
    <p:cSldViewPr snapToGrid="0" showGuides="1">
      <p:cViewPr varScale="1">
        <p:scale>
          <a:sx n="59" d="100"/>
          <a:sy n="59" d="100"/>
        </p:scale>
        <p:origin x="1440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>
            <a:extLst>
              <a:ext uri="{FF2B5EF4-FFF2-40B4-BE49-F238E27FC236}">
                <a16:creationId xmlns:a16="http://schemas.microsoft.com/office/drawing/2014/main" id="{DEFD2066-7901-4863-83C8-EE837B6D403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81488" cy="306388"/>
          </a:xfrm>
          <a:prstGeom prst="rect">
            <a:avLst/>
          </a:prstGeom>
          <a:noFill/>
          <a:ln w="7938">
            <a:noFill/>
            <a:miter lim="800000"/>
            <a:headEnd/>
            <a:tailEnd/>
          </a:ln>
          <a:effectLst/>
        </p:spPr>
        <p:txBody>
          <a:bodyPr vert="horz" wrap="square" lIns="91868" tIns="45934" rIns="91868" bIns="45934" numCol="1" anchor="t" anchorCtr="0" compatLnSpc="1">
            <a:prstTxWarp prst="textNoShape">
              <a:avLst/>
            </a:prstTxWarp>
          </a:bodyPr>
          <a:lstStyle>
            <a:lvl1pPr algn="l" defTabSz="919163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9491" name="Rectangle 3">
            <a:extLst>
              <a:ext uri="{FF2B5EF4-FFF2-40B4-BE49-F238E27FC236}">
                <a16:creationId xmlns:a16="http://schemas.microsoft.com/office/drawing/2014/main" id="{4E69FE8E-9DA4-4EB7-9B46-BB61DDA3053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59438" y="0"/>
            <a:ext cx="4281487" cy="306388"/>
          </a:xfrm>
          <a:prstGeom prst="rect">
            <a:avLst/>
          </a:prstGeom>
          <a:noFill/>
          <a:ln w="7938">
            <a:noFill/>
            <a:miter lim="800000"/>
            <a:headEnd/>
            <a:tailEnd/>
          </a:ln>
          <a:effectLst/>
        </p:spPr>
        <p:txBody>
          <a:bodyPr vert="horz" wrap="square" lIns="91868" tIns="45934" rIns="91868" bIns="45934" numCol="1" anchor="t" anchorCtr="0" compatLnSpc="1">
            <a:prstTxWarp prst="textNoShape">
              <a:avLst/>
            </a:prstTxWarp>
          </a:bodyPr>
          <a:lstStyle>
            <a:lvl1pPr algn="r" defTabSz="919163">
              <a:lnSpc>
                <a:spcPct val="100000"/>
              </a:lnSpc>
              <a:defRPr sz="12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39DC1AC-E09B-4A3F-B77F-15B114EF2B49}" type="datetime1">
              <a:rPr lang="de-DE"/>
              <a:pPr>
                <a:defRPr/>
              </a:pPr>
              <a:t>11.10.2022</a:t>
            </a:fld>
            <a:endParaRPr lang="de-DE"/>
          </a:p>
        </p:txBody>
      </p:sp>
      <p:sp>
        <p:nvSpPr>
          <p:cNvPr id="319492" name="Rectangle 4">
            <a:extLst>
              <a:ext uri="{FF2B5EF4-FFF2-40B4-BE49-F238E27FC236}">
                <a16:creationId xmlns:a16="http://schemas.microsoft.com/office/drawing/2014/main" id="{6EFC2BA8-918F-4808-A4D1-3E3D4394624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3188"/>
            <a:ext cx="4281488" cy="306387"/>
          </a:xfrm>
          <a:prstGeom prst="rect">
            <a:avLst/>
          </a:prstGeom>
          <a:noFill/>
          <a:ln w="7938">
            <a:noFill/>
            <a:miter lim="800000"/>
            <a:headEnd/>
            <a:tailEnd/>
          </a:ln>
          <a:effectLst/>
        </p:spPr>
        <p:txBody>
          <a:bodyPr vert="horz" wrap="square" lIns="91868" tIns="45934" rIns="91868" bIns="45934" numCol="1" anchor="b" anchorCtr="0" compatLnSpc="1">
            <a:prstTxWarp prst="textNoShape">
              <a:avLst/>
            </a:prstTxWarp>
          </a:bodyPr>
          <a:lstStyle>
            <a:lvl1pPr algn="l" defTabSz="919163">
              <a:lnSpc>
                <a:spcPct val="100000"/>
              </a:lnSpc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9493" name="Rectangle 5">
            <a:extLst>
              <a:ext uri="{FF2B5EF4-FFF2-40B4-BE49-F238E27FC236}">
                <a16:creationId xmlns:a16="http://schemas.microsoft.com/office/drawing/2014/main" id="{2D6525C7-45F4-43F9-95FC-89DEDC0C3E0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59438" y="6453188"/>
            <a:ext cx="4281487" cy="306387"/>
          </a:xfrm>
          <a:prstGeom prst="rect">
            <a:avLst/>
          </a:prstGeom>
          <a:noFill/>
          <a:ln w="7938">
            <a:noFill/>
            <a:miter lim="800000"/>
            <a:headEnd/>
            <a:tailEnd/>
          </a:ln>
          <a:effectLst/>
        </p:spPr>
        <p:txBody>
          <a:bodyPr vert="horz" wrap="square" lIns="91868" tIns="45934" rIns="91868" bIns="45934" numCol="1" anchor="b" anchorCtr="0" compatLnSpc="1">
            <a:prstTxWarp prst="textNoShape">
              <a:avLst/>
            </a:prstTxWarp>
          </a:bodyPr>
          <a:lstStyle>
            <a:lvl1pPr algn="r" defTabSz="919163">
              <a:lnSpc>
                <a:spcPct val="100000"/>
              </a:lnSpc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0D9EC71-4939-4DC5-8030-BD84B473360E}" type="slidenum">
              <a:rPr lang="de-DE" altLang="de-DE"/>
              <a:pPr>
                <a:defRPr/>
              </a:pPr>
              <a:t>‹N›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D6239228-F879-427C-86FC-D315A358D33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965700" cy="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none" lIns="-1671188" tIns="-835592" rIns="-1671188" bIns="-835592" numCol="1" anchor="ctr" anchorCtr="0" compatLnSpc="1">
            <a:prstTxWarp prst="textNoShape">
              <a:avLst/>
            </a:prstTxWarp>
          </a:bodyPr>
          <a:lstStyle>
            <a:lvl1pPr algn="l" defTabSz="-16711613">
              <a:lnSpc>
                <a:spcPct val="100000"/>
              </a:lnSpc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33FBEE75-7895-42F9-95CE-D565193F1CB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965700" y="0"/>
            <a:ext cx="4962525" cy="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none" lIns="-1671188" tIns="-835592" rIns="-1671188" bIns="-835592" numCol="1" anchor="ctr" anchorCtr="0" compatLnSpc="1">
            <a:prstTxWarp prst="textNoShape">
              <a:avLst/>
            </a:prstTxWarp>
          </a:bodyPr>
          <a:lstStyle>
            <a:lvl1pPr algn="r" defTabSz="-16711613">
              <a:lnSpc>
                <a:spcPct val="100000"/>
              </a:lnSpc>
              <a:defRPr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CA6E56B-3522-4EC2-AD96-B4340C597735}" type="datetime1">
              <a:rPr lang="en-US" altLang="de-DE"/>
              <a:pPr>
                <a:defRPr/>
              </a:pPr>
              <a:t>10/11/2022</a:t>
            </a:fld>
            <a:endParaRPr lang="en-US" alt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B245C2B-3174-4F31-B56D-B50500FE6CD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0"/>
            <a:ext cx="4530725" cy="33988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9" name="Rectangle 5">
            <a:extLst>
              <a:ext uri="{FF2B5EF4-FFF2-40B4-BE49-F238E27FC236}">
                <a16:creationId xmlns:a16="http://schemas.microsoft.com/office/drawing/2014/main" id="{2ECADFE6-8DC3-4D63-A9DF-F0188A1BEFD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652588" y="3398838"/>
            <a:ext cx="6623050" cy="3398837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none" lIns="-1671188" tIns="-835592" rIns="-1671188" bIns="-8355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/>
              <a:t>Click to edit Master text styles</a:t>
            </a:r>
          </a:p>
          <a:p>
            <a:pPr lvl="1"/>
            <a:r>
              <a:rPr lang="en-US" altLang="de-DE" noProof="0"/>
              <a:t>Second level</a:t>
            </a:r>
          </a:p>
          <a:p>
            <a:pPr lvl="2"/>
            <a:r>
              <a:rPr lang="en-US" altLang="de-DE" noProof="0"/>
              <a:t>Third level</a:t>
            </a:r>
          </a:p>
          <a:p>
            <a:pPr lvl="3"/>
            <a:r>
              <a:rPr lang="en-US" altLang="de-DE" noProof="0"/>
              <a:t>Fourth level</a:t>
            </a:r>
          </a:p>
          <a:p>
            <a:pPr lvl="4"/>
            <a:r>
              <a:rPr lang="en-US" altLang="de-DE" noProof="0"/>
              <a:t>Fifth level</a:t>
            </a:r>
          </a:p>
        </p:txBody>
      </p:sp>
      <p:sp>
        <p:nvSpPr>
          <p:cNvPr id="98310" name="Rectangle 6">
            <a:extLst>
              <a:ext uri="{FF2B5EF4-FFF2-40B4-BE49-F238E27FC236}">
                <a16:creationId xmlns:a16="http://schemas.microsoft.com/office/drawing/2014/main" id="{96D3E80D-D0A7-4139-AEB9-67C705F4321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97675"/>
            <a:ext cx="4965700" cy="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none" lIns="-1671188" tIns="-835592" rIns="-1671188" bIns="-835592" numCol="1" anchor="b" anchorCtr="0" compatLnSpc="1">
            <a:prstTxWarp prst="textNoShape">
              <a:avLst/>
            </a:prstTxWarp>
          </a:bodyPr>
          <a:lstStyle>
            <a:lvl1pPr algn="l" defTabSz="-16711613">
              <a:lnSpc>
                <a:spcPct val="100000"/>
              </a:lnSpc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98311" name="Rectangle 7">
            <a:extLst>
              <a:ext uri="{FF2B5EF4-FFF2-40B4-BE49-F238E27FC236}">
                <a16:creationId xmlns:a16="http://schemas.microsoft.com/office/drawing/2014/main" id="{DA35B258-3B08-435F-ADFB-1D0744BA33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965700" y="6797675"/>
            <a:ext cx="4962525" cy="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/>
        </p:spPr>
        <p:txBody>
          <a:bodyPr vert="horz" wrap="none" lIns="-1671188" tIns="-835592" rIns="-1671188" bIns="-835592" numCol="1" anchor="b" anchorCtr="0" compatLnSpc="1">
            <a:prstTxWarp prst="textNoShape">
              <a:avLst/>
            </a:prstTxWarp>
          </a:bodyPr>
          <a:lstStyle>
            <a:lvl1pPr algn="r" defTabSz="-16711613">
              <a:lnSpc>
                <a:spcPct val="100000"/>
              </a:lnSpc>
              <a:defRPr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3FB916-9CBA-48CC-A052-B1336540B135}" type="slidenum">
              <a:rPr lang="en-US" altLang="de-DE"/>
              <a:pPr>
                <a:defRPr/>
              </a:pPr>
              <a:t>‹N›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B2472009-2235-4422-84C6-C44954A111A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427B9210-4ED5-4A17-B3FB-59D6572ABA11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6147" name="Rectangle 7">
            <a:extLst>
              <a:ext uri="{FF2B5EF4-FFF2-40B4-BE49-F238E27FC236}">
                <a16:creationId xmlns:a16="http://schemas.microsoft.com/office/drawing/2014/main" id="{FB7B978F-F2C8-469E-800B-A08CC4D51E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D161688C-FE1F-445E-9CA7-883DBABB6390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B1E9072D-B6BA-4EC8-AC63-58F5484544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9" name="Rectangle 3">
            <a:extLst>
              <a:ext uri="{FF2B5EF4-FFF2-40B4-BE49-F238E27FC236}">
                <a16:creationId xmlns:a16="http://schemas.microsoft.com/office/drawing/2014/main" id="{3B7F8E88-6CA5-4865-8C8F-F373C0FA17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>
            <a:extLst>
              <a:ext uri="{FF2B5EF4-FFF2-40B4-BE49-F238E27FC236}">
                <a16:creationId xmlns:a16="http://schemas.microsoft.com/office/drawing/2014/main" id="{BFE1B979-3EF2-4FF1-92AA-1C7A7AC908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08BF5615-C756-40AE-B56C-4E35C9C713A9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4579" name="Rectangle 7">
            <a:extLst>
              <a:ext uri="{FF2B5EF4-FFF2-40B4-BE49-F238E27FC236}">
                <a16:creationId xmlns:a16="http://schemas.microsoft.com/office/drawing/2014/main" id="{F9D7E53A-5B97-4BEA-9F63-CDAEEE7F96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A349312F-3B3F-4B4B-A860-D2CA7CEB688D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4580" name="Rectangle 2">
            <a:extLst>
              <a:ext uri="{FF2B5EF4-FFF2-40B4-BE49-F238E27FC236}">
                <a16:creationId xmlns:a16="http://schemas.microsoft.com/office/drawing/2014/main" id="{9EADBF1B-D330-40BA-8A7D-2988AA66E35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A840D5C6-770D-43B3-A5DE-2F04D2A6F4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C63B6D4A-125C-469A-8620-2B17DD0877E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81A97AEB-BAB8-4532-90DC-5BC09267FEA5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3BB27BD6-2160-459A-BB65-B0703FAEE2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6886B06F-287D-40AA-B1CB-9562A52DF08B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11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3558B026-533E-4F72-908C-172CF18D42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>
            <a:extLst>
              <a:ext uri="{FF2B5EF4-FFF2-40B4-BE49-F238E27FC236}">
                <a16:creationId xmlns:a16="http://schemas.microsoft.com/office/drawing/2014/main" id="{D13A67A6-94BF-4D39-8C3A-C2D75EF65D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EBFD71DA-7587-4F1C-A811-617A2DCFECD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7ECBB71B-5F58-4006-A8F6-E4D33B33049C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8675" name="Rectangle 7">
            <a:extLst>
              <a:ext uri="{FF2B5EF4-FFF2-40B4-BE49-F238E27FC236}">
                <a16:creationId xmlns:a16="http://schemas.microsoft.com/office/drawing/2014/main" id="{7DAF2EE3-EF43-4289-8D39-CE8574252C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06DC3C35-2913-4D6C-A60F-3E3096C2D11B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3E7626AC-7AE1-44E1-A9D8-85F27015BB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>
            <a:extLst>
              <a:ext uri="{FF2B5EF4-FFF2-40B4-BE49-F238E27FC236}">
                <a16:creationId xmlns:a16="http://schemas.microsoft.com/office/drawing/2014/main" id="{09AFDA56-72FB-40FB-ADAD-BDD2504F98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>
            <a:extLst>
              <a:ext uri="{FF2B5EF4-FFF2-40B4-BE49-F238E27FC236}">
                <a16:creationId xmlns:a16="http://schemas.microsoft.com/office/drawing/2014/main" id="{41F64E78-15F1-4798-93E6-B65E8FBF017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5B29F3DB-993E-4E27-9D22-66C8E46D0802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30723" name="Rectangle 7">
            <a:extLst>
              <a:ext uri="{FF2B5EF4-FFF2-40B4-BE49-F238E27FC236}">
                <a16:creationId xmlns:a16="http://schemas.microsoft.com/office/drawing/2014/main" id="{7EEC0522-1E91-421D-9E83-3829A4339B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68B6C3B6-E14E-4CEB-BF58-E9B37255F96C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13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30724" name="Rectangle 2">
            <a:extLst>
              <a:ext uri="{FF2B5EF4-FFF2-40B4-BE49-F238E27FC236}">
                <a16:creationId xmlns:a16="http://schemas.microsoft.com/office/drawing/2014/main" id="{5F6DCB0F-C42C-46AD-B67B-494FEB526F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>
            <a:extLst>
              <a:ext uri="{FF2B5EF4-FFF2-40B4-BE49-F238E27FC236}">
                <a16:creationId xmlns:a16="http://schemas.microsoft.com/office/drawing/2014/main" id="{2C0FC714-1680-433C-B100-BEA989F7D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>
            <a:extLst>
              <a:ext uri="{FF2B5EF4-FFF2-40B4-BE49-F238E27FC236}">
                <a16:creationId xmlns:a16="http://schemas.microsoft.com/office/drawing/2014/main" id="{F117E11B-8BB9-48C3-A4D0-EA0B6F5DE35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7C65B9B1-AE7D-4E9A-9678-F6070D39A2C9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32771" name="Rectangle 7">
            <a:extLst>
              <a:ext uri="{FF2B5EF4-FFF2-40B4-BE49-F238E27FC236}">
                <a16:creationId xmlns:a16="http://schemas.microsoft.com/office/drawing/2014/main" id="{4E21528C-CB70-4BB8-B807-6DDCEE682D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30206D99-5EEA-4254-9CAF-BAF83B44CAD0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14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32772" name="Rectangle 2">
            <a:extLst>
              <a:ext uri="{FF2B5EF4-FFF2-40B4-BE49-F238E27FC236}">
                <a16:creationId xmlns:a16="http://schemas.microsoft.com/office/drawing/2014/main" id="{5B3474E4-F305-49EF-9C5A-99CDD2BAAA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>
            <a:extLst>
              <a:ext uri="{FF2B5EF4-FFF2-40B4-BE49-F238E27FC236}">
                <a16:creationId xmlns:a16="http://schemas.microsoft.com/office/drawing/2014/main" id="{9246A36B-92BA-4068-9C8B-099F662811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>
            <a:extLst>
              <a:ext uri="{FF2B5EF4-FFF2-40B4-BE49-F238E27FC236}">
                <a16:creationId xmlns:a16="http://schemas.microsoft.com/office/drawing/2014/main" id="{C2E13F21-9BC2-461E-B07A-24DB3EFD0BF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F49D128B-B8AE-49B3-8583-34DE582057A8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8195" name="Rectangle 7">
            <a:extLst>
              <a:ext uri="{FF2B5EF4-FFF2-40B4-BE49-F238E27FC236}">
                <a16:creationId xmlns:a16="http://schemas.microsoft.com/office/drawing/2014/main" id="{6AB3B0B3-128B-4880-80E9-0A626D3ED4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FE61A2C9-3B6F-4F7C-A17F-1124FFA569E6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DD5F2B25-DC54-4B2E-8ABE-4A158505CF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91C24BE5-9071-4BB0-A163-BE830F1857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>
            <a:extLst>
              <a:ext uri="{FF2B5EF4-FFF2-40B4-BE49-F238E27FC236}">
                <a16:creationId xmlns:a16="http://schemas.microsoft.com/office/drawing/2014/main" id="{1884C02E-631F-4610-869F-DA349E90D5D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B870C207-4AA4-4002-B875-2A94277EBB3C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0243" name="Rectangle 7">
            <a:extLst>
              <a:ext uri="{FF2B5EF4-FFF2-40B4-BE49-F238E27FC236}">
                <a16:creationId xmlns:a16="http://schemas.microsoft.com/office/drawing/2014/main" id="{A63D3127-7FBE-41BB-92B0-692FC87FE5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B5F04456-A462-4CDD-8C13-94CEA6A28FCF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3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1CBC3273-C2BB-49A8-AC5C-37861DAFBB3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5" name="Rectangle 3">
            <a:extLst>
              <a:ext uri="{FF2B5EF4-FFF2-40B4-BE49-F238E27FC236}">
                <a16:creationId xmlns:a16="http://schemas.microsoft.com/office/drawing/2014/main" id="{DAFDDBFD-EE52-49E1-99B6-00D7F1C16B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>
            <a:extLst>
              <a:ext uri="{FF2B5EF4-FFF2-40B4-BE49-F238E27FC236}">
                <a16:creationId xmlns:a16="http://schemas.microsoft.com/office/drawing/2014/main" id="{AD70B433-5A58-43D2-800B-8ADDFE6C07E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BD5E2924-503A-485D-8F8B-4FE128621D8B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2291" name="Rectangle 7">
            <a:extLst>
              <a:ext uri="{FF2B5EF4-FFF2-40B4-BE49-F238E27FC236}">
                <a16:creationId xmlns:a16="http://schemas.microsoft.com/office/drawing/2014/main" id="{75F73D34-F2E3-42E0-978F-850722761D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A70A479B-6711-4FDE-896A-5928869895E6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4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627A0797-1D19-4D6C-9723-0AEDA11D86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3" name="Rectangle 3">
            <a:extLst>
              <a:ext uri="{FF2B5EF4-FFF2-40B4-BE49-F238E27FC236}">
                <a16:creationId xmlns:a16="http://schemas.microsoft.com/office/drawing/2014/main" id="{988FA428-6043-4249-BCB5-43458E6944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>
            <a:extLst>
              <a:ext uri="{FF2B5EF4-FFF2-40B4-BE49-F238E27FC236}">
                <a16:creationId xmlns:a16="http://schemas.microsoft.com/office/drawing/2014/main" id="{D02703BC-AAFB-4384-8FA2-9B207EC5BDB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305C3062-DC80-4B80-97D4-68EC141814AB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4339" name="Rectangle 7">
            <a:extLst>
              <a:ext uri="{FF2B5EF4-FFF2-40B4-BE49-F238E27FC236}">
                <a16:creationId xmlns:a16="http://schemas.microsoft.com/office/drawing/2014/main" id="{7256F5A7-9976-49B8-BD30-50C301DA62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CCEFE479-CB46-495A-8A9F-1F28FD23FE7A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5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65DD0A1A-E24E-416E-A85C-BE868785A1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D40A369B-A794-44E6-B282-5C8DC1D958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9FE6225D-F060-4CCF-8BF7-71B88106ECD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FDBAC6D1-7ED0-45EA-9B44-E2DD89DE84AF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id="{36F8CC3D-76E8-4A3D-B55F-FA7EF40B50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93BB2668-B779-47CE-BAA1-6460A0B3F92F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6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BD387D00-C016-4E61-B1FC-E295372670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AFBF6C07-F145-43BF-A864-ACBC449320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id="{A54CC5CB-6D82-4130-AC55-2340B73ED30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E568F122-DB50-4BCD-B0F8-E075B84F57C8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85BEE3EC-D079-4344-B23F-BC13B59743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2CFB7FAE-4766-4414-A482-B8D94E885059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7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DAA20DE8-B6CD-4F0C-AD15-02246D624BE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7" name="Rectangle 3">
            <a:extLst>
              <a:ext uri="{FF2B5EF4-FFF2-40B4-BE49-F238E27FC236}">
                <a16:creationId xmlns:a16="http://schemas.microsoft.com/office/drawing/2014/main" id="{64E2D7F0-1AEC-4FB2-AFD4-B7CDE6A81C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B6D44E0A-2EE6-4AA4-A085-C06ABA83157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13145CE0-1193-4CBC-BEBE-3CA7CDC1E44A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0483" name="Rectangle 7">
            <a:extLst>
              <a:ext uri="{FF2B5EF4-FFF2-40B4-BE49-F238E27FC236}">
                <a16:creationId xmlns:a16="http://schemas.microsoft.com/office/drawing/2014/main" id="{9C0022E1-1E80-4F94-8186-D008808711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3AE36292-4887-4F1D-BC44-D73C7C55A116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8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A89D6B94-F886-45BA-8A6F-F5A05C7F5E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CC3DB1E8-6A88-4355-8B9B-A21D42CC58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3FA88393-11E0-4FD8-9F3C-D3B7F3183B5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31CD0071-720D-40A2-B7EB-F2C4F4CE398C}" type="datetime1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10/11/2022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2531" name="Rectangle 7">
            <a:extLst>
              <a:ext uri="{FF2B5EF4-FFF2-40B4-BE49-F238E27FC236}">
                <a16:creationId xmlns:a16="http://schemas.microsoft.com/office/drawing/2014/main" id="{140E729A-D0C3-4783-99EC-E27BD40DEAF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 defTabSz="-16711613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defTabSz="-16711613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00000"/>
              </a:lnSpc>
            </a:pPr>
            <a:fld id="{D5C402BA-87AC-4F99-BD3D-5B9786E7E013}" type="slidenum">
              <a:rPr lang="en-US" altLang="de-DE" b="0">
                <a:solidFill>
                  <a:schemeClr val="tx1"/>
                </a:solidFill>
              </a:rPr>
              <a:pPr algn="r">
                <a:lnSpc>
                  <a:spcPct val="100000"/>
                </a:lnSpc>
              </a:pPr>
              <a:t>9</a:t>
            </a:fld>
            <a:endParaRPr lang="en-US" altLang="de-DE" b="0">
              <a:solidFill>
                <a:schemeClr val="tx1"/>
              </a:solidFill>
            </a:endParaRPr>
          </a:p>
        </p:txBody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6FF58D11-8744-4DB0-A95E-E78EE49456F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>
            <a:extLst>
              <a:ext uri="{FF2B5EF4-FFF2-40B4-BE49-F238E27FC236}">
                <a16:creationId xmlns:a16="http://schemas.microsoft.com/office/drawing/2014/main" id="{175DE1B2-0DD7-453F-89D8-5010627FFA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71488"/>
            <a:ext cx="5715000" cy="246062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69">
            <a:extLst>
              <a:ext uri="{FF2B5EF4-FFF2-40B4-BE49-F238E27FC236}">
                <a16:creationId xmlns:a16="http://schemas.microsoft.com/office/drawing/2014/main" id="{54E0153C-C376-4E43-9440-10049C18C1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3629025" y="6588125"/>
            <a:ext cx="3556000" cy="476250"/>
          </a:xfrm>
          <a:prstGeom prst="rect">
            <a:avLst/>
          </a:prstGeom>
        </p:spPr>
        <p:txBody>
          <a:bodyPr/>
          <a:lstStyle>
            <a:lvl1pPr algn="ctr">
              <a:lnSpc>
                <a:spcPct val="120000"/>
              </a:lnSpc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ALRT/ELT3  29.04.2011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8301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40">
            <a:extLst>
              <a:ext uri="{FF2B5EF4-FFF2-40B4-BE49-F238E27FC236}">
                <a16:creationId xmlns:a16="http://schemas.microsoft.com/office/drawing/2014/main" id="{E9926278-3077-46A8-88CC-6C59E4CABC9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019175"/>
            <a:ext cx="9144000" cy="0"/>
          </a:xfrm>
          <a:prstGeom prst="line">
            <a:avLst/>
          </a:prstGeom>
          <a:noFill/>
          <a:ln w="12700">
            <a:solidFill>
              <a:srgbClr val="FFD15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27" name="Rectangle 35">
            <a:extLst>
              <a:ext uri="{FF2B5EF4-FFF2-40B4-BE49-F238E27FC236}">
                <a16:creationId xmlns:a16="http://schemas.microsoft.com/office/drawing/2014/main" id="{7ACAD3D3-2F5B-4702-960D-04390386E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solidFill>
            <a:srgbClr val="434847"/>
          </a:solidFill>
          <a:ln>
            <a:noFill/>
          </a:ln>
        </p:spPr>
        <p:txBody>
          <a:bodyPr lIns="95788" tIns="47894" rIns="95788" bIns="47894" anchor="ctr">
            <a:spAutoFit/>
          </a:bodyPr>
          <a:lstStyle>
            <a:lvl1pPr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  <a:defRPr/>
            </a:pPr>
            <a:endParaRPr lang="de-DE" altLang="de-DE"/>
          </a:p>
        </p:txBody>
      </p:sp>
      <p:sp>
        <p:nvSpPr>
          <p:cNvPr id="1028" name="Line 36">
            <a:extLst>
              <a:ext uri="{FF2B5EF4-FFF2-40B4-BE49-F238E27FC236}">
                <a16:creationId xmlns:a16="http://schemas.microsoft.com/office/drawing/2014/main" id="{2F0D320B-EED5-4673-8B4E-ECE08FA449E9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04900"/>
            <a:ext cx="9144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29" name="Line 37">
            <a:extLst>
              <a:ext uri="{FF2B5EF4-FFF2-40B4-BE49-F238E27FC236}">
                <a16:creationId xmlns:a16="http://schemas.microsoft.com/office/drawing/2014/main" id="{4BFC1B35-C8F0-46C9-9562-F9861C710FFC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758825"/>
            <a:ext cx="9144000" cy="0"/>
          </a:xfrm>
          <a:prstGeom prst="line">
            <a:avLst/>
          </a:prstGeom>
          <a:noFill/>
          <a:ln w="12700">
            <a:solidFill>
              <a:srgbClr val="FFB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30" name="Line 38">
            <a:extLst>
              <a:ext uri="{FF2B5EF4-FFF2-40B4-BE49-F238E27FC236}">
                <a16:creationId xmlns:a16="http://schemas.microsoft.com/office/drawing/2014/main" id="{038CAC89-5319-4DE1-841E-212258D2F544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796925"/>
            <a:ext cx="9144000" cy="0"/>
          </a:xfrm>
          <a:prstGeom prst="line">
            <a:avLst/>
          </a:prstGeom>
          <a:noFill/>
          <a:ln w="12700">
            <a:solidFill>
              <a:srgbClr val="FFB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31" name="Line 39">
            <a:extLst>
              <a:ext uri="{FF2B5EF4-FFF2-40B4-BE49-F238E27FC236}">
                <a16:creationId xmlns:a16="http://schemas.microsoft.com/office/drawing/2014/main" id="{FFC4B826-63EF-4278-B6E7-3B8C070BB190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85825"/>
            <a:ext cx="9144000" cy="0"/>
          </a:xfrm>
          <a:prstGeom prst="line">
            <a:avLst/>
          </a:prstGeom>
          <a:noFill/>
          <a:ln w="12700">
            <a:solidFill>
              <a:srgbClr val="FFB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32" name="Line 41">
            <a:extLst>
              <a:ext uri="{FF2B5EF4-FFF2-40B4-BE49-F238E27FC236}">
                <a16:creationId xmlns:a16="http://schemas.microsoft.com/office/drawing/2014/main" id="{E7391E92-5EB5-4417-8E26-FA5A2A83258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393825"/>
            <a:ext cx="9144000" cy="0"/>
          </a:xfrm>
          <a:prstGeom prst="line">
            <a:avLst/>
          </a:prstGeom>
          <a:noFill/>
          <a:ln w="12700">
            <a:solidFill>
              <a:srgbClr val="FFE39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5788" tIns="47894" rIns="95788" bIns="47894" anchor="ctr">
            <a:spAutoFit/>
          </a:bodyPr>
          <a:lstStyle/>
          <a:p>
            <a:endParaRPr lang="en-GB"/>
          </a:p>
        </p:txBody>
      </p:sp>
      <p:sp>
        <p:nvSpPr>
          <p:cNvPr id="1033" name="Rectangle 48">
            <a:extLst>
              <a:ext uri="{FF2B5EF4-FFF2-40B4-BE49-F238E27FC236}">
                <a16:creationId xmlns:a16="http://schemas.microsoft.com/office/drawing/2014/main" id="{8B033DC2-4B60-46A9-982B-7EC8322052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71488"/>
            <a:ext cx="5715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34" name="Text Box 53">
            <a:extLst>
              <a:ext uri="{FF2B5EF4-FFF2-40B4-BE49-F238E27FC236}">
                <a16:creationId xmlns:a16="http://schemas.microsoft.com/office/drawing/2014/main" id="{F504BAB9-4B55-4203-8A59-810909A70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" y="6592888"/>
            <a:ext cx="4476750" cy="234950"/>
          </a:xfrm>
          <a:prstGeom prst="rect">
            <a:avLst/>
          </a:prstGeom>
          <a:noFill/>
          <a:ln>
            <a:noFill/>
          </a:ln>
        </p:spPr>
        <p:txBody>
          <a:bodyPr lIns="95788" tIns="47894" rIns="95788" bIns="47894" anchor="b">
            <a:spAutoFit/>
          </a:bodyPr>
          <a:lstStyle>
            <a:lvl1pPr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B900"/>
              </a:buClr>
              <a:buFont typeface="Wingdings" panose="05000000000000000000" pitchFamily="2" charset="2"/>
              <a:buNone/>
              <a:defRPr/>
            </a:pPr>
            <a:r>
              <a:rPr lang="en-US" altLang="de-DE" sz="900" b="0">
                <a:solidFill>
                  <a:schemeClr val="folHlink"/>
                </a:solidFill>
              </a:rPr>
              <a:t>© Copyright Automotive Lighting Reutlingen GmbH, 2011 /   29.04.2011    </a:t>
            </a:r>
            <a:endParaRPr lang="de-DE" altLang="de-DE" sz="900">
              <a:solidFill>
                <a:schemeClr val="accent1"/>
              </a:solidFill>
            </a:endParaRPr>
          </a:p>
        </p:txBody>
      </p:sp>
      <p:pic>
        <p:nvPicPr>
          <p:cNvPr id="1035" name="Picture 60" descr="logo">
            <a:extLst>
              <a:ext uri="{FF2B5EF4-FFF2-40B4-BE49-F238E27FC236}">
                <a16:creationId xmlns:a16="http://schemas.microsoft.com/office/drawing/2014/main" id="{F25AF67C-30AF-45F0-A071-D7052DD99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215900"/>
            <a:ext cx="1379538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Text Box 61">
            <a:extLst>
              <a:ext uri="{FF2B5EF4-FFF2-40B4-BE49-F238E27FC236}">
                <a16:creationId xmlns:a16="http://schemas.microsoft.com/office/drawing/2014/main" id="{601399C1-B9A7-45B7-A08E-DFA11369E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6597650"/>
            <a:ext cx="1647825" cy="558800"/>
          </a:xfrm>
          <a:prstGeom prst="rect">
            <a:avLst/>
          </a:prstGeom>
          <a:noFill/>
          <a:ln>
            <a:noFill/>
          </a:ln>
        </p:spPr>
        <p:txBody>
          <a:bodyPr lIns="95788" tIns="47894" rIns="95788" bIns="47894">
            <a:spAutoFit/>
          </a:bodyPr>
          <a:lstStyle>
            <a:lvl1pPr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FFB900"/>
              </a:buClr>
              <a:buFont typeface="Wingdings" panose="05000000000000000000" pitchFamily="2" charset="2"/>
              <a:buNone/>
              <a:defRPr/>
            </a:pPr>
            <a:r>
              <a:rPr lang="en-US" altLang="de-DE" sz="900" b="0">
                <a:solidFill>
                  <a:schemeClr val="folHlink"/>
                </a:solidFill>
              </a:rPr>
              <a:t>A Magneti Marelli Company</a:t>
            </a:r>
            <a:endParaRPr lang="de-DE" altLang="de-DE" sz="900" b="0">
              <a:solidFill>
                <a:schemeClr val="folHlink"/>
              </a:solidFill>
            </a:endParaRPr>
          </a:p>
          <a:p>
            <a:pPr>
              <a:spcBef>
                <a:spcPct val="20000"/>
              </a:spcBef>
              <a:buClr>
                <a:srgbClr val="FFB900"/>
              </a:buClr>
              <a:buFont typeface="Wingdings" panose="05000000000000000000" pitchFamily="2" charset="2"/>
              <a:buNone/>
              <a:defRPr/>
            </a:pPr>
            <a:endParaRPr lang="de-DE" altLang="de-DE" sz="900" b="0">
              <a:solidFill>
                <a:schemeClr val="folHlink"/>
              </a:solidFill>
            </a:endParaRPr>
          </a:p>
          <a:p>
            <a:pPr>
              <a:spcBef>
                <a:spcPct val="20000"/>
              </a:spcBef>
              <a:buClr>
                <a:srgbClr val="FFB900"/>
              </a:buClr>
              <a:buFont typeface="Wingdings" panose="05000000000000000000" pitchFamily="2" charset="2"/>
              <a:buNone/>
              <a:defRPr/>
            </a:pPr>
            <a:endParaRPr lang="de-DE" altLang="de-DE" sz="900" b="0">
              <a:solidFill>
                <a:schemeClr val="folHlink"/>
              </a:solidFill>
            </a:endParaRPr>
          </a:p>
        </p:txBody>
      </p:sp>
      <p:pic>
        <p:nvPicPr>
          <p:cNvPr id="1037" name="Picture 63" descr="claim_grau">
            <a:extLst>
              <a:ext uri="{FF2B5EF4-FFF2-40B4-BE49-F238E27FC236}">
                <a16:creationId xmlns:a16="http://schemas.microsoft.com/office/drawing/2014/main" id="{AC34A46F-550C-4FBC-82E0-639AAA204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5" y="984250"/>
            <a:ext cx="781050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66">
            <a:extLst>
              <a:ext uri="{FF2B5EF4-FFF2-40B4-BE49-F238E27FC236}">
                <a16:creationId xmlns:a16="http://schemas.microsoft.com/office/drawing/2014/main" id="{8064D745-4051-455A-833A-041B5F9D5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6457950"/>
            <a:ext cx="3797300" cy="2381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4667250" algn="r"/>
              </a:tabLs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br>
              <a:rPr lang="de-DE" altLang="de-DE" sz="900" b="0">
                <a:solidFill>
                  <a:schemeClr val="folHlink"/>
                </a:solidFill>
              </a:rPr>
            </a:br>
            <a:r>
              <a:rPr lang="de-DE" altLang="de-DE" sz="900" b="0">
                <a:solidFill>
                  <a:schemeClr val="folHlink"/>
                </a:solidFill>
              </a:rPr>
              <a:t>	</a:t>
            </a:r>
            <a:fld id="{E561EB6E-7134-4633-AE5A-08694EA652D5}" type="slidenum">
              <a:rPr lang="de-DE" altLang="de-DE" sz="900" b="0" smtClean="0">
                <a:solidFill>
                  <a:schemeClr val="folHlink"/>
                </a:solidFill>
              </a:rPr>
              <a:pPr>
                <a:defRPr/>
              </a:pPr>
              <a:t>‹N›</a:t>
            </a:fld>
            <a:endParaRPr lang="de-DE" altLang="de-DE" sz="900" b="0">
              <a:solidFill>
                <a:schemeClr val="fol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tabLst>
          <a:tab pos="990600" algn="l"/>
        </a:tabLst>
        <a:defRPr sz="1400" b="1">
          <a:solidFill>
            <a:srgbClr val="3D414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B900"/>
        </a:buClr>
        <a:buFont typeface="Wingdings" panose="05000000000000000000" pitchFamily="2" charset="2"/>
        <a:buChar char="§"/>
        <a:tabLst>
          <a:tab pos="177800" algn="l"/>
        </a:tabLs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357188" indent="176213" algn="l" rtl="0" eaLnBrk="0" fontAlgn="base" hangingPunct="0">
        <a:spcBef>
          <a:spcPct val="20000"/>
        </a:spcBef>
        <a:spcAft>
          <a:spcPct val="0"/>
        </a:spcAft>
        <a:buClr>
          <a:srgbClr val="FFB900"/>
        </a:buClr>
        <a:buFont typeface="Wingdings" panose="05000000000000000000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2pPr>
      <a:lvl3pPr marL="712788" indent="188913" algn="l" rtl="0" eaLnBrk="0" fontAlgn="base" hangingPunct="0">
        <a:spcBef>
          <a:spcPct val="20000"/>
        </a:spcBef>
        <a:spcAft>
          <a:spcPct val="0"/>
        </a:spcAft>
        <a:buClr>
          <a:srgbClr val="FFB900"/>
        </a:buClr>
        <a:buFont typeface="Wingdings" panose="05000000000000000000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3pPr>
      <a:lvl4pPr marL="1081088" indent="177800" algn="l" rtl="0" eaLnBrk="0" fontAlgn="base" hangingPunct="0">
        <a:spcBef>
          <a:spcPct val="20000"/>
        </a:spcBef>
        <a:spcAft>
          <a:spcPct val="0"/>
        </a:spcAft>
        <a:buClr>
          <a:srgbClr val="FFB900"/>
        </a:buClr>
        <a:buFont typeface="Wingdings" panose="05000000000000000000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4pPr>
      <a:lvl5pPr marL="1438275" indent="174625" algn="l" rtl="0" eaLnBrk="0" fontAlgn="base" hangingPunct="0">
        <a:spcBef>
          <a:spcPct val="20000"/>
        </a:spcBef>
        <a:spcAft>
          <a:spcPct val="0"/>
        </a:spcAft>
        <a:buClr>
          <a:srgbClr val="FFB900"/>
        </a:buClr>
        <a:buFont typeface="Wingdings" panose="05000000000000000000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5pPr>
      <a:lvl6pPr marL="1895475" indent="174625" algn="l" rtl="0" eaLnBrk="1" fontAlgn="base" hangingPunct="1">
        <a:spcBef>
          <a:spcPct val="20000"/>
        </a:spcBef>
        <a:spcAft>
          <a:spcPct val="0"/>
        </a:spcAft>
        <a:buClr>
          <a:srgbClr val="FFB900"/>
        </a:buClr>
        <a:buFont typeface="Wingdings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6pPr>
      <a:lvl7pPr marL="2352675" indent="174625" algn="l" rtl="0" eaLnBrk="1" fontAlgn="base" hangingPunct="1">
        <a:spcBef>
          <a:spcPct val="20000"/>
        </a:spcBef>
        <a:spcAft>
          <a:spcPct val="0"/>
        </a:spcAft>
        <a:buClr>
          <a:srgbClr val="FFB900"/>
        </a:buClr>
        <a:buFont typeface="Wingdings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7pPr>
      <a:lvl8pPr marL="2809875" indent="174625" algn="l" rtl="0" eaLnBrk="1" fontAlgn="base" hangingPunct="1">
        <a:spcBef>
          <a:spcPct val="20000"/>
        </a:spcBef>
        <a:spcAft>
          <a:spcPct val="0"/>
        </a:spcAft>
        <a:buClr>
          <a:srgbClr val="FFB900"/>
        </a:buClr>
        <a:buFont typeface="Wingdings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8pPr>
      <a:lvl9pPr marL="3267075" indent="174625" algn="l" rtl="0" eaLnBrk="1" fontAlgn="base" hangingPunct="1">
        <a:spcBef>
          <a:spcPct val="20000"/>
        </a:spcBef>
        <a:spcAft>
          <a:spcPct val="0"/>
        </a:spcAft>
        <a:buClr>
          <a:srgbClr val="FFB900"/>
        </a:buClr>
        <a:buFont typeface="Wingdings" pitchFamily="2" charset="2"/>
        <a:buChar char="§"/>
        <a:tabLst>
          <a:tab pos="177800" algn="l"/>
        </a:tabLst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5EBA934-7095-4A48-9489-C0182F6ADB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Appearance of signal lamps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8E6AE1BB-9CE2-4C13-BDF7-06FC68D6E2A1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685800" y="1035050"/>
            <a:ext cx="6410325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de-DE" altLang="de-DE" sz="1200" b="0"/>
              <a:t>Front turn signal – photo with a camera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4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de-DE" altLang="de-DE" sz="1200" b="0"/>
              <a:t>- </a:t>
            </a:r>
          </a:p>
        </p:txBody>
      </p:sp>
      <p:pic>
        <p:nvPicPr>
          <p:cNvPr id="5124" name="Picture 5">
            <a:extLst>
              <a:ext uri="{FF2B5EF4-FFF2-40B4-BE49-F238E27FC236}">
                <a16:creationId xmlns:a16="http://schemas.microsoft.com/office/drawing/2014/main" id="{DAB9BBE3-6623-4AB0-87A4-D3A67FD71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4883"/>
          <a:stretch>
            <a:fillRect/>
          </a:stretch>
        </p:blipFill>
        <p:spPr bwMode="auto">
          <a:xfrm>
            <a:off x="338138" y="1609725"/>
            <a:ext cx="8467725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7262D147-E759-40C3-AE94-464582AC3B81}"/>
              </a:ext>
            </a:extLst>
          </p:cNvPr>
          <p:cNvSpPr txBox="1"/>
          <p:nvPr/>
        </p:nvSpPr>
        <p:spPr>
          <a:xfrm>
            <a:off x="4572000" y="234815"/>
            <a:ext cx="1460047" cy="400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SLR-58-05</a:t>
            </a:r>
            <a:endParaRPr lang="en-GB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B086FA09-6241-4FC2-B711-43350BDFB6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23555" name="Textfeld 4">
            <a:extLst>
              <a:ext uri="{FF2B5EF4-FFF2-40B4-BE49-F238E27FC236}">
                <a16:creationId xmlns:a16="http://schemas.microsoft.com/office/drawing/2014/main" id="{75ED546B-D4C8-47BB-8706-6C9FBD6A2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5. Luminance picture  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pic>
        <p:nvPicPr>
          <p:cNvPr id="23556" name="Picture 2">
            <a:extLst>
              <a:ext uri="{FF2B5EF4-FFF2-40B4-BE49-F238E27FC236}">
                <a16:creationId xmlns:a16="http://schemas.microsoft.com/office/drawing/2014/main" id="{87AD77CA-2450-41CD-A2BE-462EFD984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403350"/>
            <a:ext cx="8653462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9C6AF116-22D8-4255-BA68-4AC739D6BC27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5</a:t>
            </a:r>
          </a:p>
        </p:txBody>
      </p:sp>
      <p:cxnSp>
        <p:nvCxnSpPr>
          <p:cNvPr id="23558" name="Gerade Verbindung 8">
            <a:extLst>
              <a:ext uri="{FF2B5EF4-FFF2-40B4-BE49-F238E27FC236}">
                <a16:creationId xmlns:a16="http://schemas.microsoft.com/office/drawing/2014/main" id="{E39331C4-95E2-4607-8030-952C47DA1E1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560219" y="2993231"/>
            <a:ext cx="6880226" cy="7937"/>
          </a:xfrm>
          <a:prstGeom prst="line">
            <a:avLst/>
          </a:prstGeom>
          <a:noFill/>
          <a:ln w="127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8BD044BD-9A63-4E92-ADC6-B372166D1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1395413"/>
            <a:ext cx="8659812" cy="491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>
            <a:extLst>
              <a:ext uri="{FF2B5EF4-FFF2-40B4-BE49-F238E27FC236}">
                <a16:creationId xmlns:a16="http://schemas.microsoft.com/office/drawing/2014/main" id="{FB469B08-0303-4E7C-A364-73A4436C3B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25604" name="Textfeld 4">
            <a:extLst>
              <a:ext uri="{FF2B5EF4-FFF2-40B4-BE49-F238E27FC236}">
                <a16:creationId xmlns:a16="http://schemas.microsoft.com/office/drawing/2014/main" id="{3A3A8EF0-00D9-49C1-B0BD-FB95CCECC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6. Luminance picture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FC48903-CCB6-4C05-A3F7-2B8975B44A74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8">
            <a:extLst>
              <a:ext uri="{FF2B5EF4-FFF2-40B4-BE49-F238E27FC236}">
                <a16:creationId xmlns:a16="http://schemas.microsoft.com/office/drawing/2014/main" id="{0B418E68-CC7D-4377-AE1D-146E75498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4125"/>
            <a:ext cx="58578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>
            <a:extLst>
              <a:ext uri="{FF2B5EF4-FFF2-40B4-BE49-F238E27FC236}">
                <a16:creationId xmlns:a16="http://schemas.microsoft.com/office/drawing/2014/main" id="{A37478D8-8B8B-4F79-B442-CC82431D85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Test results</a:t>
            </a:r>
            <a:endParaRPr lang="de-DE" altLang="de-DE"/>
          </a:p>
        </p:txBody>
      </p:sp>
      <p:sp>
        <p:nvSpPr>
          <p:cNvPr id="27652" name="Rechteck 6">
            <a:extLst>
              <a:ext uri="{FF2B5EF4-FFF2-40B4-BE49-F238E27FC236}">
                <a16:creationId xmlns:a16="http://schemas.microsoft.com/office/drawing/2014/main" id="{AD4CF9C0-48B6-45E7-BFBB-89D8778C3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274888"/>
            <a:ext cx="1601788" cy="417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788" tIns="47894" rIns="95788" bIns="47894" anchor="ctr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endParaRPr lang="de-DE" altLang="de-DE"/>
          </a:p>
        </p:txBody>
      </p:sp>
      <p:pic>
        <p:nvPicPr>
          <p:cNvPr id="27653" name="Picture 9">
            <a:extLst>
              <a:ext uri="{FF2B5EF4-FFF2-40B4-BE49-F238E27FC236}">
                <a16:creationId xmlns:a16="http://schemas.microsoft.com/office/drawing/2014/main" id="{50403590-742D-490A-A2AB-4AF43578E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2476500"/>
            <a:ext cx="42291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F40C1CFF-AE76-4797-9145-DAA4BF16E5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The human eye</a:t>
            </a:r>
            <a:endParaRPr lang="de-DE" altLang="de-DE"/>
          </a:p>
        </p:txBody>
      </p:sp>
      <p:sp>
        <p:nvSpPr>
          <p:cNvPr id="29699" name="Textfeld 4">
            <a:extLst>
              <a:ext uri="{FF2B5EF4-FFF2-40B4-BE49-F238E27FC236}">
                <a16:creationId xmlns:a16="http://schemas.microsoft.com/office/drawing/2014/main" id="{E857F90E-6028-4CFC-B0B5-DEA870CD91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85312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Whiche luminance difference can the human eye see?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sp>
        <p:nvSpPr>
          <p:cNvPr id="29700" name="Textfeld 5">
            <a:extLst>
              <a:ext uri="{FF2B5EF4-FFF2-40B4-BE49-F238E27FC236}">
                <a16:creationId xmlns:a16="http://schemas.microsoft.com/office/drawing/2014/main" id="{ABB64320-3204-4A4E-8DE8-D49710C92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4240213"/>
            <a:ext cx="8786813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>
                <a:solidFill>
                  <a:schemeClr val="tx1"/>
                </a:solidFill>
              </a:rPr>
              <a:t>Human eye</a:t>
            </a:r>
          </a:p>
          <a:p>
            <a:r>
              <a:rPr lang="de-DE" altLang="de-DE">
                <a:solidFill>
                  <a:schemeClr val="tx1"/>
                </a:solidFill>
              </a:rPr>
              <a:t>The human eye can perceive scenes with a very high dynamic contrast ratio, around 1.000.000:1. </a:t>
            </a:r>
          </a:p>
          <a:p>
            <a:r>
              <a:rPr lang="de-DE" altLang="de-DE">
                <a:solidFill>
                  <a:schemeClr val="tx1"/>
                </a:solidFill>
              </a:rPr>
              <a:t>Adaption is achieved in part through adjustments of the iris and slow chemical changes, which take </a:t>
            </a:r>
          </a:p>
          <a:p>
            <a:r>
              <a:rPr lang="de-DE" altLang="de-DE">
                <a:solidFill>
                  <a:schemeClr val="tx1"/>
                </a:solidFill>
              </a:rPr>
              <a:t>some time (e.g. the delay in being able to see when switching from bright lighting to pitch darkness). </a:t>
            </a:r>
          </a:p>
          <a:p>
            <a:r>
              <a:rPr lang="de-DE" altLang="de-DE" b="0" i="1">
                <a:solidFill>
                  <a:schemeClr val="tx1"/>
                </a:solidFill>
              </a:rPr>
              <a:t> [source: Wikipedia „</a:t>
            </a:r>
            <a:r>
              <a:rPr lang="de-DE" altLang="de-DE" b="0" i="1"/>
              <a:t> High dynamic range rendering“]</a:t>
            </a:r>
          </a:p>
          <a:p>
            <a:endParaRPr lang="de-DE" altLang="de-DE">
              <a:solidFill>
                <a:schemeClr val="tx1"/>
              </a:solidFill>
            </a:endParaRPr>
          </a:p>
          <a:p>
            <a:endParaRPr lang="de-DE" altLang="de-DE">
              <a:solidFill>
                <a:schemeClr val="tx1"/>
              </a:solidFill>
            </a:endParaRPr>
          </a:p>
          <a:p>
            <a:endParaRPr lang="de-DE" altLang="de-DE"/>
          </a:p>
          <a:p>
            <a:endParaRPr lang="de-DE" altLang="de-DE">
              <a:solidFill>
                <a:schemeClr val="tx1"/>
              </a:solidFill>
            </a:endParaRPr>
          </a:p>
          <a:p>
            <a:endParaRPr lang="de-DE" altLang="de-DE"/>
          </a:p>
        </p:txBody>
      </p:sp>
      <p:pic>
        <p:nvPicPr>
          <p:cNvPr id="29701" name="Grafik 7" descr="auge-t10711.jpg">
            <a:extLst>
              <a:ext uri="{FF2B5EF4-FFF2-40B4-BE49-F238E27FC236}">
                <a16:creationId xmlns:a16="http://schemas.microsoft.com/office/drawing/2014/main" id="{D709DB27-AEBE-4A5B-9D5D-C3D9437547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998538"/>
            <a:ext cx="367030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9BE8ECE5-1197-45A4-B7A7-4E2A25EDB4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31747" name="Textfeld 4">
            <a:extLst>
              <a:ext uri="{FF2B5EF4-FFF2-40B4-BE49-F238E27FC236}">
                <a16:creationId xmlns:a16="http://schemas.microsoft.com/office/drawing/2014/main" id="{E47587FE-1E9B-45E4-A348-1228D8666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8410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Conclusion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sp>
        <p:nvSpPr>
          <p:cNvPr id="31748" name="Textfeld 9">
            <a:extLst>
              <a:ext uri="{FF2B5EF4-FFF2-40B4-BE49-F238E27FC236}">
                <a16:creationId xmlns:a16="http://schemas.microsoft.com/office/drawing/2014/main" id="{16EA88AE-FE74-4388-9E54-639DFE2DE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1519238"/>
            <a:ext cx="8270875" cy="368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 typeface="Arial" panose="020B0604020202020204" pitchFamily="34" charset="0"/>
              <a:buChar char="•"/>
            </a:pPr>
            <a:r>
              <a:rPr lang="en-US" altLang="de-DE"/>
              <a:t> The test persons identified the picture 5 as the best fitting picture to give the right impression of the appearance seen by the human eye. 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US" altLang="de-DE"/>
          </a:p>
          <a:p>
            <a:pPr algn="l">
              <a:buFont typeface="Arial" panose="020B0604020202020204" pitchFamily="34" charset="0"/>
              <a:buChar char="•"/>
            </a:pPr>
            <a:r>
              <a:rPr lang="en-US" altLang="de-DE"/>
              <a:t>The trend goes even to higher contrast ratio (A lot of the test person noted 5,5)</a:t>
            </a:r>
          </a:p>
          <a:p>
            <a:pPr algn="l"/>
            <a:endParaRPr lang="en-US" altLang="de-DE"/>
          </a:p>
          <a:p>
            <a:pPr algn="l"/>
            <a:endParaRPr lang="en-US" altLang="de-DE"/>
          </a:p>
          <a:p>
            <a:pPr algn="l"/>
            <a:endParaRPr lang="en-US" altLang="de-DE"/>
          </a:p>
          <a:p>
            <a:pPr algn="l"/>
            <a:r>
              <a:rPr lang="en-US" altLang="de-DE"/>
              <a:t>Comment 06.10,2022:</a:t>
            </a:r>
          </a:p>
          <a:p>
            <a:pPr algn="l"/>
            <a:r>
              <a:rPr lang="en-US" altLang="de-DE"/>
              <a:t>This is to show the test set up used in 2011 to evaluate the correlation of contrast ratio to human eye perception</a:t>
            </a:r>
          </a:p>
          <a:p>
            <a:pPr algn="l"/>
            <a:endParaRPr lang="en-US" altLang="de-DE"/>
          </a:p>
          <a:p>
            <a:pPr algn="l"/>
            <a:r>
              <a:rPr lang="en-US" altLang="de-DE"/>
              <a:t>This is meant to give an idea of a possible experimental set up to pick up the idea of contrast ratios or minimum luminances for current Apparent Surface discussions within SLR</a:t>
            </a:r>
          </a:p>
          <a:p>
            <a:pPr algn="l"/>
            <a:endParaRPr lang="en-US" alt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974170C-FAF8-4D4A-8254-5344650B2F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5917242-508A-48A5-8C58-A1CAB5E6DA14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685800" y="1035050"/>
            <a:ext cx="8253413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sz="1400" dirty="0">
                <a:latin typeface="+mj-lt"/>
              </a:rPr>
              <a:t>Determination of the effective projected luminous lens area using a CCD-camera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sz="14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  <a:p>
            <a:pPr marL="0" indent="0" eaLnBrk="1" hangingPunct="1">
              <a:defRPr/>
            </a:pPr>
            <a:endParaRPr lang="en-US" sz="1200" b="0" dirty="0"/>
          </a:p>
        </p:txBody>
      </p:sp>
      <p:sp>
        <p:nvSpPr>
          <p:cNvPr id="7172" name="Textfeld 5">
            <a:extLst>
              <a:ext uri="{FF2B5EF4-FFF2-40B4-BE49-F238E27FC236}">
                <a16:creationId xmlns:a16="http://schemas.microsoft.com/office/drawing/2014/main" id="{D2832435-1E6A-44C0-BED4-0307A66C6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113" y="1628775"/>
            <a:ext cx="84978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de-DE"/>
              <a:t>Questions:  </a:t>
            </a:r>
          </a:p>
          <a:p>
            <a:pPr algn="l"/>
            <a:r>
              <a:rPr lang="en-US" altLang="de-DE"/>
              <a:t>What it the right contrast ratio for a picture of the signal lamp to </a:t>
            </a:r>
          </a:p>
          <a:p>
            <a:pPr algn="l"/>
            <a:r>
              <a:rPr lang="en-US" altLang="de-DE"/>
              <a:t>get a good correlation between picture and „real“ impression ? </a:t>
            </a:r>
          </a:p>
          <a:p>
            <a:pPr algn="l"/>
            <a:r>
              <a:rPr lang="en-US" altLang="de-DE"/>
              <a:t>What could be a good threshold for measuring the effective projected luminous lens area in accordance to maximum of the luminance?</a:t>
            </a:r>
          </a:p>
        </p:txBody>
      </p:sp>
      <p:sp>
        <p:nvSpPr>
          <p:cNvPr id="7173" name="Textfeld 6">
            <a:extLst>
              <a:ext uri="{FF2B5EF4-FFF2-40B4-BE49-F238E27FC236}">
                <a16:creationId xmlns:a16="http://schemas.microsoft.com/office/drawing/2014/main" id="{3AA804D9-1D99-414B-A5EB-9A81FCC8E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3625850"/>
            <a:ext cx="78962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de-DE"/>
              <a:t>Testing setup: </a:t>
            </a:r>
          </a:p>
          <a:p>
            <a:pPr algn="l"/>
            <a:r>
              <a:rPr lang="en-US" altLang="de-DE"/>
              <a:t>A headlamp with 4 separate LED-optics building up a turn signal was shown to 13 persons. </a:t>
            </a:r>
          </a:p>
          <a:p>
            <a:pPr algn="l"/>
            <a:r>
              <a:rPr lang="en-US" altLang="de-DE"/>
              <a:t>They had to choose from 6 CCD-camera pictures of this signal lamp which one gives the right appearance impression.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1336E3E-03F9-4AC5-97AD-AC0E5ADFCF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Appearance of Signal lamps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1724087-B2AD-44AB-A8BD-82A82BFDDB34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685800" y="1035050"/>
            <a:ext cx="3932238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de-DE" altLang="de-DE" sz="1200" b="0"/>
              <a:t>Testing setup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4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200" b="0"/>
          </a:p>
        </p:txBody>
      </p:sp>
      <p:pic>
        <p:nvPicPr>
          <p:cNvPr id="9220" name="Picture 2">
            <a:extLst>
              <a:ext uri="{FF2B5EF4-FFF2-40B4-BE49-F238E27FC236}">
                <a16:creationId xmlns:a16="http://schemas.microsoft.com/office/drawing/2014/main" id="{3A38CCB7-3117-4D0C-8787-209DF4145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800350"/>
            <a:ext cx="17510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>
            <a:extLst>
              <a:ext uri="{FF2B5EF4-FFF2-40B4-BE49-F238E27FC236}">
                <a16:creationId xmlns:a16="http://schemas.microsoft.com/office/drawing/2014/main" id="{45B17E39-05D1-4D41-8459-516A27A55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65"/>
          <a:stretch>
            <a:fillRect/>
          </a:stretch>
        </p:blipFill>
        <p:spPr bwMode="auto">
          <a:xfrm>
            <a:off x="2763838" y="1458913"/>
            <a:ext cx="1370012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22" name="Gerade Verbindung mit Pfeil 10">
            <a:extLst>
              <a:ext uri="{FF2B5EF4-FFF2-40B4-BE49-F238E27FC236}">
                <a16:creationId xmlns:a16="http://schemas.microsoft.com/office/drawing/2014/main" id="{288FC9D1-2293-4929-BE58-0C53B30B1D8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35163" y="3030538"/>
            <a:ext cx="5357812" cy="2222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3" name="Textfeld 11">
            <a:extLst>
              <a:ext uri="{FF2B5EF4-FFF2-40B4-BE49-F238E27FC236}">
                <a16:creationId xmlns:a16="http://schemas.microsoft.com/office/drawing/2014/main" id="{5B3503D3-7ACA-4728-8059-00E6CFB1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2050" y="3173413"/>
            <a:ext cx="5937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10 m</a:t>
            </a:r>
          </a:p>
        </p:txBody>
      </p:sp>
      <p:sp>
        <p:nvSpPr>
          <p:cNvPr id="9224" name="Textfeld 12">
            <a:extLst>
              <a:ext uri="{FF2B5EF4-FFF2-40B4-BE49-F238E27FC236}">
                <a16:creationId xmlns:a16="http://schemas.microsoft.com/office/drawing/2014/main" id="{C250B97D-CB4E-49B8-9B67-1F7F8DC7D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50" y="1527175"/>
            <a:ext cx="14366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Labratory light</a:t>
            </a:r>
          </a:p>
          <a:p>
            <a:r>
              <a:rPr lang="de-DE" altLang="de-DE"/>
              <a:t>switched off</a:t>
            </a:r>
          </a:p>
        </p:txBody>
      </p:sp>
      <p:cxnSp>
        <p:nvCxnSpPr>
          <p:cNvPr id="9225" name="Gerade Verbindung mit Pfeil 14">
            <a:extLst>
              <a:ext uri="{FF2B5EF4-FFF2-40B4-BE49-F238E27FC236}">
                <a16:creationId xmlns:a16="http://schemas.microsoft.com/office/drawing/2014/main" id="{6D3A6244-0288-477E-A7EA-97D35D7CBA0F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-993775" y="4303713"/>
            <a:ext cx="2516187" cy="142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6" name="Gerade Verbindung mit Pfeil 15">
            <a:extLst>
              <a:ext uri="{FF2B5EF4-FFF2-40B4-BE49-F238E27FC236}">
                <a16:creationId xmlns:a16="http://schemas.microsoft.com/office/drawing/2014/main" id="{D2E07BA2-C9C3-4E4E-8677-F8820D6EC6A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7590631" y="4296569"/>
            <a:ext cx="2517775" cy="142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7" name="Textfeld 16">
            <a:extLst>
              <a:ext uri="{FF2B5EF4-FFF2-40B4-BE49-F238E27FC236}">
                <a16:creationId xmlns:a16="http://schemas.microsoft.com/office/drawing/2014/main" id="{5B1DA92B-68C6-4B0C-8542-6024738DCB0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382" y="4012406"/>
            <a:ext cx="10715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Ca. 1,10 m</a:t>
            </a:r>
          </a:p>
        </p:txBody>
      </p:sp>
      <p:sp>
        <p:nvSpPr>
          <p:cNvPr id="9228" name="Textfeld 17">
            <a:extLst>
              <a:ext uri="{FF2B5EF4-FFF2-40B4-BE49-F238E27FC236}">
                <a16:creationId xmlns:a16="http://schemas.microsoft.com/office/drawing/2014/main" id="{70BC429B-B893-4CC1-B315-D522B600DD2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152607" y="4653756"/>
            <a:ext cx="97155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Ca. ,80 m</a:t>
            </a:r>
          </a:p>
        </p:txBody>
      </p:sp>
      <p:pic>
        <p:nvPicPr>
          <p:cNvPr id="9229" name="Picture 14">
            <a:extLst>
              <a:ext uri="{FF2B5EF4-FFF2-40B4-BE49-F238E27FC236}">
                <a16:creationId xmlns:a16="http://schemas.microsoft.com/office/drawing/2014/main" id="{A531A320-6F1F-4DE7-819B-06546A86C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2751138"/>
            <a:ext cx="12668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A05239FD-41B3-4E91-AD14-5117283DB9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791F2E5-0C81-4F49-8ADC-C2400C1907F7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685800" y="1035050"/>
            <a:ext cx="3932238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de-DE" altLang="de-DE" sz="1200" b="0"/>
              <a:t>Testing  setup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4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200" b="0"/>
          </a:p>
        </p:txBody>
      </p:sp>
      <p:pic>
        <p:nvPicPr>
          <p:cNvPr id="11268" name="Picture 2">
            <a:extLst>
              <a:ext uri="{FF2B5EF4-FFF2-40B4-BE49-F238E27FC236}">
                <a16:creationId xmlns:a16="http://schemas.microsoft.com/office/drawing/2014/main" id="{279980AA-45A8-4265-85E4-B3DAB31AC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800350"/>
            <a:ext cx="17510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69" name="Gerade Verbindung mit Pfeil 10">
            <a:extLst>
              <a:ext uri="{FF2B5EF4-FFF2-40B4-BE49-F238E27FC236}">
                <a16:creationId xmlns:a16="http://schemas.microsoft.com/office/drawing/2014/main" id="{2215D93D-1A97-40F4-BB1F-E928A3FF907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35163" y="3030538"/>
            <a:ext cx="5357812" cy="2222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0" name="Textfeld 11">
            <a:extLst>
              <a:ext uri="{FF2B5EF4-FFF2-40B4-BE49-F238E27FC236}">
                <a16:creationId xmlns:a16="http://schemas.microsoft.com/office/drawing/2014/main" id="{1186A554-27E7-45F9-8BDF-7A18B9FAD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2050" y="3173413"/>
            <a:ext cx="5937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10 m</a:t>
            </a:r>
          </a:p>
        </p:txBody>
      </p:sp>
      <p:sp>
        <p:nvSpPr>
          <p:cNvPr id="11271" name="Textfeld 12">
            <a:extLst>
              <a:ext uri="{FF2B5EF4-FFF2-40B4-BE49-F238E27FC236}">
                <a16:creationId xmlns:a16="http://schemas.microsoft.com/office/drawing/2014/main" id="{B18D929B-D64E-4B58-8E67-AA0DD3CE0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50" y="1527175"/>
            <a:ext cx="14366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Labratory light</a:t>
            </a:r>
          </a:p>
          <a:p>
            <a:r>
              <a:rPr lang="de-DE" altLang="de-DE"/>
              <a:t>switched on</a:t>
            </a:r>
          </a:p>
        </p:txBody>
      </p:sp>
      <p:pic>
        <p:nvPicPr>
          <p:cNvPr id="11272" name="Picture 2">
            <a:extLst>
              <a:ext uri="{FF2B5EF4-FFF2-40B4-BE49-F238E27FC236}">
                <a16:creationId xmlns:a16="http://schemas.microsoft.com/office/drawing/2014/main" id="{6FAE5478-30FB-4A3B-8D56-25507385B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538" y="1433513"/>
            <a:ext cx="181451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3" name="Gerade Verbindung mit Pfeil 13">
            <a:extLst>
              <a:ext uri="{FF2B5EF4-FFF2-40B4-BE49-F238E27FC236}">
                <a16:creationId xmlns:a16="http://schemas.microsoft.com/office/drawing/2014/main" id="{489B9DFC-D6DA-46B6-9E62-817DEF584F7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-993775" y="4303713"/>
            <a:ext cx="2516187" cy="142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4" name="Textfeld 14">
            <a:extLst>
              <a:ext uri="{FF2B5EF4-FFF2-40B4-BE49-F238E27FC236}">
                <a16:creationId xmlns:a16="http://schemas.microsoft.com/office/drawing/2014/main" id="{66B7EEFE-98A0-4160-9B86-24CC47985FB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2382" y="4012406"/>
            <a:ext cx="10715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Ca. 1,10 m</a:t>
            </a:r>
          </a:p>
        </p:txBody>
      </p:sp>
      <p:cxnSp>
        <p:nvCxnSpPr>
          <p:cNvPr id="11275" name="Gerade Verbindung mit Pfeil 15">
            <a:extLst>
              <a:ext uri="{FF2B5EF4-FFF2-40B4-BE49-F238E27FC236}">
                <a16:creationId xmlns:a16="http://schemas.microsoft.com/office/drawing/2014/main" id="{DE2F2AE0-B6E7-4DCD-8943-7430643A127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7582694" y="4296569"/>
            <a:ext cx="2517775" cy="142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6" name="Textfeld 16">
            <a:extLst>
              <a:ext uri="{FF2B5EF4-FFF2-40B4-BE49-F238E27FC236}">
                <a16:creationId xmlns:a16="http://schemas.microsoft.com/office/drawing/2014/main" id="{F2D7436F-6B81-43AE-9529-1C6A2F1DC859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8152607" y="4653756"/>
            <a:ext cx="97155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r>
              <a:rPr lang="de-DE" altLang="de-DE"/>
              <a:t>Ca. ,80 m</a:t>
            </a:r>
          </a:p>
        </p:txBody>
      </p:sp>
      <p:pic>
        <p:nvPicPr>
          <p:cNvPr id="11277" name="Picture 14">
            <a:extLst>
              <a:ext uri="{FF2B5EF4-FFF2-40B4-BE49-F238E27FC236}">
                <a16:creationId xmlns:a16="http://schemas.microsoft.com/office/drawing/2014/main" id="{55B8AE9F-CBCF-4FE5-90DE-FE39ECD30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2751138"/>
            <a:ext cx="12668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30432BC4-E2BA-455F-99EB-03181DAF8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AAE0CBC-482F-4DA6-B4EE-FDFAE8B1E1E9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685800" y="1035050"/>
            <a:ext cx="6319838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de-DE" altLang="de-DE" sz="1200" b="0"/>
              <a:t>BLL –Front                     Table of pictures with different appearance*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4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/>
            <a:endParaRPr lang="de-DE" altLang="de-DE" sz="1200" b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de-DE" altLang="de-DE" sz="1200" b="0"/>
          </a:p>
        </p:txBody>
      </p:sp>
      <p:pic>
        <p:nvPicPr>
          <p:cNvPr id="13316" name="Picture 2">
            <a:extLst>
              <a:ext uri="{FF2B5EF4-FFF2-40B4-BE49-F238E27FC236}">
                <a16:creationId xmlns:a16="http://schemas.microsoft.com/office/drawing/2014/main" id="{82ACB30B-A73D-4D0B-B80A-1EFFD2858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2800350"/>
            <a:ext cx="175101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feld 12">
            <a:extLst>
              <a:ext uri="{FF2B5EF4-FFF2-40B4-BE49-F238E27FC236}">
                <a16:creationId xmlns:a16="http://schemas.microsoft.com/office/drawing/2014/main" id="{EC9C02BA-FB48-491D-BC63-0FFAD7FEA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4324350"/>
            <a:ext cx="5183187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de-DE"/>
              <a:t>*A picture taken with a CCD-camera carries the information of the luminance of the turn signal. </a:t>
            </a:r>
          </a:p>
          <a:p>
            <a:pPr algn="l"/>
            <a:r>
              <a:rPr lang="en-US" altLang="de-DE"/>
              <a:t>From this data set different images were generated by varying the threshold to black and white.</a:t>
            </a:r>
          </a:p>
          <a:p>
            <a:pPr algn="l"/>
            <a:r>
              <a:rPr lang="en-US" altLang="de-DE"/>
              <a:t> In relation to the maximum of the luminance  this leads  to different contrast ratios.</a:t>
            </a:r>
          </a:p>
          <a:p>
            <a:endParaRPr lang="en-US" altLang="de-DE"/>
          </a:p>
        </p:txBody>
      </p:sp>
      <p:pic>
        <p:nvPicPr>
          <p:cNvPr id="13318" name="Picture 5">
            <a:extLst>
              <a:ext uri="{FF2B5EF4-FFF2-40B4-BE49-F238E27FC236}">
                <a16:creationId xmlns:a16="http://schemas.microsoft.com/office/drawing/2014/main" id="{438ED21C-2E77-4A84-A139-FADA9A5DF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1860550"/>
            <a:ext cx="10795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2">
            <a:extLst>
              <a:ext uri="{FF2B5EF4-FFF2-40B4-BE49-F238E27FC236}">
                <a16:creationId xmlns:a16="http://schemas.microsoft.com/office/drawing/2014/main" id="{D7365BB7-80C9-4400-B95C-FA8D32C12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425" y="1863725"/>
            <a:ext cx="10795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2">
            <a:extLst>
              <a:ext uri="{FF2B5EF4-FFF2-40B4-BE49-F238E27FC236}">
                <a16:creationId xmlns:a16="http://schemas.microsoft.com/office/drawing/2014/main" id="{E26177C3-1F67-4FB6-8BD6-D8B8AEB95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547938"/>
            <a:ext cx="1081087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">
            <a:extLst>
              <a:ext uri="{FF2B5EF4-FFF2-40B4-BE49-F238E27FC236}">
                <a16:creationId xmlns:a16="http://schemas.microsoft.com/office/drawing/2014/main" id="{C85DD826-334C-4D6E-A066-51F6C0868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0"/>
          <a:stretch>
            <a:fillRect/>
          </a:stretch>
        </p:blipFill>
        <p:spPr bwMode="auto">
          <a:xfrm>
            <a:off x="3646488" y="2546350"/>
            <a:ext cx="10795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2">
            <a:extLst>
              <a:ext uri="{FF2B5EF4-FFF2-40B4-BE49-F238E27FC236}">
                <a16:creationId xmlns:a16="http://schemas.microsoft.com/office/drawing/2014/main" id="{C086C825-5A48-473F-B643-9EB5FB8E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325" y="3255963"/>
            <a:ext cx="10795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2">
            <a:extLst>
              <a:ext uri="{FF2B5EF4-FFF2-40B4-BE49-F238E27FC236}">
                <a16:creationId xmlns:a16="http://schemas.microsoft.com/office/drawing/2014/main" id="{4952B617-1640-472A-B112-7FE1F897B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241675"/>
            <a:ext cx="1081087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4">
            <a:extLst>
              <a:ext uri="{FF2B5EF4-FFF2-40B4-BE49-F238E27FC236}">
                <a16:creationId xmlns:a16="http://schemas.microsoft.com/office/drawing/2014/main" id="{87FE545A-52EA-42FA-B7F3-49D7F1960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3" y="2751138"/>
            <a:ext cx="12668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3D48370A-491F-4FCF-A697-8909B8EC9B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15363" name="Textfeld 4">
            <a:extLst>
              <a:ext uri="{FF2B5EF4-FFF2-40B4-BE49-F238E27FC236}">
                <a16:creationId xmlns:a16="http://schemas.microsoft.com/office/drawing/2014/main" id="{E752DEC3-9653-4DE1-A816-16BE572EC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1. Luminance picture  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pic>
        <p:nvPicPr>
          <p:cNvPr id="15364" name="Picture 5">
            <a:extLst>
              <a:ext uri="{FF2B5EF4-FFF2-40B4-BE49-F238E27FC236}">
                <a16:creationId xmlns:a16="http://schemas.microsoft.com/office/drawing/2014/main" id="{7275A0D1-689A-4314-AC5E-569DDA274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8"/>
          <a:stretch>
            <a:fillRect/>
          </a:stretch>
        </p:blipFill>
        <p:spPr bwMode="auto">
          <a:xfrm>
            <a:off x="0" y="1406525"/>
            <a:ext cx="8897938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23B8A17-F1AA-4D53-9FAD-609207660AF8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16FE3578-66A8-4001-987E-E1B97B26B2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17411" name="Textfeld 4">
            <a:extLst>
              <a:ext uri="{FF2B5EF4-FFF2-40B4-BE49-F238E27FC236}">
                <a16:creationId xmlns:a16="http://schemas.microsoft.com/office/drawing/2014/main" id="{B0654DEA-8EEE-41F1-8F61-21737666A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2. Luminance picture 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pic>
        <p:nvPicPr>
          <p:cNvPr id="17412" name="Picture 2">
            <a:extLst>
              <a:ext uri="{FF2B5EF4-FFF2-40B4-BE49-F238E27FC236}">
                <a16:creationId xmlns:a16="http://schemas.microsoft.com/office/drawing/2014/main" id="{EDCC8AB6-7F54-4043-BE63-B253275F3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1403350"/>
            <a:ext cx="8640762" cy="49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262B8744-48EE-4CE3-BCA6-A4F18A5225CD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4CEBFB9-3569-407C-9CC4-4DDB926559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19459" name="Textfeld 4">
            <a:extLst>
              <a:ext uri="{FF2B5EF4-FFF2-40B4-BE49-F238E27FC236}">
                <a16:creationId xmlns:a16="http://schemas.microsoft.com/office/drawing/2014/main" id="{53EAA24B-4F23-4357-8789-5B0C2C491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3. Luminance picture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pic>
        <p:nvPicPr>
          <p:cNvPr id="19460" name="Picture 2">
            <a:extLst>
              <a:ext uri="{FF2B5EF4-FFF2-40B4-BE49-F238E27FC236}">
                <a16:creationId xmlns:a16="http://schemas.microsoft.com/office/drawing/2014/main" id="{D7A4FCE5-AA4A-4833-8880-F7B7BE5DC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403350"/>
            <a:ext cx="86487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061F71D-9121-4C46-840D-D8BCC12431D5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C949FCFD-BDFD-4AE7-8EB0-CF7096E26E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de-DE"/>
              <a:t>Appearance of Signal lamps</a:t>
            </a:r>
            <a:endParaRPr lang="de-DE" altLang="de-DE"/>
          </a:p>
        </p:txBody>
      </p:sp>
      <p:sp>
        <p:nvSpPr>
          <p:cNvPr id="21507" name="Textfeld 4">
            <a:extLst>
              <a:ext uri="{FF2B5EF4-FFF2-40B4-BE49-F238E27FC236}">
                <a16:creationId xmlns:a16="http://schemas.microsoft.com/office/drawing/2014/main" id="{E403205F-A7F1-4E04-975F-23DCED22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042988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1pPr>
            <a:lvl2pPr marL="742950" indent="-28575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2pPr>
            <a:lvl3pPr marL="11430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3pPr>
            <a:lvl4pPr marL="16002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4pPr>
            <a:lvl5pPr marL="2057400" indent="-228600" algn="ctr">
              <a:lnSpc>
                <a:spcPct val="120000"/>
              </a:lnSpc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3D4140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de-DE" altLang="de-DE"/>
              <a:t>4. Luminance picture   </a:t>
            </a:r>
            <a:endParaRPr lang="de-DE" altLang="de-DE" sz="800">
              <a:latin typeface="Andalus" pitchFamily="2" charset="0"/>
              <a:cs typeface="Andalus" pitchFamily="2" charset="0"/>
            </a:endParaRPr>
          </a:p>
        </p:txBody>
      </p:sp>
      <p:pic>
        <p:nvPicPr>
          <p:cNvPr id="21508" name="Picture 2">
            <a:extLst>
              <a:ext uri="{FF2B5EF4-FFF2-40B4-BE49-F238E27FC236}">
                <a16:creationId xmlns:a16="http://schemas.microsoft.com/office/drawing/2014/main" id="{F35E5737-1330-495E-90F3-CAE558F5C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2"/>
          <a:stretch>
            <a:fillRect/>
          </a:stretch>
        </p:blipFill>
        <p:spPr bwMode="auto">
          <a:xfrm>
            <a:off x="236538" y="1400175"/>
            <a:ext cx="8686800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3D749948-4166-42A3-98C8-2630BA88BDC3}"/>
              </a:ext>
            </a:extLst>
          </p:cNvPr>
          <p:cNvSpPr/>
          <p:nvPr/>
        </p:nvSpPr>
        <p:spPr>
          <a:xfrm>
            <a:off x="682606" y="1561756"/>
            <a:ext cx="569388" cy="99790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de-DE" sz="5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tern_AL-presentation">
  <a:themeElements>
    <a:clrScheme name="Intern_AL-presentation 1">
      <a:dk1>
        <a:srgbClr val="000000"/>
      </a:dk1>
      <a:lt1>
        <a:srgbClr val="FFFFFF"/>
      </a:lt1>
      <a:dk2>
        <a:srgbClr val="000000"/>
      </a:dk2>
      <a:lt2>
        <a:srgbClr val="A5A79D"/>
      </a:lt2>
      <a:accent1>
        <a:srgbClr val="FFF18D"/>
      </a:accent1>
      <a:accent2>
        <a:srgbClr val="FFCE4C"/>
      </a:accent2>
      <a:accent3>
        <a:srgbClr val="FFFFFF"/>
      </a:accent3>
      <a:accent4>
        <a:srgbClr val="000000"/>
      </a:accent4>
      <a:accent5>
        <a:srgbClr val="FFF7C5"/>
      </a:accent5>
      <a:accent6>
        <a:srgbClr val="E7BA44"/>
      </a:accent6>
      <a:hlink>
        <a:srgbClr val="FF9600"/>
      </a:hlink>
      <a:folHlink>
        <a:srgbClr val="C9CAC4"/>
      </a:folHlink>
    </a:clrScheme>
    <a:fontScheme name="Intern_AL-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5788" tIns="47894" rIns="95788" bIns="47894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1" i="0" u="none" strike="noStrike" cap="none" normalizeH="0" baseline="0" smtClean="0">
            <a:ln>
              <a:noFill/>
            </a:ln>
            <a:solidFill>
              <a:srgbClr val="3D414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5788" tIns="47894" rIns="95788" bIns="47894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1" i="0" u="none" strike="noStrike" cap="none" normalizeH="0" baseline="0" smtClean="0">
            <a:ln>
              <a:noFill/>
            </a:ln>
            <a:solidFill>
              <a:srgbClr val="3D414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tern_AL-presentation 1">
        <a:dk1>
          <a:srgbClr val="000000"/>
        </a:dk1>
        <a:lt1>
          <a:srgbClr val="FFFFFF"/>
        </a:lt1>
        <a:dk2>
          <a:srgbClr val="000000"/>
        </a:dk2>
        <a:lt2>
          <a:srgbClr val="A5A79D"/>
        </a:lt2>
        <a:accent1>
          <a:srgbClr val="FFF18D"/>
        </a:accent1>
        <a:accent2>
          <a:srgbClr val="FFCE4C"/>
        </a:accent2>
        <a:accent3>
          <a:srgbClr val="FFFFFF"/>
        </a:accent3>
        <a:accent4>
          <a:srgbClr val="000000"/>
        </a:accent4>
        <a:accent5>
          <a:srgbClr val="FFF7C5"/>
        </a:accent5>
        <a:accent6>
          <a:srgbClr val="E7BA44"/>
        </a:accent6>
        <a:hlink>
          <a:srgbClr val="FF9600"/>
        </a:hlink>
        <a:folHlink>
          <a:srgbClr val="C9CAC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Intern_AL-presentation</Template>
  <TotalTime>2</TotalTime>
  <Words>498</Words>
  <Application>Microsoft Office PowerPoint</Application>
  <PresentationFormat>Presentazione su schermo (4:3)</PresentationFormat>
  <Paragraphs>143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Andalus</vt:lpstr>
      <vt:lpstr>Arial</vt:lpstr>
      <vt:lpstr>Wingdings</vt:lpstr>
      <vt:lpstr>Intern_AL-presentation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Appearance of Signal lamps</vt:lpstr>
      <vt:lpstr>Test results</vt:lpstr>
      <vt:lpstr>The human eye</vt:lpstr>
      <vt:lpstr>Appearance of signal lamps</vt:lpstr>
    </vt:vector>
  </TitlesOfParts>
  <Company>Automotive Lighting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</dc:title>
  <dc:creator>kln2rt</dc:creator>
  <cp:lastModifiedBy>Davide Puglisi</cp:lastModifiedBy>
  <cp:revision>69</cp:revision>
  <cp:lastPrinted>2003-08-15T06:39:31Z</cp:lastPrinted>
  <dcterms:created xsi:type="dcterms:W3CDTF">2011-03-10T16:48:41Z</dcterms:created>
  <dcterms:modified xsi:type="dcterms:W3CDTF">2022-10-11T14:35:22Z</dcterms:modified>
</cp:coreProperties>
</file>