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4" r:id="rId3"/>
    <p:sldId id="260" r:id="rId4"/>
    <p:sldId id="262" r:id="rId5"/>
    <p:sldId id="267" r:id="rId6"/>
    <p:sldId id="265" r:id="rId7"/>
    <p:sldId id="263" r:id="rId8"/>
    <p:sldId id="261" r:id="rId9"/>
    <p:sldId id="258" r:id="rId10"/>
    <p:sldId id="266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>
        <p:scale>
          <a:sx n="75" d="100"/>
          <a:sy n="75" d="100"/>
        </p:scale>
        <p:origin x="1782" y="12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88F2A7-5DDF-40CE-9890-59047D38731C}" type="doc">
      <dgm:prSet loTypeId="urn:microsoft.com/office/officeart/2005/8/layout/vList6" loCatId="process" qsTypeId="urn:microsoft.com/office/officeart/2005/8/quickstyle/simple1" qsCatId="simple" csTypeId="urn:microsoft.com/office/officeart/2005/8/colors/accent2_2" csCatId="accent2" phldr="1"/>
      <dgm:spPr/>
    </dgm:pt>
    <dgm:pt modelId="{04CA8DB0-390E-4BE5-A303-676FF680EB2D}">
      <dgm:prSet phldrT="[Texte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fr-FR" sz="2000" dirty="0" err="1" smtClean="0">
              <a:latin typeface="Arial" panose="020B0604020202020204" pitchFamily="34" charset="0"/>
              <a:cs typeface="Arial" panose="020B0604020202020204" pitchFamily="34" charset="0"/>
            </a:rPr>
            <a:t>Screen</a:t>
          </a:r>
          <a:r>
            <a:rPr lang="fr-FR" sz="2000" dirty="0" smtClean="0">
              <a:latin typeface="Arial" panose="020B0604020202020204" pitchFamily="34" charset="0"/>
              <a:cs typeface="Arial" panose="020B0604020202020204" pitchFamily="34" charset="0"/>
            </a:rPr>
            <a:t> all prescriptions</a:t>
          </a:r>
          <a:endParaRPr lang="fr-FR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883C87-635B-4FD5-B748-66DAB3F7FEFF}" type="sibTrans" cxnId="{65EA4FFD-6639-43DB-8019-927B2F0D0A15}">
      <dgm:prSet/>
      <dgm:spPr/>
      <dgm:t>
        <a:bodyPr/>
        <a:lstStyle/>
        <a:p>
          <a:endParaRPr lang="fr-FR"/>
        </a:p>
      </dgm:t>
    </dgm:pt>
    <dgm:pt modelId="{37682F3A-5715-40A4-B217-B28E660561E2}" type="parTrans" cxnId="{65EA4FFD-6639-43DB-8019-927B2F0D0A15}">
      <dgm:prSet/>
      <dgm:spPr/>
      <dgm:t>
        <a:bodyPr/>
        <a:lstStyle/>
        <a:p>
          <a:endParaRPr lang="fr-FR"/>
        </a:p>
      </dgm:t>
    </dgm:pt>
    <dgm:pt modelId="{36DA5C73-3AFE-4B99-BB7B-135ED517BB83}">
      <dgm:prSet phldrT="[Texte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fr-FR" sz="1600" dirty="0" err="1" smtClean="0">
              <a:latin typeface="Arial" panose="020B0604020202020204" pitchFamily="34" charset="0"/>
              <a:cs typeface="Arial" panose="020B0604020202020204" pitchFamily="34" charset="0"/>
            </a:rPr>
            <a:t>Create</a:t>
          </a:r>
          <a:r>
            <a:rPr lang="fr-FR" sz="16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600" dirty="0" err="1" smtClean="0">
              <a:latin typeface="Arial" panose="020B0604020202020204" pitchFamily="34" charset="0"/>
              <a:cs typeface="Arial" panose="020B0604020202020204" pitchFamily="34" charset="0"/>
            </a:rPr>
            <a:t>list</a:t>
          </a:r>
          <a:r>
            <a:rPr lang="fr-FR" sz="1600" dirty="0" smtClean="0">
              <a:latin typeface="Arial" panose="020B0604020202020204" pitchFamily="34" charset="0"/>
              <a:cs typeface="Arial" panose="020B0604020202020204" pitchFamily="34" charset="0"/>
            </a:rPr>
            <a:t> of relevant </a:t>
          </a:r>
          <a:r>
            <a:rPr lang="fr-FR" sz="1600" dirty="0" err="1" smtClean="0">
              <a:latin typeface="Arial" panose="020B0604020202020204" pitchFamily="34" charset="0"/>
              <a:cs typeface="Arial" panose="020B0604020202020204" pitchFamily="34" charset="0"/>
            </a:rPr>
            <a:t>terms</a:t>
          </a:r>
          <a:endParaRPr lang="fr-F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2078927-6B62-45EB-9843-09A84FE84414}" type="sibTrans" cxnId="{D2801DE4-777A-4121-A479-D51C0F6D7194}">
      <dgm:prSet/>
      <dgm:spPr/>
      <dgm:t>
        <a:bodyPr/>
        <a:lstStyle/>
        <a:p>
          <a:endParaRPr lang="fr-FR"/>
        </a:p>
      </dgm:t>
    </dgm:pt>
    <dgm:pt modelId="{39E276F5-2771-4FF3-AB0D-E4361FD92DB2}" type="parTrans" cxnId="{D2801DE4-777A-4121-A479-D51C0F6D7194}">
      <dgm:prSet/>
      <dgm:spPr/>
      <dgm:t>
        <a:bodyPr/>
        <a:lstStyle/>
        <a:p>
          <a:endParaRPr lang="fr-FR"/>
        </a:p>
      </dgm:t>
    </dgm:pt>
    <dgm:pt modelId="{89D1A827-EC65-42D3-93AC-B1A649D55962}">
      <dgm:prSet phldrT="[Texte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fr-FR" sz="1600" dirty="0" err="1" smtClean="0">
              <a:latin typeface="Arial" panose="020B0604020202020204" pitchFamily="34" charset="0"/>
              <a:cs typeface="Arial" panose="020B0604020202020204" pitchFamily="34" charset="0"/>
            </a:rPr>
            <a:t>Filter</a:t>
          </a:r>
          <a:r>
            <a:rPr lang="fr-FR" sz="1600" dirty="0" smtClean="0">
              <a:latin typeface="Arial" panose="020B0604020202020204" pitchFamily="34" charset="0"/>
              <a:cs typeface="Arial" panose="020B0604020202020204" pitchFamily="34" charset="0"/>
            </a:rPr>
            <a:t> relevant UNR/GTR</a:t>
          </a:r>
          <a:endParaRPr lang="fr-F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73D8AE1-6E45-4FF6-9764-B626180F7980}" type="sibTrans" cxnId="{D5705039-24C0-4B12-8606-B126E0595A77}">
      <dgm:prSet/>
      <dgm:spPr/>
      <dgm:t>
        <a:bodyPr/>
        <a:lstStyle/>
        <a:p>
          <a:endParaRPr lang="fr-FR"/>
        </a:p>
      </dgm:t>
    </dgm:pt>
    <dgm:pt modelId="{F7C34605-305A-4B2B-9DCA-95D1459CA251}" type="parTrans" cxnId="{D5705039-24C0-4B12-8606-B126E0595A77}">
      <dgm:prSet/>
      <dgm:spPr/>
      <dgm:t>
        <a:bodyPr/>
        <a:lstStyle/>
        <a:p>
          <a:endParaRPr lang="fr-FR"/>
        </a:p>
      </dgm:t>
    </dgm:pt>
    <dgm:pt modelId="{A835F894-4355-4A35-9697-C305D4E9C8A9}">
      <dgm:prSet phldrT="[Texte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fr-FR" sz="2000" dirty="0" smtClean="0">
              <a:latin typeface="Arial" panose="020B0604020202020204" pitchFamily="34" charset="0"/>
              <a:cs typeface="Arial" panose="020B0604020202020204" pitchFamily="34" charset="0"/>
            </a:rPr>
            <a:t>Explore options</a:t>
          </a:r>
          <a:endParaRPr lang="fr-FR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049A896-44FD-48AF-ACB1-F51F1D4099FB}" type="parTrans" cxnId="{3FE9BEC6-8538-46C6-B994-0C6CA0816604}">
      <dgm:prSet/>
      <dgm:spPr/>
      <dgm:t>
        <a:bodyPr/>
        <a:lstStyle/>
        <a:p>
          <a:endParaRPr lang="fr-FR"/>
        </a:p>
      </dgm:t>
    </dgm:pt>
    <dgm:pt modelId="{F8899241-C3A5-4BFD-B57F-9D40467C023A}" type="sibTrans" cxnId="{3FE9BEC6-8538-46C6-B994-0C6CA0816604}">
      <dgm:prSet/>
      <dgm:spPr/>
      <dgm:t>
        <a:bodyPr/>
        <a:lstStyle/>
        <a:p>
          <a:endParaRPr lang="fr-FR"/>
        </a:p>
      </dgm:t>
    </dgm:pt>
    <dgm:pt modelId="{E24F54D5-98C4-49B5-9EC8-650C2AEB3735}">
      <dgm:prSet phldrT="[Texte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fr-FR" sz="1600" dirty="0" err="1" smtClean="0">
              <a:latin typeface="Arial" panose="020B0604020202020204" pitchFamily="34" charset="0"/>
              <a:cs typeface="Arial" panose="020B0604020202020204" pitchFamily="34" charset="0"/>
            </a:rPr>
            <a:t>Draft</a:t>
          </a:r>
          <a:r>
            <a:rPr lang="fr-FR" sz="16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600" dirty="0" err="1" smtClean="0">
              <a:latin typeface="Arial" panose="020B0604020202020204" pitchFamily="34" charset="0"/>
              <a:cs typeface="Arial" panose="020B0604020202020204" pitchFamily="34" charset="0"/>
            </a:rPr>
            <a:t>deliverables</a:t>
          </a:r>
          <a:endParaRPr lang="fr-F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B66772F-61DC-40BC-B87D-2A54CEBC094E}" type="parTrans" cxnId="{8D094F7E-6E97-4ED5-94E8-A3583CF374F5}">
      <dgm:prSet/>
      <dgm:spPr/>
      <dgm:t>
        <a:bodyPr/>
        <a:lstStyle/>
        <a:p>
          <a:endParaRPr lang="fr-FR"/>
        </a:p>
      </dgm:t>
    </dgm:pt>
    <dgm:pt modelId="{458E7FA7-ACB6-43B8-B3DB-CD249F2EB6FF}" type="sibTrans" cxnId="{8D094F7E-6E97-4ED5-94E8-A3583CF374F5}">
      <dgm:prSet/>
      <dgm:spPr/>
      <dgm:t>
        <a:bodyPr/>
        <a:lstStyle/>
        <a:p>
          <a:endParaRPr lang="fr-FR"/>
        </a:p>
      </dgm:t>
    </dgm:pt>
    <dgm:pt modelId="{C52B04E4-BB9F-43F7-8E0D-BC0ABF2A3690}" type="pres">
      <dgm:prSet presAssocID="{FE88F2A7-5DDF-40CE-9890-59047D38731C}" presName="Name0" presStyleCnt="0">
        <dgm:presLayoutVars>
          <dgm:dir/>
          <dgm:animLvl val="lvl"/>
          <dgm:resizeHandles/>
        </dgm:presLayoutVars>
      </dgm:prSet>
      <dgm:spPr/>
    </dgm:pt>
    <dgm:pt modelId="{7E39C18A-4FEF-4146-BBEA-440D061AEA73}" type="pres">
      <dgm:prSet presAssocID="{89D1A827-EC65-42D3-93AC-B1A649D55962}" presName="linNode" presStyleCnt="0"/>
      <dgm:spPr/>
    </dgm:pt>
    <dgm:pt modelId="{75DCA190-C6DD-410A-97FA-5EE626B3D3A8}" type="pres">
      <dgm:prSet presAssocID="{89D1A827-EC65-42D3-93AC-B1A649D55962}" presName="parentShp" presStyleLbl="node1" presStyleIdx="0" presStyleCnt="5" custScaleX="65891" custLinFactNeighborX="-11370" custLinFactNeighborY="-12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5270A25-551A-4455-9611-4D94CA8200F3}" type="pres">
      <dgm:prSet presAssocID="{89D1A827-EC65-42D3-93AC-B1A649D55962}" presName="childShp" presStyleLbl="bgAccFollowNode1" presStyleIdx="0" presStyleCnt="5" custScaleX="122677">
        <dgm:presLayoutVars>
          <dgm:bulletEnabled val="1"/>
        </dgm:presLayoutVars>
      </dgm:prSet>
      <dgm:spPr>
        <a:noFill/>
        <a:ln>
          <a:noFill/>
        </a:ln>
      </dgm:spPr>
    </dgm:pt>
    <dgm:pt modelId="{9DF059AB-8893-456B-B126-A2CD5FACC999}" type="pres">
      <dgm:prSet presAssocID="{E73D8AE1-6E45-4FF6-9764-B626180F7980}" presName="spacing" presStyleCnt="0"/>
      <dgm:spPr/>
    </dgm:pt>
    <dgm:pt modelId="{A79EB7E0-B331-4B59-86EF-77BFE604D69D}" type="pres">
      <dgm:prSet presAssocID="{36DA5C73-3AFE-4B99-BB7B-135ED517BB83}" presName="linNode" presStyleCnt="0"/>
      <dgm:spPr/>
    </dgm:pt>
    <dgm:pt modelId="{91CA3CEE-36C6-480D-B4BD-13C251E7EEA2}" type="pres">
      <dgm:prSet presAssocID="{36DA5C73-3AFE-4B99-BB7B-135ED517BB83}" presName="parentShp" presStyleLbl="node1" presStyleIdx="1" presStyleCnt="5" custScaleX="65118" custLinFactNeighborX="-12272" custLinFactNeighborY="57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808EEC9-6DF8-40CD-BA68-E0B4E67D0C6E}" type="pres">
      <dgm:prSet presAssocID="{36DA5C73-3AFE-4B99-BB7B-135ED517BB83}" presName="childShp" presStyleLbl="bgAccFollowNode1" presStyleIdx="1" presStyleCnt="5" custScaleX="122935">
        <dgm:presLayoutVars>
          <dgm:bulletEnabled val="1"/>
        </dgm:presLayoutVars>
      </dgm:prSet>
      <dgm:spPr>
        <a:noFill/>
        <a:ln>
          <a:noFill/>
        </a:ln>
      </dgm:spPr>
    </dgm:pt>
    <dgm:pt modelId="{A7827C35-647A-4F38-A90A-89B5326B8507}" type="pres">
      <dgm:prSet presAssocID="{32078927-6B62-45EB-9843-09A84FE84414}" presName="spacing" presStyleCnt="0"/>
      <dgm:spPr/>
    </dgm:pt>
    <dgm:pt modelId="{FAE1C661-54B0-4110-BB79-8F91A54C71C0}" type="pres">
      <dgm:prSet presAssocID="{04CA8DB0-390E-4BE5-A303-676FF680EB2D}" presName="linNode" presStyleCnt="0"/>
      <dgm:spPr/>
    </dgm:pt>
    <dgm:pt modelId="{7506D857-F2EB-4AD3-855B-EAFB0C23C964}" type="pres">
      <dgm:prSet presAssocID="{04CA8DB0-390E-4BE5-A303-676FF680EB2D}" presName="parentShp" presStyleLbl="node1" presStyleIdx="2" presStyleCnt="5" custScaleX="109858" custLinFactNeighborX="16180" custLinFactNeighborY="-395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FA51599-A67E-4B61-BF5A-B48CEB0BE952}" type="pres">
      <dgm:prSet presAssocID="{04CA8DB0-390E-4BE5-A303-676FF680EB2D}" presName="childShp" presStyleLbl="bgAccFollowNode1" presStyleIdx="2" presStyleCnt="5" custScaleX="62439" custLinFactNeighborX="27591" custLinFactNeighborY="0">
        <dgm:presLayoutVars>
          <dgm:bulletEnabled val="1"/>
        </dgm:presLayoutVars>
      </dgm:prSet>
      <dgm:spPr>
        <a:noFill/>
        <a:ln>
          <a:noFill/>
        </a:ln>
      </dgm:spPr>
    </dgm:pt>
    <dgm:pt modelId="{F1010359-94C2-4E5D-9891-DD5787ED841F}" type="pres">
      <dgm:prSet presAssocID="{08883C87-635B-4FD5-B748-66DAB3F7FEFF}" presName="spacing" presStyleCnt="0"/>
      <dgm:spPr/>
    </dgm:pt>
    <dgm:pt modelId="{96F16796-B3CA-48E9-A4E1-35398BEF7AE0}" type="pres">
      <dgm:prSet presAssocID="{A835F894-4355-4A35-9697-C305D4E9C8A9}" presName="linNode" presStyleCnt="0"/>
      <dgm:spPr/>
    </dgm:pt>
    <dgm:pt modelId="{BA44A7E6-118E-4F40-AE1C-A87F33D9D4E4}" type="pres">
      <dgm:prSet presAssocID="{A835F894-4355-4A35-9697-C305D4E9C8A9}" presName="parentShp" presStyleLbl="node1" presStyleIdx="3" presStyleCnt="5" custLinFactNeighborX="44925" custLinFactNeighborY="12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A74689D-2F02-45AB-AC52-1A729B74CDD1}" type="pres">
      <dgm:prSet presAssocID="{A835F894-4355-4A35-9697-C305D4E9C8A9}" presName="childShp" presStyleLbl="bgAccFollowNode1" presStyleIdx="3" presStyleCnt="5" custScaleX="9353" custLinFactNeighborX="67065" custLinFactNeighborY="126">
        <dgm:presLayoutVars>
          <dgm:bulletEnabled val="1"/>
        </dgm:presLayoutVars>
      </dgm:prSet>
      <dgm:spPr>
        <a:noFill/>
        <a:ln>
          <a:noFill/>
        </a:ln>
      </dgm:spPr>
    </dgm:pt>
    <dgm:pt modelId="{037595DC-1023-4722-BDBB-9E3B121DB768}" type="pres">
      <dgm:prSet presAssocID="{F8899241-C3A5-4BFD-B57F-9D40467C023A}" presName="spacing" presStyleCnt="0"/>
      <dgm:spPr/>
    </dgm:pt>
    <dgm:pt modelId="{D1A0D2D3-A44C-41F3-AA59-7A56A101A542}" type="pres">
      <dgm:prSet presAssocID="{E24F54D5-98C4-49B5-9EC8-650C2AEB3735}" presName="linNode" presStyleCnt="0"/>
      <dgm:spPr/>
    </dgm:pt>
    <dgm:pt modelId="{AC195BC9-8E4E-4076-89AD-9956C7191B4B}" type="pres">
      <dgm:prSet presAssocID="{E24F54D5-98C4-49B5-9EC8-650C2AEB3735}" presName="parentShp" presStyleLbl="node1" presStyleIdx="4" presStyleCnt="5" custScaleX="44586" custLinFactX="39866" custLinFactNeighborX="100000" custLinFactNeighborY="18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9584A93-EF3A-4E98-8A26-443AB4644ECA}" type="pres">
      <dgm:prSet presAssocID="{E24F54D5-98C4-49B5-9EC8-650C2AEB3735}" presName="childShp" presStyleLbl="bgAccFollowNode1" presStyleIdx="4" presStyleCnt="5">
        <dgm:presLayoutVars>
          <dgm:bulletEnabled val="1"/>
        </dgm:presLayoutVars>
      </dgm:prSet>
      <dgm:spPr>
        <a:noFill/>
        <a:ln>
          <a:noFill/>
        </a:ln>
      </dgm:spPr>
    </dgm:pt>
  </dgm:ptLst>
  <dgm:cxnLst>
    <dgm:cxn modelId="{3FE9BEC6-8538-46C6-B994-0C6CA0816604}" srcId="{FE88F2A7-5DDF-40CE-9890-59047D38731C}" destId="{A835F894-4355-4A35-9697-C305D4E9C8A9}" srcOrd="3" destOrd="0" parTransId="{0049A896-44FD-48AF-ACB1-F51F1D4099FB}" sibTransId="{F8899241-C3A5-4BFD-B57F-9D40467C023A}"/>
    <dgm:cxn modelId="{E6032B12-84B6-4ED2-934C-323D5FD18989}" type="presOf" srcId="{FE88F2A7-5DDF-40CE-9890-59047D38731C}" destId="{C52B04E4-BB9F-43F7-8E0D-BC0ABF2A3690}" srcOrd="0" destOrd="0" presId="urn:microsoft.com/office/officeart/2005/8/layout/vList6"/>
    <dgm:cxn modelId="{8D094F7E-6E97-4ED5-94E8-A3583CF374F5}" srcId="{FE88F2A7-5DDF-40CE-9890-59047D38731C}" destId="{E24F54D5-98C4-49B5-9EC8-650C2AEB3735}" srcOrd="4" destOrd="0" parTransId="{9B66772F-61DC-40BC-B87D-2A54CEBC094E}" sibTransId="{458E7FA7-ACB6-43B8-B3DB-CD249F2EB6FF}"/>
    <dgm:cxn modelId="{FA9AC150-F98D-4015-A85A-ADEBD4AC8BC2}" type="presOf" srcId="{04CA8DB0-390E-4BE5-A303-676FF680EB2D}" destId="{7506D857-F2EB-4AD3-855B-EAFB0C23C964}" srcOrd="0" destOrd="0" presId="urn:microsoft.com/office/officeart/2005/8/layout/vList6"/>
    <dgm:cxn modelId="{3AD0672B-FF9B-4109-BD7C-7F32693EC1DA}" type="presOf" srcId="{A835F894-4355-4A35-9697-C305D4E9C8A9}" destId="{BA44A7E6-118E-4F40-AE1C-A87F33D9D4E4}" srcOrd="0" destOrd="0" presId="urn:microsoft.com/office/officeart/2005/8/layout/vList6"/>
    <dgm:cxn modelId="{49D2D73D-8AFE-4467-AFDD-B1B3EBB787C7}" type="presOf" srcId="{E24F54D5-98C4-49B5-9EC8-650C2AEB3735}" destId="{AC195BC9-8E4E-4076-89AD-9956C7191B4B}" srcOrd="0" destOrd="0" presId="urn:microsoft.com/office/officeart/2005/8/layout/vList6"/>
    <dgm:cxn modelId="{D2801DE4-777A-4121-A479-D51C0F6D7194}" srcId="{FE88F2A7-5DDF-40CE-9890-59047D38731C}" destId="{36DA5C73-3AFE-4B99-BB7B-135ED517BB83}" srcOrd="1" destOrd="0" parTransId="{39E276F5-2771-4FF3-AB0D-E4361FD92DB2}" sibTransId="{32078927-6B62-45EB-9843-09A84FE84414}"/>
    <dgm:cxn modelId="{65EA4FFD-6639-43DB-8019-927B2F0D0A15}" srcId="{FE88F2A7-5DDF-40CE-9890-59047D38731C}" destId="{04CA8DB0-390E-4BE5-A303-676FF680EB2D}" srcOrd="2" destOrd="0" parTransId="{37682F3A-5715-40A4-B217-B28E660561E2}" sibTransId="{08883C87-635B-4FD5-B748-66DAB3F7FEFF}"/>
    <dgm:cxn modelId="{011DDD29-8120-4AAF-AC5D-002D78174D68}" type="presOf" srcId="{36DA5C73-3AFE-4B99-BB7B-135ED517BB83}" destId="{91CA3CEE-36C6-480D-B4BD-13C251E7EEA2}" srcOrd="0" destOrd="0" presId="urn:microsoft.com/office/officeart/2005/8/layout/vList6"/>
    <dgm:cxn modelId="{9A0A182E-7A7C-4423-9193-8E508DD4F5B3}" type="presOf" srcId="{89D1A827-EC65-42D3-93AC-B1A649D55962}" destId="{75DCA190-C6DD-410A-97FA-5EE626B3D3A8}" srcOrd="0" destOrd="0" presId="urn:microsoft.com/office/officeart/2005/8/layout/vList6"/>
    <dgm:cxn modelId="{D5705039-24C0-4B12-8606-B126E0595A77}" srcId="{FE88F2A7-5DDF-40CE-9890-59047D38731C}" destId="{89D1A827-EC65-42D3-93AC-B1A649D55962}" srcOrd="0" destOrd="0" parTransId="{F7C34605-305A-4B2B-9DCA-95D1459CA251}" sibTransId="{E73D8AE1-6E45-4FF6-9764-B626180F7980}"/>
    <dgm:cxn modelId="{8B1D955D-95AE-40FC-8B56-662A906CCBDE}" type="presParOf" srcId="{C52B04E4-BB9F-43F7-8E0D-BC0ABF2A3690}" destId="{7E39C18A-4FEF-4146-BBEA-440D061AEA73}" srcOrd="0" destOrd="0" presId="urn:microsoft.com/office/officeart/2005/8/layout/vList6"/>
    <dgm:cxn modelId="{AF937BE5-DCC2-4E56-BE1A-8DC5C0A47595}" type="presParOf" srcId="{7E39C18A-4FEF-4146-BBEA-440D061AEA73}" destId="{75DCA190-C6DD-410A-97FA-5EE626B3D3A8}" srcOrd="0" destOrd="0" presId="urn:microsoft.com/office/officeart/2005/8/layout/vList6"/>
    <dgm:cxn modelId="{07E3FC51-2015-4661-8DE8-7C03FF53950C}" type="presParOf" srcId="{7E39C18A-4FEF-4146-BBEA-440D061AEA73}" destId="{15270A25-551A-4455-9611-4D94CA8200F3}" srcOrd="1" destOrd="0" presId="urn:microsoft.com/office/officeart/2005/8/layout/vList6"/>
    <dgm:cxn modelId="{E9F8ECA6-4FBD-4AD3-942D-7739EEB164FD}" type="presParOf" srcId="{C52B04E4-BB9F-43F7-8E0D-BC0ABF2A3690}" destId="{9DF059AB-8893-456B-B126-A2CD5FACC999}" srcOrd="1" destOrd="0" presId="urn:microsoft.com/office/officeart/2005/8/layout/vList6"/>
    <dgm:cxn modelId="{6E812AA7-ED1E-4B09-BDBA-F784D594C6DB}" type="presParOf" srcId="{C52B04E4-BB9F-43F7-8E0D-BC0ABF2A3690}" destId="{A79EB7E0-B331-4B59-86EF-77BFE604D69D}" srcOrd="2" destOrd="0" presId="urn:microsoft.com/office/officeart/2005/8/layout/vList6"/>
    <dgm:cxn modelId="{26F1F913-D164-4384-9AE1-20D518402F84}" type="presParOf" srcId="{A79EB7E0-B331-4B59-86EF-77BFE604D69D}" destId="{91CA3CEE-36C6-480D-B4BD-13C251E7EEA2}" srcOrd="0" destOrd="0" presId="urn:microsoft.com/office/officeart/2005/8/layout/vList6"/>
    <dgm:cxn modelId="{F2207159-6C5C-4677-8D35-E8CE87F9E703}" type="presParOf" srcId="{A79EB7E0-B331-4B59-86EF-77BFE604D69D}" destId="{5808EEC9-6DF8-40CD-BA68-E0B4E67D0C6E}" srcOrd="1" destOrd="0" presId="urn:microsoft.com/office/officeart/2005/8/layout/vList6"/>
    <dgm:cxn modelId="{22959133-9F03-4D17-99E9-7E642FA755CF}" type="presParOf" srcId="{C52B04E4-BB9F-43F7-8E0D-BC0ABF2A3690}" destId="{A7827C35-647A-4F38-A90A-89B5326B8507}" srcOrd="3" destOrd="0" presId="urn:microsoft.com/office/officeart/2005/8/layout/vList6"/>
    <dgm:cxn modelId="{8F0CFAEC-79B5-4169-9959-F97E53A2AEB9}" type="presParOf" srcId="{C52B04E4-BB9F-43F7-8E0D-BC0ABF2A3690}" destId="{FAE1C661-54B0-4110-BB79-8F91A54C71C0}" srcOrd="4" destOrd="0" presId="urn:microsoft.com/office/officeart/2005/8/layout/vList6"/>
    <dgm:cxn modelId="{EE9AA0AF-6468-4D92-ACB6-980E37038434}" type="presParOf" srcId="{FAE1C661-54B0-4110-BB79-8F91A54C71C0}" destId="{7506D857-F2EB-4AD3-855B-EAFB0C23C964}" srcOrd="0" destOrd="0" presId="urn:microsoft.com/office/officeart/2005/8/layout/vList6"/>
    <dgm:cxn modelId="{4BD7D385-502B-48F9-9AC7-6BED5788FEA0}" type="presParOf" srcId="{FAE1C661-54B0-4110-BB79-8F91A54C71C0}" destId="{9FA51599-A67E-4B61-BF5A-B48CEB0BE952}" srcOrd="1" destOrd="0" presId="urn:microsoft.com/office/officeart/2005/8/layout/vList6"/>
    <dgm:cxn modelId="{85887F9A-BF7A-4534-BAAC-623ABDAE4439}" type="presParOf" srcId="{C52B04E4-BB9F-43F7-8E0D-BC0ABF2A3690}" destId="{F1010359-94C2-4E5D-9891-DD5787ED841F}" srcOrd="5" destOrd="0" presId="urn:microsoft.com/office/officeart/2005/8/layout/vList6"/>
    <dgm:cxn modelId="{9D1EC41F-5364-4678-B652-DCBF472374A7}" type="presParOf" srcId="{C52B04E4-BB9F-43F7-8E0D-BC0ABF2A3690}" destId="{96F16796-B3CA-48E9-A4E1-35398BEF7AE0}" srcOrd="6" destOrd="0" presId="urn:microsoft.com/office/officeart/2005/8/layout/vList6"/>
    <dgm:cxn modelId="{8D007378-7EAB-4270-95E6-7BD8F59F4D60}" type="presParOf" srcId="{96F16796-B3CA-48E9-A4E1-35398BEF7AE0}" destId="{BA44A7E6-118E-4F40-AE1C-A87F33D9D4E4}" srcOrd="0" destOrd="0" presId="urn:microsoft.com/office/officeart/2005/8/layout/vList6"/>
    <dgm:cxn modelId="{4E6D9E34-2CE8-4CCB-8AC0-8A67CB17D00C}" type="presParOf" srcId="{96F16796-B3CA-48E9-A4E1-35398BEF7AE0}" destId="{2A74689D-2F02-45AB-AC52-1A729B74CDD1}" srcOrd="1" destOrd="0" presId="urn:microsoft.com/office/officeart/2005/8/layout/vList6"/>
    <dgm:cxn modelId="{A1D53C3F-5B56-4396-89B4-F030D4633C64}" type="presParOf" srcId="{C52B04E4-BB9F-43F7-8E0D-BC0ABF2A3690}" destId="{037595DC-1023-4722-BDBB-9E3B121DB768}" srcOrd="7" destOrd="0" presId="urn:microsoft.com/office/officeart/2005/8/layout/vList6"/>
    <dgm:cxn modelId="{88319D34-B572-4B9D-972B-EF8B2A5D4C92}" type="presParOf" srcId="{C52B04E4-BB9F-43F7-8E0D-BC0ABF2A3690}" destId="{D1A0D2D3-A44C-41F3-AA59-7A56A101A542}" srcOrd="8" destOrd="0" presId="urn:microsoft.com/office/officeart/2005/8/layout/vList6"/>
    <dgm:cxn modelId="{A9E5D67A-06D6-4307-953B-996CD5B6E69B}" type="presParOf" srcId="{D1A0D2D3-A44C-41F3-AA59-7A56A101A542}" destId="{AC195BC9-8E4E-4076-89AD-9956C7191B4B}" srcOrd="0" destOrd="0" presId="urn:microsoft.com/office/officeart/2005/8/layout/vList6"/>
    <dgm:cxn modelId="{70F4A70A-AB5B-4469-876E-A83ADDBF4D4D}" type="presParOf" srcId="{D1A0D2D3-A44C-41F3-AA59-7A56A101A542}" destId="{C9584A93-EF3A-4E98-8A26-443AB4644EC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270A25-551A-4455-9611-4D94CA8200F3}">
      <dsp:nvSpPr>
        <dsp:cNvPr id="0" name=""/>
        <dsp:cNvSpPr/>
      </dsp:nvSpPr>
      <dsp:spPr>
        <a:xfrm>
          <a:off x="2886727" y="560"/>
          <a:ext cx="8056122" cy="303640"/>
        </a:xfrm>
        <a:prstGeom prst="rightArrow">
          <a:avLst>
            <a:gd name="adj1" fmla="val 75000"/>
            <a:gd name="adj2" fmla="val 50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DCA190-C6DD-410A-97FA-5EE626B3D3A8}">
      <dsp:nvSpPr>
        <dsp:cNvPr id="0" name=""/>
        <dsp:cNvSpPr/>
      </dsp:nvSpPr>
      <dsp:spPr>
        <a:xfrm>
          <a:off x="0" y="178"/>
          <a:ext cx="2884680" cy="303640"/>
        </a:xfrm>
        <a:prstGeom prst="round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Filter</a:t>
          </a:r>
          <a:r>
            <a:rPr lang="fr-FR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 relevant UNR/GTR</a:t>
          </a:r>
          <a:endParaRPr lang="fr-FR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822" y="15000"/>
        <a:ext cx="2855036" cy="273996"/>
      </dsp:txXfrm>
    </dsp:sp>
    <dsp:sp modelId="{5808EEC9-6DF8-40CD-BA68-E0B4E67D0C6E}">
      <dsp:nvSpPr>
        <dsp:cNvPr id="0" name=""/>
        <dsp:cNvSpPr/>
      </dsp:nvSpPr>
      <dsp:spPr>
        <a:xfrm>
          <a:off x="2861335" y="334565"/>
          <a:ext cx="8073064" cy="303640"/>
        </a:xfrm>
        <a:prstGeom prst="rightArrow">
          <a:avLst>
            <a:gd name="adj1" fmla="val 75000"/>
            <a:gd name="adj2" fmla="val 50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CA3CEE-36C6-480D-B4BD-13C251E7EEA2}">
      <dsp:nvSpPr>
        <dsp:cNvPr id="0" name=""/>
        <dsp:cNvSpPr/>
      </dsp:nvSpPr>
      <dsp:spPr>
        <a:xfrm>
          <a:off x="0" y="351973"/>
          <a:ext cx="2850838" cy="303640"/>
        </a:xfrm>
        <a:prstGeom prst="round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Create</a:t>
          </a:r>
          <a:r>
            <a:rPr lang="fr-FR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6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list</a:t>
          </a:r>
          <a:r>
            <a:rPr lang="fr-FR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 of relevant </a:t>
          </a:r>
          <a:r>
            <a:rPr lang="fr-FR" sz="16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terms</a:t>
          </a:r>
          <a:endParaRPr lang="fr-FR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822" y="366795"/>
        <a:ext cx="2821194" cy="273996"/>
      </dsp:txXfrm>
    </dsp:sp>
    <dsp:sp modelId="{9FA51599-A67E-4B61-BF5A-B48CEB0BE952}">
      <dsp:nvSpPr>
        <dsp:cNvPr id="0" name=""/>
        <dsp:cNvSpPr/>
      </dsp:nvSpPr>
      <dsp:spPr>
        <a:xfrm>
          <a:off x="6844565" y="668570"/>
          <a:ext cx="4100330" cy="303640"/>
        </a:xfrm>
        <a:prstGeom prst="rightArrow">
          <a:avLst>
            <a:gd name="adj1" fmla="val 75000"/>
            <a:gd name="adj2" fmla="val 50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06D857-F2EB-4AD3-855B-EAFB0C23C964}">
      <dsp:nvSpPr>
        <dsp:cNvPr id="0" name=""/>
        <dsp:cNvSpPr/>
      </dsp:nvSpPr>
      <dsp:spPr>
        <a:xfrm>
          <a:off x="2080044" y="656555"/>
          <a:ext cx="4809537" cy="303640"/>
        </a:xfrm>
        <a:prstGeom prst="round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Screen</a:t>
          </a:r>
          <a:r>
            <a:rPr lang="fr-FR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 all prescriptions</a:t>
          </a:r>
          <a:endParaRPr lang="fr-FR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94866" y="671377"/>
        <a:ext cx="4779893" cy="273996"/>
      </dsp:txXfrm>
    </dsp:sp>
    <dsp:sp modelId="{2A74689D-2F02-45AB-AC52-1A729B74CDD1}">
      <dsp:nvSpPr>
        <dsp:cNvPr id="0" name=""/>
        <dsp:cNvSpPr/>
      </dsp:nvSpPr>
      <dsp:spPr>
        <a:xfrm>
          <a:off x="10290402" y="1002958"/>
          <a:ext cx="614205" cy="303640"/>
        </a:xfrm>
        <a:prstGeom prst="rightArrow">
          <a:avLst>
            <a:gd name="adj1" fmla="val 75000"/>
            <a:gd name="adj2" fmla="val 50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44A7E6-118E-4F40-AE1C-A87F33D9D4E4}">
      <dsp:nvSpPr>
        <dsp:cNvPr id="0" name=""/>
        <dsp:cNvSpPr/>
      </dsp:nvSpPr>
      <dsp:spPr>
        <a:xfrm>
          <a:off x="5926562" y="1002958"/>
          <a:ext cx="4377958" cy="303640"/>
        </a:xfrm>
        <a:prstGeom prst="round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Explore options</a:t>
          </a:r>
          <a:endParaRPr lang="fr-FR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941384" y="1017780"/>
        <a:ext cx="4348314" cy="273996"/>
      </dsp:txXfrm>
    </dsp:sp>
    <dsp:sp modelId="{C9584A93-EF3A-4E98-8A26-443AB4644ECA}">
      <dsp:nvSpPr>
        <dsp:cNvPr id="0" name=""/>
        <dsp:cNvSpPr/>
      </dsp:nvSpPr>
      <dsp:spPr>
        <a:xfrm>
          <a:off x="3164957" y="1336580"/>
          <a:ext cx="6566937" cy="303640"/>
        </a:xfrm>
        <a:prstGeom prst="rightArrow">
          <a:avLst>
            <a:gd name="adj1" fmla="val 75000"/>
            <a:gd name="adj2" fmla="val 50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195BC9-8E4E-4076-89AD-9956C7191B4B}">
      <dsp:nvSpPr>
        <dsp:cNvPr id="0" name=""/>
        <dsp:cNvSpPr/>
      </dsp:nvSpPr>
      <dsp:spPr>
        <a:xfrm>
          <a:off x="8992939" y="1337141"/>
          <a:ext cx="1951956" cy="303640"/>
        </a:xfrm>
        <a:prstGeom prst="round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Draft</a:t>
          </a:r>
          <a:r>
            <a:rPr lang="fr-FR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6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deliverables</a:t>
          </a:r>
          <a:endParaRPr lang="fr-FR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007761" y="1351963"/>
        <a:ext cx="1922312" cy="273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7154E-EE5C-4524-A9E7-DFD9DC7F65D5}" type="datetimeFigureOut">
              <a:rPr lang="en-US" smtClean="0"/>
              <a:t>10/4/2022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053325-4842-4D3C-BF42-80DEE93805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56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1FD5E-5D4D-4449-ABD5-8A9E8F7288A5}" type="datetime1">
              <a:rPr lang="en-US" smtClean="0"/>
              <a:t>10/4/2022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5210-FEA3-4231-8137-A7FDF7FC948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28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C4EF4-09F0-49C3-A94D-79A0C6B73557}" type="datetime1">
              <a:rPr lang="en-US" smtClean="0"/>
              <a:t>10/4/2022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5210-FEA3-4231-8137-A7FDF7FC948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639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A117D-F1AA-480C-9C60-587C1DBE7C01}" type="datetime1">
              <a:rPr lang="en-US" smtClean="0"/>
              <a:t>10/4/2022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5210-FEA3-4231-8137-A7FDF7FC948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67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1D351-220D-4196-BF27-2830BF47D58D}" type="datetime1">
              <a:rPr lang="en-US" smtClean="0"/>
              <a:t>10/4/2022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5210-FEA3-4231-8137-A7FDF7FC948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315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C435-3E4E-4D4D-9831-03DCB796FD83}" type="datetime1">
              <a:rPr lang="en-US" smtClean="0"/>
              <a:t>10/4/2022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5210-FEA3-4231-8137-A7FDF7FC948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388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B749-01A5-41F9-B280-3BE35A6F2D9D}" type="datetime1">
              <a:rPr lang="en-US" smtClean="0"/>
              <a:t>10/4/2022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5210-FEA3-4231-8137-A7FDF7FC948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7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B060-6AF1-4064-888F-4C23710F41CA}" type="datetime1">
              <a:rPr lang="en-US" smtClean="0"/>
              <a:t>10/4/2022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5210-FEA3-4231-8137-A7FDF7FC948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931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ABF2A-F415-4109-98DF-CADB5F49FC33}" type="datetime1">
              <a:rPr lang="en-US" smtClean="0"/>
              <a:t>10/4/2022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5210-FEA3-4231-8137-A7FDF7FC948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473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FAEB-1BF2-4C68-A29E-633468A21868}" type="datetime1">
              <a:rPr lang="en-US" smtClean="0"/>
              <a:t>10/4/2022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5210-FEA3-4231-8137-A7FDF7FC948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319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A9347-41CC-41D9-9AE3-4ADAC8A93433}" type="datetime1">
              <a:rPr lang="en-US" smtClean="0"/>
              <a:t>10/4/2022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5210-FEA3-4231-8137-A7FDF7FC948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33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6A76-FAAD-4C4B-A38F-A8367F9FE6B0}" type="datetime1">
              <a:rPr lang="en-US" smtClean="0"/>
              <a:t>10/4/2022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5210-FEA3-4231-8137-A7FDF7FC948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229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BE6E3-C969-40F9-BB96-49433E49627C}" type="datetime1">
              <a:rPr lang="en-US" smtClean="0"/>
              <a:t>10/4/2022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65210-FEA3-4231-8137-A7FDF7FC948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693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unece.org/pages/viewpage.action?pageId=17970057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htsa.gov/sites/nhtsa.gov/files/occupant_protection_for_ads_nprm_website_version.pdf" TargetMode="External"/><Relationship Id="rId2" Type="http://schemas.openxmlformats.org/officeDocument/2006/relationships/hyperlink" Target="https://eur-lex.europa.eu/legal-content/EN/TXT/?uri=CELEX%3A32022R1426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GRVA Taskforce on Fitness for ADS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Meeting — 7 October 2022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33475" y="1638300"/>
            <a:ext cx="9925050" cy="2581275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5210-FEA3-4231-8137-A7FDF7FC94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20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5210-FEA3-4231-8137-A7FDF7FC948A}" type="slidenum">
              <a:rPr lang="en-US" smtClean="0"/>
              <a:t>10</a:t>
            </a:fld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Link to all relevant files: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https://wiki.unece.org/pages/viewpage.action?pageId=179700571</a:t>
            </a:r>
            <a:endParaRPr lang="en-US" sz="1400" dirty="0" smtClean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accent2">
                  <a:lumMod val="75000"/>
                </a:schemeClr>
              </a:buClr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Next meeting:</a:t>
            </a:r>
          </a:p>
          <a:p>
            <a:pPr lvl="1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Presentation of existing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work </a:t>
            </a:r>
          </a:p>
          <a:p>
            <a:pPr lvl="1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Validation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of relevant UNR / GTR</a:t>
            </a:r>
          </a:p>
          <a:p>
            <a:pPr lvl="1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Validation of relevant terms</a:t>
            </a:r>
          </a:p>
          <a:p>
            <a:pPr lvl="1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Dispatching UNR/GTR screening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chemeClr val="accent2">
                  <a:lumMod val="75000"/>
                </a:schemeClr>
              </a:buClr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24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Backup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5210-FEA3-4231-8137-A7FDF7FC948A}" type="slidenum">
              <a:rPr lang="en-US" smtClean="0"/>
              <a:t>11</a:t>
            </a:fld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EU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ADS Regulation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2022/1426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NHTSA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Occupant Protection for Automated Driving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Systems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21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Recap of guidance from WP29 &amp; GRVA 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758950"/>
            <a:ext cx="10515600" cy="1470025"/>
          </a:xfrm>
        </p:spPr>
        <p:txBody>
          <a:bodyPr>
            <a:normAutofit lnSpcReduction="10000"/>
          </a:bodyPr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/>
              <a:t>Report to WP29 in March 2023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/>
              <a:t>Intermediary report to GRVA in January 2023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/>
              <a:t>Guidance from GRVA: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7755" t="11377" r="4531" b="20742"/>
          <a:stretch/>
        </p:blipFill>
        <p:spPr>
          <a:xfrm>
            <a:off x="2214562" y="3297237"/>
            <a:ext cx="7762875" cy="3352801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5210-FEA3-4231-8137-A7FDF7FC948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9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53436" cy="1325563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Inventory of GRVA Regulations and GTRs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953924"/>
              </p:ext>
            </p:extLst>
          </p:nvPr>
        </p:nvGraphicFramePr>
        <p:xfrm>
          <a:off x="838200" y="1380014"/>
          <a:ext cx="6585065" cy="52425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23109">
                  <a:extLst>
                    <a:ext uri="{9D8B030D-6E8A-4147-A177-3AD203B41FA5}">
                      <a16:colId xmlns:a16="http://schemas.microsoft.com/office/drawing/2014/main" val="2728738646"/>
                    </a:ext>
                  </a:extLst>
                </a:gridCol>
                <a:gridCol w="5261956">
                  <a:extLst>
                    <a:ext uri="{9D8B030D-6E8A-4147-A177-3AD203B41FA5}">
                      <a16:colId xmlns:a16="http://schemas.microsoft.com/office/drawing/2014/main" val="865026072"/>
                    </a:ext>
                  </a:extLst>
                </a:gridCol>
              </a:tblGrid>
              <a:tr h="228623">
                <a:tc>
                  <a:txBody>
                    <a:bodyPr/>
                    <a:lstStyle/>
                    <a:p>
                      <a:r>
                        <a:rPr lang="en-US" dirty="0" smtClean="0"/>
                        <a:t>Regulation 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Title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067081"/>
                  </a:ext>
                </a:extLst>
              </a:tr>
              <a:tr h="19051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</a:t>
                      </a:r>
                      <a:endParaRPr 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Heavy vehicle braking</a:t>
                      </a:r>
                      <a:endParaRPr lang="en-US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556831"/>
                  </a:ext>
                </a:extLst>
              </a:tr>
              <a:tr h="19051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R13H</a:t>
                      </a:r>
                      <a:endParaRPr 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Brakes of M1 and N1 vehicles</a:t>
                      </a:r>
                      <a:endParaRPr lang="en-US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8831900"/>
                  </a:ext>
                </a:extLst>
              </a:tr>
              <a:tr h="19051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R78</a:t>
                      </a:r>
                      <a:endParaRPr 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Braking (category L vehicles)</a:t>
                      </a:r>
                      <a:endParaRPr lang="en-US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919496"/>
                  </a:ext>
                </a:extLst>
              </a:tr>
              <a:tr h="19051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R79</a:t>
                      </a:r>
                      <a:endParaRPr 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Steering equipment</a:t>
                      </a:r>
                      <a:endParaRPr lang="en-US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559031"/>
                  </a:ext>
                </a:extLst>
              </a:tr>
              <a:tr h="19051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Speed limitation devices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2514622"/>
                  </a:ext>
                </a:extLst>
              </a:tr>
              <a:tr h="19051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R90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Replacement braking parts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2527783"/>
                  </a:ext>
                </a:extLst>
              </a:tr>
              <a:tr h="190519">
                <a:tc>
                  <a:txBody>
                    <a:bodyPr/>
                    <a:lstStyle/>
                    <a:p>
                      <a:r>
                        <a:rPr lang="en-US" sz="140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R102</a:t>
                      </a:r>
                      <a:endParaRPr lang="en-US" sz="14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Close coupling devices (CCDs)</a:t>
                      </a:r>
                      <a:endParaRPr lang="en-US" sz="12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8789208"/>
                  </a:ext>
                </a:extLst>
              </a:tr>
              <a:tr h="19051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R130</a:t>
                      </a:r>
                      <a:endParaRPr lang="en-US" sz="14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Lane Departure Warning System (LDWS)</a:t>
                      </a:r>
                      <a:endParaRPr lang="en-US" sz="12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630884"/>
                  </a:ext>
                </a:extLst>
              </a:tr>
              <a:tr h="19051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R131</a:t>
                      </a:r>
                      <a:endParaRPr lang="en-US" sz="14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Advanced Emergency Braking Systems (AEBS) </a:t>
                      </a:r>
                      <a:endParaRPr lang="en-US" sz="12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647730"/>
                  </a:ext>
                </a:extLst>
              </a:tr>
              <a:tr h="19051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R139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Brake Assist Systems (BAS)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2877629"/>
                  </a:ext>
                </a:extLst>
              </a:tr>
              <a:tr h="19051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R140</a:t>
                      </a:r>
                      <a:endParaRPr lang="en-US" sz="14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Electronic Stability Control (ESC)</a:t>
                      </a:r>
                      <a:endParaRPr lang="en-US" sz="12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4618741"/>
                  </a:ext>
                </a:extLst>
              </a:tr>
              <a:tr h="285779">
                <a:tc>
                  <a:txBody>
                    <a:bodyPr/>
                    <a:lstStyle/>
                    <a:p>
                      <a:r>
                        <a:rPr lang="en-US" sz="140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R147</a:t>
                      </a:r>
                      <a:endParaRPr lang="en-US" sz="14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Mechanical coupling components of combinations of agricultural vehicles</a:t>
                      </a:r>
                      <a:endParaRPr lang="en-US" sz="12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29866"/>
                  </a:ext>
                </a:extLst>
              </a:tr>
              <a:tr h="28577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R152</a:t>
                      </a:r>
                      <a:endParaRPr lang="en-US" sz="14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Advanced Emergency Braking Systems (AEBS) for M1 and N1 vehicles</a:t>
                      </a:r>
                      <a:endParaRPr lang="en-US" sz="12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6158477"/>
                  </a:ext>
                </a:extLst>
              </a:tr>
              <a:tr h="206622">
                <a:tc>
                  <a:txBody>
                    <a:bodyPr/>
                    <a:lstStyle/>
                    <a:p>
                      <a:r>
                        <a:rPr lang="en-US" sz="1400" b="0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R155</a:t>
                      </a:r>
                      <a:endParaRPr lang="en-US" sz="1400" b="0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Cyber security and cyber security management system</a:t>
                      </a:r>
                      <a:endParaRPr lang="en-US" sz="1200" b="0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3410"/>
                  </a:ext>
                </a:extLst>
              </a:tr>
              <a:tr h="206622">
                <a:tc>
                  <a:txBody>
                    <a:bodyPr/>
                    <a:lstStyle/>
                    <a:p>
                      <a:r>
                        <a:rPr lang="en-US" sz="1400" b="0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R156</a:t>
                      </a:r>
                      <a:endParaRPr lang="en-US" sz="1400" b="0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Software update and software update management system</a:t>
                      </a:r>
                      <a:endParaRPr lang="en-US" sz="1200" b="0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4260660"/>
                  </a:ext>
                </a:extLst>
              </a:tr>
              <a:tr h="190519">
                <a:tc>
                  <a:txBody>
                    <a:bodyPr/>
                    <a:lstStyle/>
                    <a:p>
                      <a:r>
                        <a:rPr lang="en-US" sz="1400" b="0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Automated Lane Keeping System (ALKS</a:t>
                      </a:r>
                      <a:r>
                        <a:rPr lang="en-US" sz="1200" b="0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7793216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289646"/>
              </p:ext>
            </p:extLst>
          </p:nvPr>
        </p:nvGraphicFramePr>
        <p:xfrm>
          <a:off x="7514705" y="1380014"/>
          <a:ext cx="3839095" cy="980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75075">
                  <a:extLst>
                    <a:ext uri="{9D8B030D-6E8A-4147-A177-3AD203B41FA5}">
                      <a16:colId xmlns:a16="http://schemas.microsoft.com/office/drawing/2014/main" val="2728738646"/>
                    </a:ext>
                  </a:extLst>
                </a:gridCol>
                <a:gridCol w="2764020">
                  <a:extLst>
                    <a:ext uri="{9D8B030D-6E8A-4147-A177-3AD203B41FA5}">
                      <a16:colId xmlns:a16="http://schemas.microsoft.com/office/drawing/2014/main" val="865026072"/>
                    </a:ext>
                  </a:extLst>
                </a:gridCol>
              </a:tblGrid>
              <a:tr h="367800">
                <a:tc>
                  <a:txBody>
                    <a:bodyPr/>
                    <a:lstStyle/>
                    <a:p>
                      <a:r>
                        <a:rPr lang="en-US" dirty="0" smtClean="0"/>
                        <a:t>GTR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Title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067081"/>
                  </a:ext>
                </a:extLst>
              </a:tr>
              <a:tr h="30650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 3</a:t>
                      </a:r>
                      <a:endParaRPr lang="en-US" sz="14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Motorcycle brake systems</a:t>
                      </a:r>
                      <a:endParaRPr lang="en-US" sz="12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556831"/>
                  </a:ext>
                </a:extLst>
              </a:tr>
              <a:tr h="30650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 8</a:t>
                      </a:r>
                      <a:endParaRPr lang="en-US" sz="14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Electronic stability control systems</a:t>
                      </a:r>
                      <a:endParaRPr lang="en-US" sz="12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8831900"/>
                  </a:ext>
                </a:extLst>
              </a:tr>
            </a:tbl>
          </a:graphicData>
        </a:graphic>
      </p:graphicFrame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2872F-3ABA-469F-8DD7-E9379675BB1D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349058" y="5641637"/>
            <a:ext cx="1037704" cy="2743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ZoneTexte 7"/>
          <p:cNvSpPr txBox="1"/>
          <p:nvPr/>
        </p:nvSpPr>
        <p:spPr>
          <a:xfrm>
            <a:off x="9386763" y="5594131"/>
            <a:ext cx="3033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 </a:t>
            </a:r>
            <a:r>
              <a:rPr lang="en-US" dirty="0" smtClean="0"/>
              <a:t>to be decided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349058" y="5206404"/>
            <a:ext cx="1037704" cy="2546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ZoneTexte 11"/>
          <p:cNvSpPr txBox="1"/>
          <p:nvPr/>
        </p:nvSpPr>
        <p:spPr>
          <a:xfrm>
            <a:off x="9386762" y="5157331"/>
            <a:ext cx="3033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 within scope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349058" y="6095345"/>
            <a:ext cx="1037704" cy="2610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ZoneTexte 13"/>
          <p:cNvSpPr txBox="1"/>
          <p:nvPr/>
        </p:nvSpPr>
        <p:spPr>
          <a:xfrm>
            <a:off x="9386763" y="6049001"/>
            <a:ext cx="3033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 </a:t>
            </a:r>
            <a:r>
              <a:rPr lang="en-US" dirty="0" smtClean="0"/>
              <a:t>may need to consult GRSG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2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Inventory of </a:t>
            </a:r>
            <a:r>
              <a:rPr lang="fr-FR" dirty="0" err="1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relev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 explicit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terms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56995" y="5445154"/>
            <a:ext cx="6878010" cy="3617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Provisional template for listing terms related to human driving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5210-FEA3-4231-8137-A7FDF7FC948A}" type="slidenum">
              <a:rPr lang="en-US" smtClean="0"/>
              <a:t>4</a:t>
            </a:fld>
            <a:endParaRPr lang="en-US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62" y="2368579"/>
            <a:ext cx="7762875" cy="307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95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Inventory of </a:t>
            </a:r>
            <a:r>
              <a:rPr lang="fr-FR" dirty="0" err="1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relev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 implicit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terms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5210-FEA3-4231-8137-A7FDF7FC948A}" type="slidenum">
              <a:rPr lang="en-US" smtClean="0"/>
              <a:t>5</a:t>
            </a:fld>
            <a:endParaRPr lang="en-US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5488" y="1825625"/>
            <a:ext cx="948102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93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Deliverables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5210-FEA3-4231-8137-A7FDF7FC948A}" type="slidenum">
              <a:rPr lang="en-US" smtClean="0"/>
              <a:t>6</a:t>
            </a:fld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Table of all relevant prescriptions</a:t>
            </a:r>
          </a:p>
          <a:p>
            <a:pPr lvl="1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Reason for ADS impact</a:t>
            </a:r>
          </a:p>
          <a:p>
            <a:pPr lvl="1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Level of impact / priority</a:t>
            </a:r>
          </a:p>
          <a:p>
            <a:pPr lvl="1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Options for making the prescription fit for ADS</a:t>
            </a:r>
          </a:p>
          <a:p>
            <a:pPr lvl="1">
              <a:buClr>
                <a:schemeClr val="accent2">
                  <a:lumMod val="75000"/>
                </a:schemeClr>
              </a:buClr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TBD: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Whitebook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for drafting future Regulations / GTRs</a:t>
            </a:r>
          </a:p>
          <a:p>
            <a:pPr lvl="1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For non ADS Regulations, terms to avoid and precautions to take</a:t>
            </a:r>
          </a:p>
          <a:p>
            <a:pPr lvl="1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For ADS Regulations, prescriptions identified in non ADS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that must be implemented in ADS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arenthèse ouvrante 6"/>
          <p:cNvSpPr/>
          <p:nvPr/>
        </p:nvSpPr>
        <p:spPr>
          <a:xfrm>
            <a:off x="1207008" y="2404872"/>
            <a:ext cx="237744" cy="526606"/>
          </a:xfrm>
          <a:prstGeom prst="leftBracket">
            <a:avLst>
              <a:gd name="adj" fmla="val 0"/>
            </a:avLst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arenthèse ouvrante 7"/>
          <p:cNvSpPr/>
          <p:nvPr/>
        </p:nvSpPr>
        <p:spPr>
          <a:xfrm>
            <a:off x="1207008" y="3107498"/>
            <a:ext cx="237744" cy="304419"/>
          </a:xfrm>
          <a:prstGeom prst="leftBracket">
            <a:avLst>
              <a:gd name="adj" fmla="val 0"/>
            </a:avLst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ZoneTexte 8"/>
          <p:cNvSpPr txBox="1"/>
          <p:nvPr/>
        </p:nvSpPr>
        <p:spPr>
          <a:xfrm>
            <a:off x="310896" y="2483509"/>
            <a:ext cx="896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1</a:t>
            </a:r>
            <a:endParaRPr lang="en-US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10896" y="3068691"/>
            <a:ext cx="885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2</a:t>
            </a:r>
            <a:endParaRPr lang="en-US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6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Template spreadsheet for screening UNR/GTR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6681" y="1825625"/>
            <a:ext cx="10158637" cy="4351338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5210-FEA3-4231-8137-A7FDF7FC948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43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Provisional timeline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440415829"/>
              </p:ext>
            </p:extLst>
          </p:nvPr>
        </p:nvGraphicFramePr>
        <p:xfrm>
          <a:off x="497373" y="2540674"/>
          <a:ext cx="10944896" cy="16407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8651270" y="4156592"/>
            <a:ext cx="1175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01/2023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-105300" y="4131727"/>
            <a:ext cx="1175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10/2022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Connecteur droit 10"/>
          <p:cNvCxnSpPr>
            <a:endCxn id="9" idx="0"/>
          </p:cNvCxnSpPr>
          <p:nvPr/>
        </p:nvCxnSpPr>
        <p:spPr>
          <a:xfrm flipH="1">
            <a:off x="482409" y="2540674"/>
            <a:ext cx="14964" cy="1591053"/>
          </a:xfrm>
          <a:prstGeom prst="line">
            <a:avLst/>
          </a:prstGeom>
          <a:ln w="571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3332533" y="3468771"/>
            <a:ext cx="0" cy="657007"/>
          </a:xfrm>
          <a:prstGeom prst="line">
            <a:avLst/>
          </a:prstGeom>
          <a:ln w="571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9253943" y="3848793"/>
            <a:ext cx="0" cy="282934"/>
          </a:xfrm>
          <a:prstGeom prst="line">
            <a:avLst/>
          </a:prstGeom>
          <a:ln w="571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2720337" y="4150759"/>
            <a:ext cx="1175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11/2022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717489" y="4135410"/>
            <a:ext cx="1175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12/2022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Connecteur droit 21"/>
          <p:cNvCxnSpPr/>
          <p:nvPr/>
        </p:nvCxnSpPr>
        <p:spPr>
          <a:xfrm>
            <a:off x="6305198" y="3495425"/>
            <a:ext cx="0" cy="636302"/>
          </a:xfrm>
          <a:prstGeom prst="line">
            <a:avLst/>
          </a:prstGeom>
          <a:ln w="571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11695891" y="2667000"/>
            <a:ext cx="238990" cy="1514457"/>
          </a:xfrm>
          <a:prstGeom prst="rect">
            <a:avLst/>
          </a:prstGeom>
          <a:pattFill prst="horzBrick">
            <a:fgClr>
              <a:schemeClr val="bg1"/>
            </a:fgClr>
            <a:bgClr>
              <a:schemeClr val="accent2">
                <a:lumMod val="75000"/>
              </a:schemeClr>
            </a:bgClr>
          </a:patt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ZoneTexte 25"/>
          <p:cNvSpPr txBox="1"/>
          <p:nvPr/>
        </p:nvSpPr>
        <p:spPr>
          <a:xfrm>
            <a:off x="11442268" y="4250174"/>
            <a:ext cx="74623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15</a:t>
            </a:r>
            <a:r>
              <a:rPr lang="en-US" b="1" baseline="30000" dirty="0" smtClean="0"/>
              <a:t>th</a:t>
            </a:r>
            <a:r>
              <a:rPr lang="en-US" b="1" dirty="0" smtClean="0"/>
              <a:t> </a:t>
            </a:r>
          </a:p>
          <a:p>
            <a:pPr algn="ctr"/>
            <a:r>
              <a:rPr lang="en-US" b="1" dirty="0" smtClean="0"/>
              <a:t>GRVA</a:t>
            </a:r>
            <a:endParaRPr lang="en-US" b="1" dirty="0"/>
          </a:p>
        </p:txBody>
      </p:sp>
      <p:sp>
        <p:nvSpPr>
          <p:cNvPr id="39" name="Espace réservé du numéro de diapositive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5210-FEA3-4231-8137-A7FDF7FC948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8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Scheduling future meetings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meeting targeted for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21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October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Target pace: 5~6 meetings before 15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GRVA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In-person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meetings: welcoming volunteers for hosting</a:t>
            </a:r>
          </a:p>
          <a:p>
            <a:pPr lvl="1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Potential dates:</a:t>
            </a:r>
          </a:p>
          <a:p>
            <a:pPr lvl="2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Mid-December</a:t>
            </a:r>
          </a:p>
          <a:p>
            <a:pPr lvl="2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Week before 15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GRVA (e.g. 19-20 January 2023)</a:t>
            </a:r>
          </a:p>
          <a:p>
            <a:pPr lvl="2"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Between 15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GRVA and 189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WP29 (February 2023)</a:t>
            </a:r>
          </a:p>
          <a:p>
            <a:pPr lvl="2">
              <a:buClr>
                <a:schemeClr val="accent2">
                  <a:lumMod val="75000"/>
                </a:schemeClr>
              </a:buClr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5210-FEA3-4231-8137-A7FDF7FC948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15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976</TotalTime>
  <Words>400</Words>
  <Application>Microsoft Office PowerPoint</Application>
  <PresentationFormat>Grand écran</PresentationFormat>
  <Paragraphs>110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GRVA Taskforce on Fitness for ADS</vt:lpstr>
      <vt:lpstr>Recap of guidance from WP29 &amp; GRVA </vt:lpstr>
      <vt:lpstr>Inventory of GRVA Regulations and GTRs</vt:lpstr>
      <vt:lpstr>Inventory of relevant explicit terms</vt:lpstr>
      <vt:lpstr>Inventory of relevant implicit terms</vt:lpstr>
      <vt:lpstr>Deliverables</vt:lpstr>
      <vt:lpstr>Template spreadsheet for screening UNR/GTR</vt:lpstr>
      <vt:lpstr>Provisional timeline</vt:lpstr>
      <vt:lpstr>Scheduling future meetings</vt:lpstr>
      <vt:lpstr>Next steps</vt:lpstr>
      <vt:lpstr>Backup</vt:lpstr>
    </vt:vector>
  </TitlesOfParts>
  <Company>MTES\MCTRCT - AC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GRVA TF FADS 1st meeting</dc:title>
  <dc:creator>PESSIA Romain</dc:creator>
  <cp:lastModifiedBy> </cp:lastModifiedBy>
  <cp:revision>36</cp:revision>
  <dcterms:created xsi:type="dcterms:W3CDTF">2022-10-03T09:02:01Z</dcterms:created>
  <dcterms:modified xsi:type="dcterms:W3CDTF">2022-10-04T16:09:56Z</dcterms:modified>
</cp:coreProperties>
</file>