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03" r:id="rId2"/>
    <p:sldId id="361" r:id="rId3"/>
    <p:sldId id="357" r:id="rId4"/>
    <p:sldId id="358" r:id="rId5"/>
    <p:sldId id="360" r:id="rId6"/>
    <p:sldId id="362" r:id="rId7"/>
    <p:sldId id="363" r:id="rId8"/>
    <p:sldId id="350" r:id="rId9"/>
    <p:sldId id="351" r:id="rId10"/>
    <p:sldId id="341" r:id="rId11"/>
    <p:sldId id="346" r:id="rId12"/>
    <p:sldId id="349" r:id="rId13"/>
    <p:sldId id="340" r:id="rId14"/>
    <p:sldId id="364" r:id="rId15"/>
    <p:sldId id="30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  <p15:guide id="7" orient="horz" pos="135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34ABE3"/>
    <a:srgbClr val="2AB6F0"/>
    <a:srgbClr val="195989"/>
    <a:srgbClr val="1D679F"/>
    <a:srgbClr val="1F6DA6"/>
    <a:srgbClr val="1B5B87"/>
    <a:srgbClr val="227DC1"/>
    <a:srgbClr val="2178B9"/>
    <a:srgbClr val="2177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59" autoAdjust="0"/>
    <p:restoredTop sz="90183" autoAdjust="0"/>
  </p:normalViewPr>
  <p:slideViewPr>
    <p:cSldViewPr snapToGrid="0">
      <p:cViewPr varScale="1">
        <p:scale>
          <a:sx n="66" d="100"/>
          <a:sy n="66" d="100"/>
        </p:scale>
        <p:origin x="496" y="32"/>
      </p:cViewPr>
      <p:guideLst>
        <p:guide orient="horz" pos="2092"/>
        <p:guide pos="3840"/>
        <p:guide orient="horz" pos="3777"/>
        <p:guide pos="3839"/>
        <p:guide orient="horz" pos="2162"/>
        <p:guide pos="3835"/>
        <p:guide orient="horz" pos="135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85" d="100"/>
          <a:sy n="85" d="100"/>
        </p:scale>
        <p:origin x="295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420C6E-E0EA-4071-A100-CE1273AE13A6}" type="doc">
      <dgm:prSet loTypeId="urn:microsoft.com/office/officeart/2005/8/layout/arrow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647A36-0105-4ECD-B687-64B0FB888B2C}">
      <dgm:prSet phldrT="[Text]" custT="1"/>
      <dgm:spPr/>
      <dgm:t>
        <a:bodyPr/>
        <a:lstStyle/>
        <a:p>
          <a:r>
            <a:rPr lang="en-US" sz="1000" dirty="0" smtClean="0"/>
            <a:t>Vehicles levels </a:t>
          </a:r>
          <a:r>
            <a:rPr lang="en-US" sz="1000" dirty="0"/>
            <a:t>1-2 (driver assist) available on the EU market </a:t>
          </a:r>
          <a:br>
            <a:rPr lang="en-US" sz="1000" dirty="0"/>
          </a:br>
          <a:r>
            <a:rPr lang="en-US" sz="1000" dirty="0"/>
            <a:t/>
          </a:r>
          <a:br>
            <a:rPr lang="en-US" sz="1000" dirty="0"/>
          </a:br>
          <a:endParaRPr lang="en-US" sz="1000" dirty="0"/>
        </a:p>
      </dgm:t>
    </dgm:pt>
    <dgm:pt modelId="{D17083CD-4C35-46D2-9974-E7701A8A55B4}" type="parTrans" cxnId="{7ED84267-487A-4EDA-A6E2-95C59E407A45}">
      <dgm:prSet/>
      <dgm:spPr/>
      <dgm:t>
        <a:bodyPr/>
        <a:lstStyle/>
        <a:p>
          <a:endParaRPr lang="en-US"/>
        </a:p>
      </dgm:t>
    </dgm:pt>
    <dgm:pt modelId="{BA18B510-82BC-41E2-B00C-8C439C388C6E}" type="sibTrans" cxnId="{7ED84267-487A-4EDA-A6E2-95C59E407A45}">
      <dgm:prSet/>
      <dgm:spPr/>
      <dgm:t>
        <a:bodyPr/>
        <a:lstStyle/>
        <a:p>
          <a:endParaRPr lang="en-US"/>
        </a:p>
      </dgm:t>
    </dgm:pt>
    <dgm:pt modelId="{8D26D741-89D1-44FC-80A1-15A18A7E032C}">
      <dgm:prSet phldrT="[Text]" custT="1"/>
      <dgm:spPr/>
      <dgm:t>
        <a:bodyPr/>
        <a:lstStyle/>
        <a:p>
          <a:pPr lvl="0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dirty="0"/>
            <a:t>2024-2026</a:t>
          </a:r>
        </a:p>
        <a:p>
          <a:pPr lvl="0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dirty="0"/>
            <a:t>All new vehicles </a:t>
          </a:r>
          <a:r>
            <a:rPr lang="en-US" sz="1000" dirty="0" smtClean="0"/>
            <a:t>on EU market equipped with level 1 (EU law) or 2.</a:t>
          </a:r>
          <a:endParaRPr lang="en-US" sz="1000" dirty="0"/>
        </a:p>
        <a:p>
          <a:pPr lvl="0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dirty="0"/>
            <a:t/>
          </a:r>
          <a:br>
            <a:rPr lang="en-US" sz="1100" dirty="0"/>
          </a:br>
          <a:r>
            <a:rPr lang="en-US" sz="1000" dirty="0" smtClean="0"/>
            <a:t>Major </a:t>
          </a:r>
          <a:r>
            <a:rPr lang="en-US" sz="1000" dirty="0"/>
            <a:t>uptake of level  4 passenger </a:t>
          </a:r>
          <a:r>
            <a:rPr lang="en-US" sz="1000" dirty="0" smtClean="0"/>
            <a:t>cars on </a:t>
          </a:r>
          <a:r>
            <a:rPr lang="en-US" sz="1000" dirty="0"/>
            <a:t>motorways </a:t>
          </a:r>
          <a:endParaRPr lang="en-US" sz="900" dirty="0"/>
        </a:p>
      </dgm:t>
    </dgm:pt>
    <dgm:pt modelId="{C0504E83-D501-42B0-A2A4-E3303A2049A1}" type="parTrans" cxnId="{8F62D2CC-E2A4-46BD-B6EF-9D953E94C433}">
      <dgm:prSet/>
      <dgm:spPr/>
      <dgm:t>
        <a:bodyPr/>
        <a:lstStyle/>
        <a:p>
          <a:endParaRPr lang="en-US"/>
        </a:p>
      </dgm:t>
    </dgm:pt>
    <dgm:pt modelId="{9AD15834-C261-4258-BDDD-5D7381C70E6E}" type="sibTrans" cxnId="{8F62D2CC-E2A4-46BD-B6EF-9D953E94C433}">
      <dgm:prSet/>
      <dgm:spPr/>
      <dgm:t>
        <a:bodyPr/>
        <a:lstStyle/>
        <a:p>
          <a:endParaRPr lang="en-US"/>
        </a:p>
      </dgm:t>
    </dgm:pt>
    <dgm:pt modelId="{EF71429A-A508-40CE-8DD8-FD18138120FB}">
      <dgm:prSet phldrT="[Text]" custT="1"/>
      <dgm:spPr/>
      <dgm:t>
        <a:bodyPr/>
        <a:lstStyle/>
        <a:p>
          <a:r>
            <a:rPr lang="en-US" sz="1100" dirty="0"/>
            <a:t>2030 </a:t>
          </a:r>
        </a:p>
        <a:p>
          <a:endParaRPr lang="en-US" sz="1100" dirty="0" smtClean="0"/>
        </a:p>
        <a:p>
          <a:endParaRPr lang="en-US" sz="1100" dirty="0" smtClean="0"/>
        </a:p>
        <a:p>
          <a:endParaRPr lang="en-US" sz="1100" dirty="0" smtClean="0"/>
        </a:p>
        <a:p>
          <a:endParaRPr lang="en-US" sz="1100" dirty="0" smtClean="0"/>
        </a:p>
        <a:p>
          <a:endParaRPr lang="en-US" sz="1100" dirty="0" smtClean="0"/>
        </a:p>
        <a:p>
          <a:endParaRPr lang="en-US" sz="1100" dirty="0" smtClean="0"/>
        </a:p>
        <a:p>
          <a:endParaRPr lang="en-US" sz="1100" dirty="0" smtClean="0"/>
        </a:p>
        <a:p>
          <a:r>
            <a:rPr lang="en-US" sz="1000" dirty="0" smtClean="0"/>
            <a:t>Major </a:t>
          </a:r>
          <a:r>
            <a:rPr lang="en-US" sz="1000" dirty="0"/>
            <a:t>uptake of level 4 trucks on motorways</a:t>
          </a:r>
        </a:p>
      </dgm:t>
    </dgm:pt>
    <dgm:pt modelId="{1F4E84B6-6BCB-4148-84EA-24F267ACCE6F}" type="parTrans" cxnId="{EFD33C61-8E39-453A-9438-1027F2A981C3}">
      <dgm:prSet/>
      <dgm:spPr/>
      <dgm:t>
        <a:bodyPr/>
        <a:lstStyle/>
        <a:p>
          <a:endParaRPr lang="en-US"/>
        </a:p>
      </dgm:t>
    </dgm:pt>
    <dgm:pt modelId="{0EB7A244-A718-44E7-8466-294DD0D68F9C}" type="sibTrans" cxnId="{EFD33C61-8E39-453A-9438-1027F2A981C3}">
      <dgm:prSet/>
      <dgm:spPr/>
      <dgm:t>
        <a:bodyPr/>
        <a:lstStyle/>
        <a:p>
          <a:endParaRPr lang="en-US"/>
        </a:p>
      </dgm:t>
    </dgm:pt>
    <dgm:pt modelId="{83E2BDF0-131A-495E-84CC-B9F3CC735A4F}" type="pres">
      <dgm:prSet presAssocID="{C8420C6E-E0EA-4071-A100-CE1273AE13A6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80BF23E-3F98-443A-92C1-7DC24C00A6A1}" type="pres">
      <dgm:prSet presAssocID="{C8420C6E-E0EA-4071-A100-CE1273AE13A6}" presName="arrow" presStyleLbl="bgShp" presStyleIdx="0" presStyleCnt="1" custScaleX="170586" custLinFactNeighborX="19069" custLinFactNeighborY="-3027"/>
      <dgm:spPr/>
    </dgm:pt>
    <dgm:pt modelId="{DE58EB52-8148-4E12-A45B-BEBD0F1FEB96}" type="pres">
      <dgm:prSet presAssocID="{C8420C6E-E0EA-4071-A100-CE1273AE13A6}" presName="arrowDiagram3" presStyleCnt="0"/>
      <dgm:spPr/>
    </dgm:pt>
    <dgm:pt modelId="{BC4E8DFE-1761-4CF1-A685-B0AA32ECADC0}" type="pres">
      <dgm:prSet presAssocID="{41647A36-0105-4ECD-B687-64B0FB888B2C}" presName="bullet3a" presStyleLbl="node1" presStyleIdx="0" presStyleCnt="3" custScaleX="129672" custScaleY="131598" custLinFactX="-210596" custLinFactY="100000" custLinFactNeighborX="-300000" custLinFactNeighborY="104934"/>
      <dgm:spPr/>
    </dgm:pt>
    <dgm:pt modelId="{862B9299-0CD1-4A02-AFCF-7B01921E893D}" type="pres">
      <dgm:prSet presAssocID="{41647A36-0105-4ECD-B687-64B0FB888B2C}" presName="textBox3a" presStyleLbl="revTx" presStyleIdx="0" presStyleCnt="3" custScaleX="175980" custLinFactX="-66096" custLinFactY="-88333" custLinFactNeighborX="-10000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7094E0-37C4-44AC-B77B-9BD6DD221A54}" type="pres">
      <dgm:prSet presAssocID="{8D26D741-89D1-44FC-80A1-15A18A7E032C}" presName="bullet3b" presStyleLbl="node1" presStyleIdx="1" presStyleCnt="3" custLinFactX="105319" custLinFactNeighborX="200000" custLinFactNeighborY="-91796"/>
      <dgm:spPr/>
    </dgm:pt>
    <dgm:pt modelId="{B9B47D0B-D73B-4027-AD0D-00B113F06F14}" type="pres">
      <dgm:prSet presAssocID="{8D26D741-89D1-44FC-80A1-15A18A7E032C}" presName="textBox3b" presStyleLbl="revTx" presStyleIdx="1" presStyleCnt="3" custScaleX="193566" custScaleY="140504" custLinFactX="26320" custLinFactNeighborX="100000" custLinFactNeighborY="18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22A2B4-A4A9-48A4-A3F4-182BFDF17C0E}" type="pres">
      <dgm:prSet presAssocID="{EF71429A-A508-40CE-8DD8-FD18138120FB}" presName="bullet3c" presStyleLbl="node1" presStyleIdx="2" presStyleCnt="3" custLinFactX="400000" custLinFactNeighborX="431158" custLinFactNeighborY="-50191"/>
      <dgm:spPr/>
      <dgm:t>
        <a:bodyPr/>
        <a:lstStyle/>
        <a:p>
          <a:endParaRPr lang="en-US"/>
        </a:p>
      </dgm:t>
    </dgm:pt>
    <dgm:pt modelId="{AC922964-1F91-4D12-AB21-B052947A4E8B}" type="pres">
      <dgm:prSet presAssocID="{EF71429A-A508-40CE-8DD8-FD18138120FB}" presName="textBox3c" presStyleLbl="revTx" presStyleIdx="2" presStyleCnt="3" custScaleX="155407" custLinFactX="100000" custLinFactNeighborX="183222" custLinFactNeighborY="3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20FE00-EAE3-4D15-A672-F8FD01C07128}" type="presOf" srcId="{C8420C6E-E0EA-4071-A100-CE1273AE13A6}" destId="{83E2BDF0-131A-495E-84CC-B9F3CC735A4F}" srcOrd="0" destOrd="0" presId="urn:microsoft.com/office/officeart/2005/8/layout/arrow2"/>
    <dgm:cxn modelId="{256D909D-9249-4E76-BC73-B618282962EB}" type="presOf" srcId="{8D26D741-89D1-44FC-80A1-15A18A7E032C}" destId="{B9B47D0B-D73B-4027-AD0D-00B113F06F14}" srcOrd="0" destOrd="0" presId="urn:microsoft.com/office/officeart/2005/8/layout/arrow2"/>
    <dgm:cxn modelId="{588493CB-C21B-466E-BBB9-EB2697300C8F}" type="presOf" srcId="{41647A36-0105-4ECD-B687-64B0FB888B2C}" destId="{862B9299-0CD1-4A02-AFCF-7B01921E893D}" srcOrd="0" destOrd="0" presId="urn:microsoft.com/office/officeart/2005/8/layout/arrow2"/>
    <dgm:cxn modelId="{7ED84267-487A-4EDA-A6E2-95C59E407A45}" srcId="{C8420C6E-E0EA-4071-A100-CE1273AE13A6}" destId="{41647A36-0105-4ECD-B687-64B0FB888B2C}" srcOrd="0" destOrd="0" parTransId="{D17083CD-4C35-46D2-9974-E7701A8A55B4}" sibTransId="{BA18B510-82BC-41E2-B00C-8C439C388C6E}"/>
    <dgm:cxn modelId="{EFD33C61-8E39-453A-9438-1027F2A981C3}" srcId="{C8420C6E-E0EA-4071-A100-CE1273AE13A6}" destId="{EF71429A-A508-40CE-8DD8-FD18138120FB}" srcOrd="2" destOrd="0" parTransId="{1F4E84B6-6BCB-4148-84EA-24F267ACCE6F}" sibTransId="{0EB7A244-A718-44E7-8466-294DD0D68F9C}"/>
    <dgm:cxn modelId="{8F62D2CC-E2A4-46BD-B6EF-9D953E94C433}" srcId="{C8420C6E-E0EA-4071-A100-CE1273AE13A6}" destId="{8D26D741-89D1-44FC-80A1-15A18A7E032C}" srcOrd="1" destOrd="0" parTransId="{C0504E83-D501-42B0-A2A4-E3303A2049A1}" sibTransId="{9AD15834-C261-4258-BDDD-5D7381C70E6E}"/>
    <dgm:cxn modelId="{D235A01E-A55C-4595-964C-FD8DDFBB2C11}" type="presOf" srcId="{EF71429A-A508-40CE-8DD8-FD18138120FB}" destId="{AC922964-1F91-4D12-AB21-B052947A4E8B}" srcOrd="0" destOrd="0" presId="urn:microsoft.com/office/officeart/2005/8/layout/arrow2"/>
    <dgm:cxn modelId="{39D81379-E1FE-42C6-AA5B-CBA3F483AFD5}" type="presParOf" srcId="{83E2BDF0-131A-495E-84CC-B9F3CC735A4F}" destId="{880BF23E-3F98-443A-92C1-7DC24C00A6A1}" srcOrd="0" destOrd="0" presId="urn:microsoft.com/office/officeart/2005/8/layout/arrow2"/>
    <dgm:cxn modelId="{24D4AA42-006A-470D-96CF-00B1067119EF}" type="presParOf" srcId="{83E2BDF0-131A-495E-84CC-B9F3CC735A4F}" destId="{DE58EB52-8148-4E12-A45B-BEBD0F1FEB96}" srcOrd="1" destOrd="0" presId="urn:microsoft.com/office/officeart/2005/8/layout/arrow2"/>
    <dgm:cxn modelId="{A19FF16B-CA22-43A0-9A96-1F6BF2F57AE1}" type="presParOf" srcId="{DE58EB52-8148-4E12-A45B-BEBD0F1FEB96}" destId="{BC4E8DFE-1761-4CF1-A685-B0AA32ECADC0}" srcOrd="0" destOrd="0" presId="urn:microsoft.com/office/officeart/2005/8/layout/arrow2"/>
    <dgm:cxn modelId="{B04142CE-2795-437E-9AF6-707741BBAC2C}" type="presParOf" srcId="{DE58EB52-8148-4E12-A45B-BEBD0F1FEB96}" destId="{862B9299-0CD1-4A02-AFCF-7B01921E893D}" srcOrd="1" destOrd="0" presId="urn:microsoft.com/office/officeart/2005/8/layout/arrow2"/>
    <dgm:cxn modelId="{61D71CC3-5C67-46A5-9A23-A108EBAB90BD}" type="presParOf" srcId="{DE58EB52-8148-4E12-A45B-BEBD0F1FEB96}" destId="{CB7094E0-37C4-44AC-B77B-9BD6DD221A54}" srcOrd="2" destOrd="0" presId="urn:microsoft.com/office/officeart/2005/8/layout/arrow2"/>
    <dgm:cxn modelId="{F7CB2674-87D9-453C-B7B0-37F8A94F14A2}" type="presParOf" srcId="{DE58EB52-8148-4E12-A45B-BEBD0F1FEB96}" destId="{B9B47D0B-D73B-4027-AD0D-00B113F06F14}" srcOrd="3" destOrd="0" presId="urn:microsoft.com/office/officeart/2005/8/layout/arrow2"/>
    <dgm:cxn modelId="{C0520FD3-9842-4785-9C98-8EFE208406AB}" type="presParOf" srcId="{DE58EB52-8148-4E12-A45B-BEBD0F1FEB96}" destId="{4722A2B4-A4A9-48A4-A3F4-182BFDF17C0E}" srcOrd="4" destOrd="0" presId="urn:microsoft.com/office/officeart/2005/8/layout/arrow2"/>
    <dgm:cxn modelId="{13180A4C-8AB4-4027-A200-7B0E40179608}" type="presParOf" srcId="{DE58EB52-8148-4E12-A45B-BEBD0F1FEB96}" destId="{AC922964-1F91-4D12-AB21-B052947A4E8B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31C7AC-3DBA-4D72-B3B4-9BADCB5216BB}" type="doc">
      <dgm:prSet loTypeId="urn:microsoft.com/office/officeart/2005/8/layout/hProcess7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4F1B6F7-102E-423A-B753-7A315B706EC4}">
      <dgm:prSet phldrT="[Text]"/>
      <dgm:spPr/>
      <dgm:t>
        <a:bodyPr/>
        <a:lstStyle/>
        <a:p>
          <a:r>
            <a:rPr lang="en-US" dirty="0" smtClean="0"/>
            <a:t>PART 1</a:t>
          </a:r>
          <a:endParaRPr lang="en-US" dirty="0"/>
        </a:p>
      </dgm:t>
    </dgm:pt>
    <dgm:pt modelId="{20042703-992F-4B64-8C44-80C624B76894}" type="parTrans" cxnId="{E5B75385-655F-4CD2-83B2-957094A675A1}">
      <dgm:prSet/>
      <dgm:spPr/>
      <dgm:t>
        <a:bodyPr/>
        <a:lstStyle/>
        <a:p>
          <a:endParaRPr lang="en-US"/>
        </a:p>
      </dgm:t>
    </dgm:pt>
    <dgm:pt modelId="{7D71A193-CB15-439A-80BA-703BE0941BD8}" type="sibTrans" cxnId="{E5B75385-655F-4CD2-83B2-957094A675A1}">
      <dgm:prSet/>
      <dgm:spPr/>
      <dgm:t>
        <a:bodyPr/>
        <a:lstStyle/>
        <a:p>
          <a:endParaRPr lang="en-US"/>
        </a:p>
      </dgm:t>
    </dgm:pt>
    <dgm:pt modelId="{8C626327-D2CF-4FB5-BCD2-133685E9F549}">
      <dgm:prSet phldrT="[Text]" custT="1"/>
      <dgm:spPr/>
      <dgm:t>
        <a:bodyPr/>
        <a:lstStyle/>
        <a:p>
          <a:r>
            <a:rPr lang="en-US" sz="1600" dirty="0" smtClean="0"/>
            <a:t>Information Document</a:t>
          </a:r>
          <a:endParaRPr lang="en-US" sz="1600" dirty="0"/>
        </a:p>
      </dgm:t>
    </dgm:pt>
    <dgm:pt modelId="{F7B778A5-7ABF-453F-A6B0-B9DB926326C2}" type="parTrans" cxnId="{3770DCA2-921D-4013-AAB8-D50974B4D50E}">
      <dgm:prSet/>
      <dgm:spPr/>
      <dgm:t>
        <a:bodyPr/>
        <a:lstStyle/>
        <a:p>
          <a:endParaRPr lang="en-US"/>
        </a:p>
      </dgm:t>
    </dgm:pt>
    <dgm:pt modelId="{917F93CF-4642-4F43-A3CD-ACD40B737ACA}" type="sibTrans" cxnId="{3770DCA2-921D-4013-AAB8-D50974B4D50E}">
      <dgm:prSet/>
      <dgm:spPr/>
      <dgm:t>
        <a:bodyPr/>
        <a:lstStyle/>
        <a:p>
          <a:endParaRPr lang="en-US"/>
        </a:p>
      </dgm:t>
    </dgm:pt>
    <dgm:pt modelId="{03C96F54-11C4-41AC-8F28-AE797A36B641}">
      <dgm:prSet phldrT="[Text]"/>
      <dgm:spPr/>
      <dgm:t>
        <a:bodyPr/>
        <a:lstStyle/>
        <a:p>
          <a:r>
            <a:rPr lang="en-US" dirty="0" smtClean="0"/>
            <a:t>Part 2</a:t>
          </a:r>
          <a:endParaRPr lang="en-US" dirty="0"/>
        </a:p>
      </dgm:t>
    </dgm:pt>
    <dgm:pt modelId="{7356843B-7DDC-4A4F-A27F-57564C7D0735}" type="parTrans" cxnId="{F4059DCC-AA9C-435C-B798-7C4707427521}">
      <dgm:prSet/>
      <dgm:spPr/>
      <dgm:t>
        <a:bodyPr/>
        <a:lstStyle/>
        <a:p>
          <a:endParaRPr lang="en-US"/>
        </a:p>
      </dgm:t>
    </dgm:pt>
    <dgm:pt modelId="{7CE72005-BF57-45C8-B04A-FE750ADD1903}" type="sibTrans" cxnId="{F4059DCC-AA9C-435C-B798-7C4707427521}">
      <dgm:prSet/>
      <dgm:spPr/>
      <dgm:t>
        <a:bodyPr/>
        <a:lstStyle/>
        <a:p>
          <a:endParaRPr lang="en-US"/>
        </a:p>
      </dgm:t>
    </dgm:pt>
    <dgm:pt modelId="{DBCB0C02-4FA5-438A-B619-E605F1BB35CB}">
      <dgm:prSet phldrT="[Text]" custT="1"/>
      <dgm:spPr/>
      <dgm:t>
        <a:bodyPr/>
        <a:lstStyle/>
        <a:p>
          <a:r>
            <a:rPr lang="en-US" sz="1600" dirty="0" smtClean="0"/>
            <a:t>Formal documentation package</a:t>
          </a:r>
          <a:endParaRPr lang="en-US" sz="1600" dirty="0"/>
        </a:p>
      </dgm:t>
    </dgm:pt>
    <dgm:pt modelId="{0A5CFDE7-32EE-4D30-98A0-A843C994833D}" type="parTrans" cxnId="{AD8F420F-0FCB-402C-B017-0D2F6C485260}">
      <dgm:prSet/>
      <dgm:spPr/>
      <dgm:t>
        <a:bodyPr/>
        <a:lstStyle/>
        <a:p>
          <a:endParaRPr lang="en-US"/>
        </a:p>
      </dgm:t>
    </dgm:pt>
    <dgm:pt modelId="{A1D02279-1373-4ABC-9367-BA56BB7BEFFB}" type="sibTrans" cxnId="{AD8F420F-0FCB-402C-B017-0D2F6C485260}">
      <dgm:prSet/>
      <dgm:spPr/>
      <dgm:t>
        <a:bodyPr/>
        <a:lstStyle/>
        <a:p>
          <a:endParaRPr lang="en-US"/>
        </a:p>
      </dgm:t>
    </dgm:pt>
    <dgm:pt modelId="{C85C5D95-293E-4A50-A18C-9ED051032E2D}">
      <dgm:prSet phldrT="[Text]"/>
      <dgm:spPr/>
      <dgm:t>
        <a:bodyPr/>
        <a:lstStyle/>
        <a:p>
          <a:r>
            <a:rPr lang="en-US" dirty="0" smtClean="0"/>
            <a:t>Part 3</a:t>
          </a:r>
          <a:endParaRPr lang="en-US" dirty="0"/>
        </a:p>
      </dgm:t>
    </dgm:pt>
    <dgm:pt modelId="{63B633FB-2C60-4DA9-A2CF-B3851E5CAB93}" type="parTrans" cxnId="{D93FF2E5-011F-43FE-A9A4-5A6E4BA1BE27}">
      <dgm:prSet/>
      <dgm:spPr/>
      <dgm:t>
        <a:bodyPr/>
        <a:lstStyle/>
        <a:p>
          <a:endParaRPr lang="en-US"/>
        </a:p>
      </dgm:t>
    </dgm:pt>
    <dgm:pt modelId="{9D4AD236-AA87-4B0D-A6A2-CD13BD77D59A}" type="sibTrans" cxnId="{D93FF2E5-011F-43FE-A9A4-5A6E4BA1BE27}">
      <dgm:prSet/>
      <dgm:spPr/>
      <dgm:t>
        <a:bodyPr/>
        <a:lstStyle/>
        <a:p>
          <a:endParaRPr lang="en-US"/>
        </a:p>
      </dgm:t>
    </dgm:pt>
    <dgm:pt modelId="{AFF43799-97B9-4B16-BDFD-61DFE06F5BE1}">
      <dgm:prSet phldrT="[Text]" custT="1"/>
      <dgm:spPr/>
      <dgm:t>
        <a:bodyPr/>
        <a:lstStyle/>
        <a:p>
          <a:r>
            <a:rPr lang="en-US" sz="1600" dirty="0" smtClean="0"/>
            <a:t>Confidential material</a:t>
          </a:r>
          <a:endParaRPr lang="en-US" sz="1600" dirty="0"/>
        </a:p>
      </dgm:t>
    </dgm:pt>
    <dgm:pt modelId="{A0D9459D-07FB-4EB3-80A0-8816D9EB7DA5}" type="parTrans" cxnId="{74D8D91C-5B5F-43DF-84B9-CDC1D2654066}">
      <dgm:prSet/>
      <dgm:spPr/>
      <dgm:t>
        <a:bodyPr/>
        <a:lstStyle/>
        <a:p>
          <a:endParaRPr lang="en-US"/>
        </a:p>
      </dgm:t>
    </dgm:pt>
    <dgm:pt modelId="{5C7B47F4-E629-4B9E-BAA0-FF6C2839AFC2}" type="sibTrans" cxnId="{74D8D91C-5B5F-43DF-84B9-CDC1D2654066}">
      <dgm:prSet/>
      <dgm:spPr/>
      <dgm:t>
        <a:bodyPr/>
        <a:lstStyle/>
        <a:p>
          <a:endParaRPr lang="en-US"/>
        </a:p>
      </dgm:t>
    </dgm:pt>
    <dgm:pt modelId="{C569C584-2CE2-46AD-8D81-66B3E7FF6B13}" type="pres">
      <dgm:prSet presAssocID="{3131C7AC-3DBA-4D72-B3B4-9BADCB5216B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236B914-AD0F-42E5-BB3F-EEF0E2F9B114}" type="pres">
      <dgm:prSet presAssocID="{44F1B6F7-102E-423A-B753-7A315B706EC4}" presName="compositeNode" presStyleCnt="0">
        <dgm:presLayoutVars>
          <dgm:bulletEnabled val="1"/>
        </dgm:presLayoutVars>
      </dgm:prSet>
      <dgm:spPr/>
    </dgm:pt>
    <dgm:pt modelId="{139C3E76-2C92-40E7-80DF-0C87E27E38A4}" type="pres">
      <dgm:prSet presAssocID="{44F1B6F7-102E-423A-B753-7A315B706EC4}" presName="bgRect" presStyleLbl="node1" presStyleIdx="0" presStyleCnt="3"/>
      <dgm:spPr/>
      <dgm:t>
        <a:bodyPr/>
        <a:lstStyle/>
        <a:p>
          <a:endParaRPr lang="en-US"/>
        </a:p>
      </dgm:t>
    </dgm:pt>
    <dgm:pt modelId="{2F2B84EA-382D-4D81-8011-5EAE3B70F281}" type="pres">
      <dgm:prSet presAssocID="{44F1B6F7-102E-423A-B753-7A315B706EC4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232EE5-46DF-466B-B123-8C861F290D43}" type="pres">
      <dgm:prSet presAssocID="{44F1B6F7-102E-423A-B753-7A315B706EC4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ADD371-36C8-4168-AF52-88849FB677FE}" type="pres">
      <dgm:prSet presAssocID="{7D71A193-CB15-439A-80BA-703BE0941BD8}" presName="hSp" presStyleCnt="0"/>
      <dgm:spPr/>
    </dgm:pt>
    <dgm:pt modelId="{718A51E3-28A2-41D4-B07C-0AF7ADE737E7}" type="pres">
      <dgm:prSet presAssocID="{7D71A193-CB15-439A-80BA-703BE0941BD8}" presName="vProcSp" presStyleCnt="0"/>
      <dgm:spPr/>
    </dgm:pt>
    <dgm:pt modelId="{E82057D7-FEA8-41EE-9A1F-6C7ABCCF2F31}" type="pres">
      <dgm:prSet presAssocID="{7D71A193-CB15-439A-80BA-703BE0941BD8}" presName="vSp1" presStyleCnt="0"/>
      <dgm:spPr/>
    </dgm:pt>
    <dgm:pt modelId="{261A88F4-DACF-4141-ABC4-4C39F24E3ED7}" type="pres">
      <dgm:prSet presAssocID="{7D71A193-CB15-439A-80BA-703BE0941BD8}" presName="simulatedConn" presStyleLbl="solidFgAcc1" presStyleIdx="0" presStyleCnt="2"/>
      <dgm:spPr/>
    </dgm:pt>
    <dgm:pt modelId="{3F81E17C-3ADF-4C94-95DC-A5A8352B3CF2}" type="pres">
      <dgm:prSet presAssocID="{7D71A193-CB15-439A-80BA-703BE0941BD8}" presName="vSp2" presStyleCnt="0"/>
      <dgm:spPr/>
    </dgm:pt>
    <dgm:pt modelId="{9431C677-BEC3-48A3-A448-98DFF76CC9D2}" type="pres">
      <dgm:prSet presAssocID="{7D71A193-CB15-439A-80BA-703BE0941BD8}" presName="sibTrans" presStyleCnt="0"/>
      <dgm:spPr/>
    </dgm:pt>
    <dgm:pt modelId="{E2FD4B03-D772-43FC-B310-05E542A7D0AD}" type="pres">
      <dgm:prSet presAssocID="{03C96F54-11C4-41AC-8F28-AE797A36B641}" presName="compositeNode" presStyleCnt="0">
        <dgm:presLayoutVars>
          <dgm:bulletEnabled val="1"/>
        </dgm:presLayoutVars>
      </dgm:prSet>
      <dgm:spPr/>
    </dgm:pt>
    <dgm:pt modelId="{5B60DB1F-6552-48AE-99FE-6FE4C29B0C27}" type="pres">
      <dgm:prSet presAssocID="{03C96F54-11C4-41AC-8F28-AE797A36B641}" presName="bgRect" presStyleLbl="node1" presStyleIdx="1" presStyleCnt="3"/>
      <dgm:spPr/>
      <dgm:t>
        <a:bodyPr/>
        <a:lstStyle/>
        <a:p>
          <a:endParaRPr lang="en-US"/>
        </a:p>
      </dgm:t>
    </dgm:pt>
    <dgm:pt modelId="{5D266422-A3A2-485E-9915-BE4D84F22D87}" type="pres">
      <dgm:prSet presAssocID="{03C96F54-11C4-41AC-8F28-AE797A36B641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22F241-307D-4B7E-9BA1-96DC804D821E}" type="pres">
      <dgm:prSet presAssocID="{03C96F54-11C4-41AC-8F28-AE797A36B641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802555-EF72-4925-9FB2-22EE37DCA774}" type="pres">
      <dgm:prSet presAssocID="{7CE72005-BF57-45C8-B04A-FE750ADD1903}" presName="hSp" presStyleCnt="0"/>
      <dgm:spPr/>
    </dgm:pt>
    <dgm:pt modelId="{DF775A59-B706-4DEC-8590-E8A0EB49B82E}" type="pres">
      <dgm:prSet presAssocID="{7CE72005-BF57-45C8-B04A-FE750ADD1903}" presName="vProcSp" presStyleCnt="0"/>
      <dgm:spPr/>
    </dgm:pt>
    <dgm:pt modelId="{F36D6648-8C8A-4552-B263-07B05797B9EC}" type="pres">
      <dgm:prSet presAssocID="{7CE72005-BF57-45C8-B04A-FE750ADD1903}" presName="vSp1" presStyleCnt="0"/>
      <dgm:spPr/>
    </dgm:pt>
    <dgm:pt modelId="{336F8215-D70F-420D-BC32-0C06B709EDED}" type="pres">
      <dgm:prSet presAssocID="{7CE72005-BF57-45C8-B04A-FE750ADD1903}" presName="simulatedConn" presStyleLbl="solidFgAcc1" presStyleIdx="1" presStyleCnt="2"/>
      <dgm:spPr/>
    </dgm:pt>
    <dgm:pt modelId="{4D88D551-EB69-4CBD-A603-5EA855398479}" type="pres">
      <dgm:prSet presAssocID="{7CE72005-BF57-45C8-B04A-FE750ADD1903}" presName="vSp2" presStyleCnt="0"/>
      <dgm:spPr/>
    </dgm:pt>
    <dgm:pt modelId="{2A35D386-29A9-4340-BA3E-2F604D71989E}" type="pres">
      <dgm:prSet presAssocID="{7CE72005-BF57-45C8-B04A-FE750ADD1903}" presName="sibTrans" presStyleCnt="0"/>
      <dgm:spPr/>
    </dgm:pt>
    <dgm:pt modelId="{6C25BA89-6C9C-4AF7-933E-3883665B81C4}" type="pres">
      <dgm:prSet presAssocID="{C85C5D95-293E-4A50-A18C-9ED051032E2D}" presName="compositeNode" presStyleCnt="0">
        <dgm:presLayoutVars>
          <dgm:bulletEnabled val="1"/>
        </dgm:presLayoutVars>
      </dgm:prSet>
      <dgm:spPr/>
    </dgm:pt>
    <dgm:pt modelId="{921711CF-18AA-4EE4-AD62-3617FAFF3392}" type="pres">
      <dgm:prSet presAssocID="{C85C5D95-293E-4A50-A18C-9ED051032E2D}" presName="bgRect" presStyleLbl="node1" presStyleIdx="2" presStyleCnt="3"/>
      <dgm:spPr/>
      <dgm:t>
        <a:bodyPr/>
        <a:lstStyle/>
        <a:p>
          <a:endParaRPr lang="en-US"/>
        </a:p>
      </dgm:t>
    </dgm:pt>
    <dgm:pt modelId="{FA96F850-811E-47DF-A890-9088B4A17EF6}" type="pres">
      <dgm:prSet presAssocID="{C85C5D95-293E-4A50-A18C-9ED051032E2D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598710-CEF9-445F-AC78-C61FFD074E4F}" type="pres">
      <dgm:prSet presAssocID="{C85C5D95-293E-4A50-A18C-9ED051032E2D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4D8D91C-5B5F-43DF-84B9-CDC1D2654066}" srcId="{C85C5D95-293E-4A50-A18C-9ED051032E2D}" destId="{AFF43799-97B9-4B16-BDFD-61DFE06F5BE1}" srcOrd="0" destOrd="0" parTransId="{A0D9459D-07FB-4EB3-80A0-8816D9EB7DA5}" sibTransId="{5C7B47F4-E629-4B9E-BAA0-FF6C2839AFC2}"/>
    <dgm:cxn modelId="{E3F37080-8586-4A5B-9BB9-162338F69A74}" type="presOf" srcId="{DBCB0C02-4FA5-438A-B619-E605F1BB35CB}" destId="{5422F241-307D-4B7E-9BA1-96DC804D821E}" srcOrd="0" destOrd="0" presId="urn:microsoft.com/office/officeart/2005/8/layout/hProcess7"/>
    <dgm:cxn modelId="{860C6243-E684-42E9-98E7-7CE3802995CD}" type="presOf" srcId="{C85C5D95-293E-4A50-A18C-9ED051032E2D}" destId="{FA96F850-811E-47DF-A890-9088B4A17EF6}" srcOrd="1" destOrd="0" presId="urn:microsoft.com/office/officeart/2005/8/layout/hProcess7"/>
    <dgm:cxn modelId="{8180BA2C-CEBB-4646-AE5E-E375BB287FE0}" type="presOf" srcId="{C85C5D95-293E-4A50-A18C-9ED051032E2D}" destId="{921711CF-18AA-4EE4-AD62-3617FAFF3392}" srcOrd="0" destOrd="0" presId="urn:microsoft.com/office/officeart/2005/8/layout/hProcess7"/>
    <dgm:cxn modelId="{436C9195-C7CD-4B37-B095-47413D743759}" type="presOf" srcId="{03C96F54-11C4-41AC-8F28-AE797A36B641}" destId="{5D266422-A3A2-485E-9915-BE4D84F22D87}" srcOrd="1" destOrd="0" presId="urn:microsoft.com/office/officeart/2005/8/layout/hProcess7"/>
    <dgm:cxn modelId="{AD8F420F-0FCB-402C-B017-0D2F6C485260}" srcId="{03C96F54-11C4-41AC-8F28-AE797A36B641}" destId="{DBCB0C02-4FA5-438A-B619-E605F1BB35CB}" srcOrd="0" destOrd="0" parTransId="{0A5CFDE7-32EE-4D30-98A0-A843C994833D}" sibTransId="{A1D02279-1373-4ABC-9367-BA56BB7BEFFB}"/>
    <dgm:cxn modelId="{BD5E4B91-2FD1-470A-A5B4-262A08E51A05}" type="presOf" srcId="{44F1B6F7-102E-423A-B753-7A315B706EC4}" destId="{2F2B84EA-382D-4D81-8011-5EAE3B70F281}" srcOrd="1" destOrd="0" presId="urn:microsoft.com/office/officeart/2005/8/layout/hProcess7"/>
    <dgm:cxn modelId="{F4059DCC-AA9C-435C-B798-7C4707427521}" srcId="{3131C7AC-3DBA-4D72-B3B4-9BADCB5216BB}" destId="{03C96F54-11C4-41AC-8F28-AE797A36B641}" srcOrd="1" destOrd="0" parTransId="{7356843B-7DDC-4A4F-A27F-57564C7D0735}" sibTransId="{7CE72005-BF57-45C8-B04A-FE750ADD1903}"/>
    <dgm:cxn modelId="{ACEA0B62-8981-4A26-B548-7C3511B68162}" type="presOf" srcId="{03C96F54-11C4-41AC-8F28-AE797A36B641}" destId="{5B60DB1F-6552-48AE-99FE-6FE4C29B0C27}" srcOrd="0" destOrd="0" presId="urn:microsoft.com/office/officeart/2005/8/layout/hProcess7"/>
    <dgm:cxn modelId="{D93FF2E5-011F-43FE-A9A4-5A6E4BA1BE27}" srcId="{3131C7AC-3DBA-4D72-B3B4-9BADCB5216BB}" destId="{C85C5D95-293E-4A50-A18C-9ED051032E2D}" srcOrd="2" destOrd="0" parTransId="{63B633FB-2C60-4DA9-A2CF-B3851E5CAB93}" sibTransId="{9D4AD236-AA87-4B0D-A6A2-CD13BD77D59A}"/>
    <dgm:cxn modelId="{A80CDBFD-8617-4D9C-90EA-E4AAB2128F34}" type="presOf" srcId="{44F1B6F7-102E-423A-B753-7A315B706EC4}" destId="{139C3E76-2C92-40E7-80DF-0C87E27E38A4}" srcOrd="0" destOrd="0" presId="urn:microsoft.com/office/officeart/2005/8/layout/hProcess7"/>
    <dgm:cxn modelId="{9483B43A-A558-4027-8CAB-3C1FD2AB9ADB}" type="presOf" srcId="{3131C7AC-3DBA-4D72-B3B4-9BADCB5216BB}" destId="{C569C584-2CE2-46AD-8D81-66B3E7FF6B13}" srcOrd="0" destOrd="0" presId="urn:microsoft.com/office/officeart/2005/8/layout/hProcess7"/>
    <dgm:cxn modelId="{E5B75385-655F-4CD2-83B2-957094A675A1}" srcId="{3131C7AC-3DBA-4D72-B3B4-9BADCB5216BB}" destId="{44F1B6F7-102E-423A-B753-7A315B706EC4}" srcOrd="0" destOrd="0" parTransId="{20042703-992F-4B64-8C44-80C624B76894}" sibTransId="{7D71A193-CB15-439A-80BA-703BE0941BD8}"/>
    <dgm:cxn modelId="{3770DCA2-921D-4013-AAB8-D50974B4D50E}" srcId="{44F1B6F7-102E-423A-B753-7A315B706EC4}" destId="{8C626327-D2CF-4FB5-BCD2-133685E9F549}" srcOrd="0" destOrd="0" parTransId="{F7B778A5-7ABF-453F-A6B0-B9DB926326C2}" sibTransId="{917F93CF-4642-4F43-A3CD-ACD40B737ACA}"/>
    <dgm:cxn modelId="{96885963-8153-4E78-8545-44E55EDE26F7}" type="presOf" srcId="{AFF43799-97B9-4B16-BDFD-61DFE06F5BE1}" destId="{97598710-CEF9-445F-AC78-C61FFD074E4F}" srcOrd="0" destOrd="0" presId="urn:microsoft.com/office/officeart/2005/8/layout/hProcess7"/>
    <dgm:cxn modelId="{9C059616-00F3-4446-AF82-7D1A0BF6FB6B}" type="presOf" srcId="{8C626327-D2CF-4FB5-BCD2-133685E9F549}" destId="{80232EE5-46DF-466B-B123-8C861F290D43}" srcOrd="0" destOrd="0" presId="urn:microsoft.com/office/officeart/2005/8/layout/hProcess7"/>
    <dgm:cxn modelId="{C3574938-6423-4915-89D0-3B2518FCA05D}" type="presParOf" srcId="{C569C584-2CE2-46AD-8D81-66B3E7FF6B13}" destId="{C236B914-AD0F-42E5-BB3F-EEF0E2F9B114}" srcOrd="0" destOrd="0" presId="urn:microsoft.com/office/officeart/2005/8/layout/hProcess7"/>
    <dgm:cxn modelId="{3BBD454E-26F9-4434-AAAA-0866D4BB8A70}" type="presParOf" srcId="{C236B914-AD0F-42E5-BB3F-EEF0E2F9B114}" destId="{139C3E76-2C92-40E7-80DF-0C87E27E38A4}" srcOrd="0" destOrd="0" presId="urn:microsoft.com/office/officeart/2005/8/layout/hProcess7"/>
    <dgm:cxn modelId="{FB9F4DAA-56C1-46FD-9CF5-60FA37CCBF95}" type="presParOf" srcId="{C236B914-AD0F-42E5-BB3F-EEF0E2F9B114}" destId="{2F2B84EA-382D-4D81-8011-5EAE3B70F281}" srcOrd="1" destOrd="0" presId="urn:microsoft.com/office/officeart/2005/8/layout/hProcess7"/>
    <dgm:cxn modelId="{DC327B77-DED5-4EA7-995E-39C47AC96CD3}" type="presParOf" srcId="{C236B914-AD0F-42E5-BB3F-EEF0E2F9B114}" destId="{80232EE5-46DF-466B-B123-8C861F290D43}" srcOrd="2" destOrd="0" presId="urn:microsoft.com/office/officeart/2005/8/layout/hProcess7"/>
    <dgm:cxn modelId="{D7D9CFDC-6FF0-4687-8573-993ECE6015AC}" type="presParOf" srcId="{C569C584-2CE2-46AD-8D81-66B3E7FF6B13}" destId="{C0ADD371-36C8-4168-AF52-88849FB677FE}" srcOrd="1" destOrd="0" presId="urn:microsoft.com/office/officeart/2005/8/layout/hProcess7"/>
    <dgm:cxn modelId="{91A06B67-EB2B-4019-B6E7-0D2634866B06}" type="presParOf" srcId="{C569C584-2CE2-46AD-8D81-66B3E7FF6B13}" destId="{718A51E3-28A2-41D4-B07C-0AF7ADE737E7}" srcOrd="2" destOrd="0" presId="urn:microsoft.com/office/officeart/2005/8/layout/hProcess7"/>
    <dgm:cxn modelId="{120D5FB9-F5DC-42C0-B6CE-188AD145B113}" type="presParOf" srcId="{718A51E3-28A2-41D4-B07C-0AF7ADE737E7}" destId="{E82057D7-FEA8-41EE-9A1F-6C7ABCCF2F31}" srcOrd="0" destOrd="0" presId="urn:microsoft.com/office/officeart/2005/8/layout/hProcess7"/>
    <dgm:cxn modelId="{12D739FC-2252-45F4-B1AC-FA4CB8562DCC}" type="presParOf" srcId="{718A51E3-28A2-41D4-B07C-0AF7ADE737E7}" destId="{261A88F4-DACF-4141-ABC4-4C39F24E3ED7}" srcOrd="1" destOrd="0" presId="urn:microsoft.com/office/officeart/2005/8/layout/hProcess7"/>
    <dgm:cxn modelId="{A8683A0E-D35B-4448-B1F9-353364E16F94}" type="presParOf" srcId="{718A51E3-28A2-41D4-B07C-0AF7ADE737E7}" destId="{3F81E17C-3ADF-4C94-95DC-A5A8352B3CF2}" srcOrd="2" destOrd="0" presId="urn:microsoft.com/office/officeart/2005/8/layout/hProcess7"/>
    <dgm:cxn modelId="{67856E7E-71F4-4144-A6EB-E517CF6D3D11}" type="presParOf" srcId="{C569C584-2CE2-46AD-8D81-66B3E7FF6B13}" destId="{9431C677-BEC3-48A3-A448-98DFF76CC9D2}" srcOrd="3" destOrd="0" presId="urn:microsoft.com/office/officeart/2005/8/layout/hProcess7"/>
    <dgm:cxn modelId="{8350A0AC-B11F-4E23-9FB5-192C6C38ADD0}" type="presParOf" srcId="{C569C584-2CE2-46AD-8D81-66B3E7FF6B13}" destId="{E2FD4B03-D772-43FC-B310-05E542A7D0AD}" srcOrd="4" destOrd="0" presId="urn:microsoft.com/office/officeart/2005/8/layout/hProcess7"/>
    <dgm:cxn modelId="{0A0D1F35-FC30-4065-B5B0-078992C7BD60}" type="presParOf" srcId="{E2FD4B03-D772-43FC-B310-05E542A7D0AD}" destId="{5B60DB1F-6552-48AE-99FE-6FE4C29B0C27}" srcOrd="0" destOrd="0" presId="urn:microsoft.com/office/officeart/2005/8/layout/hProcess7"/>
    <dgm:cxn modelId="{74CC3ABF-6797-4399-BD51-AE0DC21CDC17}" type="presParOf" srcId="{E2FD4B03-D772-43FC-B310-05E542A7D0AD}" destId="{5D266422-A3A2-485E-9915-BE4D84F22D87}" srcOrd="1" destOrd="0" presId="urn:microsoft.com/office/officeart/2005/8/layout/hProcess7"/>
    <dgm:cxn modelId="{0417B3C1-5C7E-46F8-BB02-2EA313EE9871}" type="presParOf" srcId="{E2FD4B03-D772-43FC-B310-05E542A7D0AD}" destId="{5422F241-307D-4B7E-9BA1-96DC804D821E}" srcOrd="2" destOrd="0" presId="urn:microsoft.com/office/officeart/2005/8/layout/hProcess7"/>
    <dgm:cxn modelId="{6E17F169-5410-4C13-BBE0-79B4B01DA264}" type="presParOf" srcId="{C569C584-2CE2-46AD-8D81-66B3E7FF6B13}" destId="{88802555-EF72-4925-9FB2-22EE37DCA774}" srcOrd="5" destOrd="0" presId="urn:microsoft.com/office/officeart/2005/8/layout/hProcess7"/>
    <dgm:cxn modelId="{1F1D72FE-9226-499A-A7E9-D6A252E38903}" type="presParOf" srcId="{C569C584-2CE2-46AD-8D81-66B3E7FF6B13}" destId="{DF775A59-B706-4DEC-8590-E8A0EB49B82E}" srcOrd="6" destOrd="0" presId="urn:microsoft.com/office/officeart/2005/8/layout/hProcess7"/>
    <dgm:cxn modelId="{9F672F33-E429-4C4A-809F-973A7226EAE4}" type="presParOf" srcId="{DF775A59-B706-4DEC-8590-E8A0EB49B82E}" destId="{F36D6648-8C8A-4552-B263-07B05797B9EC}" srcOrd="0" destOrd="0" presId="urn:microsoft.com/office/officeart/2005/8/layout/hProcess7"/>
    <dgm:cxn modelId="{8F506444-DDC6-4FFB-9A63-9243901687D7}" type="presParOf" srcId="{DF775A59-B706-4DEC-8590-E8A0EB49B82E}" destId="{336F8215-D70F-420D-BC32-0C06B709EDED}" srcOrd="1" destOrd="0" presId="urn:microsoft.com/office/officeart/2005/8/layout/hProcess7"/>
    <dgm:cxn modelId="{85F78D23-3117-4BF0-BFDD-EA6CA169B5F9}" type="presParOf" srcId="{DF775A59-B706-4DEC-8590-E8A0EB49B82E}" destId="{4D88D551-EB69-4CBD-A603-5EA855398479}" srcOrd="2" destOrd="0" presId="urn:microsoft.com/office/officeart/2005/8/layout/hProcess7"/>
    <dgm:cxn modelId="{563D36D1-D5E7-4386-A6A2-74A923F33558}" type="presParOf" srcId="{C569C584-2CE2-46AD-8D81-66B3E7FF6B13}" destId="{2A35D386-29A9-4340-BA3E-2F604D71989E}" srcOrd="7" destOrd="0" presId="urn:microsoft.com/office/officeart/2005/8/layout/hProcess7"/>
    <dgm:cxn modelId="{A1E6A5E1-7D7C-4DA1-9822-6E2AEAFF173E}" type="presParOf" srcId="{C569C584-2CE2-46AD-8D81-66B3E7FF6B13}" destId="{6C25BA89-6C9C-4AF7-933E-3883665B81C4}" srcOrd="8" destOrd="0" presId="urn:microsoft.com/office/officeart/2005/8/layout/hProcess7"/>
    <dgm:cxn modelId="{FD1D66F3-319E-40A0-A31B-A07E990064F3}" type="presParOf" srcId="{6C25BA89-6C9C-4AF7-933E-3883665B81C4}" destId="{921711CF-18AA-4EE4-AD62-3617FAFF3392}" srcOrd="0" destOrd="0" presId="urn:microsoft.com/office/officeart/2005/8/layout/hProcess7"/>
    <dgm:cxn modelId="{67C8EA7D-4A47-4755-9AD0-CAD8231AC5F0}" type="presParOf" srcId="{6C25BA89-6C9C-4AF7-933E-3883665B81C4}" destId="{FA96F850-811E-47DF-A890-9088B4A17EF6}" srcOrd="1" destOrd="0" presId="urn:microsoft.com/office/officeart/2005/8/layout/hProcess7"/>
    <dgm:cxn modelId="{92941F6B-4C94-4D19-980C-271D1EC09FB9}" type="presParOf" srcId="{6C25BA89-6C9C-4AF7-933E-3883665B81C4}" destId="{97598710-CEF9-445F-AC78-C61FFD074E4F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0BF23E-3F98-443A-92C1-7DC24C00A6A1}">
      <dsp:nvSpPr>
        <dsp:cNvPr id="0" name=""/>
        <dsp:cNvSpPr/>
      </dsp:nvSpPr>
      <dsp:spPr>
        <a:xfrm>
          <a:off x="2166835" y="-95988"/>
          <a:ext cx="4756038" cy="1742537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4E8DFE-1761-4CF1-A685-B0AA32ECADC0}">
      <dsp:nvSpPr>
        <dsp:cNvPr id="0" name=""/>
        <dsp:cNvSpPr/>
      </dsp:nvSpPr>
      <dsp:spPr>
        <a:xfrm>
          <a:off x="2592370" y="1243813"/>
          <a:ext cx="93998" cy="9539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2B9299-0CD1-4A02-AFCF-7B01921E893D}">
      <dsp:nvSpPr>
        <dsp:cNvPr id="0" name=""/>
        <dsp:cNvSpPr/>
      </dsp:nvSpPr>
      <dsp:spPr>
        <a:xfrm>
          <a:off x="1683719" y="194523"/>
          <a:ext cx="1143197" cy="5035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411" tIns="0" rIns="0" bIns="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Vehicles levels </a:t>
          </a:r>
          <a:r>
            <a:rPr lang="en-US" sz="1000" kern="1200" dirty="0"/>
            <a:t>1-2 (driver assist) available on the EU market </a:t>
          </a:r>
          <a:br>
            <a:rPr lang="en-US" sz="1000" kern="1200" dirty="0"/>
          </a:br>
          <a:r>
            <a:rPr lang="en-US" sz="1000" kern="1200" dirty="0"/>
            <a:t/>
          </a:r>
          <a:br>
            <a:rPr lang="en-US" sz="1000" kern="1200" dirty="0"/>
          </a:br>
          <a:endParaRPr lang="en-US" sz="1000" kern="1200" dirty="0"/>
        </a:p>
      </dsp:txBody>
      <dsp:txXfrm>
        <a:off x="1683719" y="194523"/>
        <a:ext cx="1143197" cy="503593"/>
      </dsp:txXfrm>
    </dsp:sp>
    <dsp:sp modelId="{CB7094E0-37C4-44AC-B77B-9BD6DD221A54}">
      <dsp:nvSpPr>
        <dsp:cNvPr id="0" name=""/>
        <dsp:cNvSpPr/>
      </dsp:nvSpPr>
      <dsp:spPr>
        <a:xfrm>
          <a:off x="4013199" y="512800"/>
          <a:ext cx="131038" cy="13103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9B47D0B-D73B-4027-AD0D-00B113F06F14}">
      <dsp:nvSpPr>
        <dsp:cNvPr id="0" name=""/>
        <dsp:cNvSpPr/>
      </dsp:nvSpPr>
      <dsp:spPr>
        <a:xfrm>
          <a:off x="4210842" y="506631"/>
          <a:ext cx="1295216" cy="13318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435" tIns="0" rIns="0" bIns="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2024-2026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All new vehicles </a:t>
          </a:r>
          <a:r>
            <a:rPr lang="en-US" sz="1000" kern="1200" dirty="0" smtClean="0"/>
            <a:t>on EU market equipped with level 1 (EU law) or 2.</a:t>
          </a:r>
          <a:endParaRPr lang="en-US" sz="1000" kern="1200" dirty="0"/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/>
          </a:r>
          <a:br>
            <a:rPr lang="en-US" sz="1100" kern="1200" dirty="0"/>
          </a:br>
          <a:r>
            <a:rPr lang="en-US" sz="1000" kern="1200" dirty="0" smtClean="0"/>
            <a:t>Major </a:t>
          </a:r>
          <a:r>
            <a:rPr lang="en-US" sz="1000" kern="1200" dirty="0"/>
            <a:t>uptake of level  4 passenger </a:t>
          </a:r>
          <a:r>
            <a:rPr lang="en-US" sz="1000" kern="1200" dirty="0" smtClean="0"/>
            <a:t>cars on </a:t>
          </a:r>
          <a:r>
            <a:rPr lang="en-US" sz="1000" kern="1200" dirty="0"/>
            <a:t>motorways </a:t>
          </a:r>
          <a:endParaRPr lang="en-US" sz="900" kern="1200" dirty="0"/>
        </a:p>
      </dsp:txBody>
      <dsp:txXfrm>
        <a:off x="4210842" y="506631"/>
        <a:ext cx="1295216" cy="1331893"/>
      </dsp:txXfrm>
    </dsp:sp>
    <dsp:sp modelId="{4722A2B4-A4A9-48A4-A3F4-182BFDF17C0E}">
      <dsp:nvSpPr>
        <dsp:cNvPr id="0" name=""/>
        <dsp:cNvSpPr/>
      </dsp:nvSpPr>
      <dsp:spPr>
        <a:xfrm>
          <a:off x="5888874" y="253915"/>
          <a:ext cx="181223" cy="1812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C922964-1F91-4D12-AB21-B052947A4E8B}">
      <dsp:nvSpPr>
        <dsp:cNvPr id="0" name=""/>
        <dsp:cNvSpPr/>
      </dsp:nvSpPr>
      <dsp:spPr>
        <a:xfrm>
          <a:off x="6182991" y="439288"/>
          <a:ext cx="1039881" cy="1211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27" tIns="0" rIns="0" bIns="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2030 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 smtClean="0"/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 smtClean="0"/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 smtClean="0"/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 smtClean="0"/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 smtClean="0"/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 smtClean="0"/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 smtClean="0"/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Major </a:t>
          </a:r>
          <a:r>
            <a:rPr lang="en-US" sz="1000" kern="1200" dirty="0"/>
            <a:t>uptake of level 4 trucks on motorways</a:t>
          </a:r>
        </a:p>
      </dsp:txBody>
      <dsp:txXfrm>
        <a:off x="6182991" y="439288"/>
        <a:ext cx="1039881" cy="12110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9C3E76-2C92-40E7-80DF-0C87E27E38A4}">
      <dsp:nvSpPr>
        <dsp:cNvPr id="0" name=""/>
        <dsp:cNvSpPr/>
      </dsp:nvSpPr>
      <dsp:spPr>
        <a:xfrm>
          <a:off x="345" y="0"/>
          <a:ext cx="1487767" cy="1449616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75565" bIns="0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PART 1</a:t>
          </a:r>
          <a:endParaRPr lang="en-US" sz="1700" kern="1200" dirty="0"/>
        </a:p>
      </dsp:txBody>
      <dsp:txXfrm rot="16200000">
        <a:off x="-445220" y="445565"/>
        <a:ext cx="1188685" cy="297553"/>
      </dsp:txXfrm>
    </dsp:sp>
    <dsp:sp modelId="{80232EE5-46DF-466B-B123-8C861F290D43}">
      <dsp:nvSpPr>
        <dsp:cNvPr id="0" name=""/>
        <dsp:cNvSpPr/>
      </dsp:nvSpPr>
      <dsp:spPr>
        <a:xfrm>
          <a:off x="297899" y="0"/>
          <a:ext cx="1108386" cy="144961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Information Document</a:t>
          </a:r>
          <a:endParaRPr lang="en-US" sz="1600" kern="1200" dirty="0"/>
        </a:p>
      </dsp:txBody>
      <dsp:txXfrm>
        <a:off x="297899" y="0"/>
        <a:ext cx="1108386" cy="1449616"/>
      </dsp:txXfrm>
    </dsp:sp>
    <dsp:sp modelId="{5B60DB1F-6552-48AE-99FE-6FE4C29B0C27}">
      <dsp:nvSpPr>
        <dsp:cNvPr id="0" name=""/>
        <dsp:cNvSpPr/>
      </dsp:nvSpPr>
      <dsp:spPr>
        <a:xfrm>
          <a:off x="1540184" y="0"/>
          <a:ext cx="1487767" cy="1449616"/>
        </a:xfrm>
        <a:prstGeom prst="roundRect">
          <a:avLst>
            <a:gd name="adj" fmla="val 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75565" bIns="0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Part 2</a:t>
          </a:r>
          <a:endParaRPr lang="en-US" sz="1700" kern="1200" dirty="0"/>
        </a:p>
      </dsp:txBody>
      <dsp:txXfrm rot="16200000">
        <a:off x="1094619" y="445565"/>
        <a:ext cx="1188685" cy="297553"/>
      </dsp:txXfrm>
    </dsp:sp>
    <dsp:sp modelId="{261A88F4-DACF-4141-ABC4-4C39F24E3ED7}">
      <dsp:nvSpPr>
        <dsp:cNvPr id="0" name=""/>
        <dsp:cNvSpPr/>
      </dsp:nvSpPr>
      <dsp:spPr>
        <a:xfrm rot="5400000">
          <a:off x="1441059" y="1131662"/>
          <a:ext cx="213127" cy="22316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22F241-307D-4B7E-9BA1-96DC804D821E}">
      <dsp:nvSpPr>
        <dsp:cNvPr id="0" name=""/>
        <dsp:cNvSpPr/>
      </dsp:nvSpPr>
      <dsp:spPr>
        <a:xfrm>
          <a:off x="1837738" y="0"/>
          <a:ext cx="1108386" cy="144961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Formal documentation package</a:t>
          </a:r>
          <a:endParaRPr lang="en-US" sz="1600" kern="1200" dirty="0"/>
        </a:p>
      </dsp:txBody>
      <dsp:txXfrm>
        <a:off x="1837738" y="0"/>
        <a:ext cx="1108386" cy="1449616"/>
      </dsp:txXfrm>
    </dsp:sp>
    <dsp:sp modelId="{921711CF-18AA-4EE4-AD62-3617FAFF3392}">
      <dsp:nvSpPr>
        <dsp:cNvPr id="0" name=""/>
        <dsp:cNvSpPr/>
      </dsp:nvSpPr>
      <dsp:spPr>
        <a:xfrm>
          <a:off x="3080023" y="0"/>
          <a:ext cx="1487767" cy="1449616"/>
        </a:xfrm>
        <a:prstGeom prst="roundRect">
          <a:avLst>
            <a:gd name="adj" fmla="val 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75565" bIns="0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Part 3</a:t>
          </a:r>
          <a:endParaRPr lang="en-US" sz="1700" kern="1200" dirty="0"/>
        </a:p>
      </dsp:txBody>
      <dsp:txXfrm rot="16200000">
        <a:off x="2634458" y="445565"/>
        <a:ext cx="1188685" cy="297553"/>
      </dsp:txXfrm>
    </dsp:sp>
    <dsp:sp modelId="{336F8215-D70F-420D-BC32-0C06B709EDED}">
      <dsp:nvSpPr>
        <dsp:cNvPr id="0" name=""/>
        <dsp:cNvSpPr/>
      </dsp:nvSpPr>
      <dsp:spPr>
        <a:xfrm rot="5400000">
          <a:off x="2980898" y="1131662"/>
          <a:ext cx="213127" cy="22316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598710-CEF9-445F-AC78-C61FFD074E4F}">
      <dsp:nvSpPr>
        <dsp:cNvPr id="0" name=""/>
        <dsp:cNvSpPr/>
      </dsp:nvSpPr>
      <dsp:spPr>
        <a:xfrm>
          <a:off x="3377577" y="0"/>
          <a:ext cx="1108386" cy="144961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Confidential material</a:t>
          </a:r>
          <a:endParaRPr lang="en-US" sz="1600" kern="1200" dirty="0"/>
        </a:p>
      </dsp:txBody>
      <dsp:txXfrm>
        <a:off x="3377577" y="0"/>
        <a:ext cx="1108386" cy="14496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pPr/>
              <a:t>13/12/2022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pPr/>
              <a:t>13/12/2022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631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68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2516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860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  <p:pic>
        <p:nvPicPr>
          <p:cNvPr id="13" name="Picture 12" descr="EC-JRC-logo_vertical_EN_pos_transparent-background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3" t="5040" r="4159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 anchor="b">
            <a:sp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0" indent="-342900" algn="l">
              <a:buClr>
                <a:schemeClr val="accent5"/>
              </a:buClr>
              <a:buFont typeface="Arial"/>
              <a:buNone/>
              <a:defRPr/>
            </a:lvl1pPr>
            <a:lvl2pPr marL="800100" indent="-342900">
              <a:buClr>
                <a:schemeClr val="accent5"/>
              </a:buClr>
              <a:buFont typeface="Arial"/>
              <a:buNone/>
              <a:defRPr/>
            </a:lvl2pPr>
            <a:lvl3pPr marL="1200150" indent="-285750">
              <a:buClr>
                <a:schemeClr val="accent5"/>
              </a:buClr>
              <a:buFont typeface="Arial"/>
              <a:buNone/>
              <a:defRPr/>
            </a:lvl3pPr>
            <a:lvl4pPr marL="1657350" indent="-285750">
              <a:buClr>
                <a:schemeClr val="accent5"/>
              </a:buClr>
              <a:buFont typeface="Arial"/>
              <a:buNone/>
              <a:defRPr/>
            </a:lvl4pPr>
            <a:lvl5pPr marL="2114550" indent="-285750">
              <a:buClr>
                <a:schemeClr val="accent5"/>
              </a:buClr>
              <a:buFont typeface="Arial"/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F77687C-AC6F-634F-AC60-81131BCE7FC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38201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A1F17483-D7EC-5F47-B284-CA9DDB1A89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78392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E020C457-3C2E-CA42-88B4-5E3F06B1AE9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338313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B33CC6E2-D391-D44C-9F83-EE43AEFB9DA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678504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2EE2749-4448-E94D-A3B6-E8FD4C9B9E3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841783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292FCF7F-70FF-AF43-824A-E78383E715E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181974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5F365213-848B-024E-A456-0D200676FA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33074" y="1750540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1F0C252E-54B1-624A-B251-93ACB24B44E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33075" y="3907988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8" name="Picture Placeholder 2">
            <a:extLst>
              <a:ext uri="{FF2B5EF4-FFF2-40B4-BE49-F238E27FC236}">
                <a16:creationId xmlns:a16="http://schemas.microsoft.com/office/drawing/2014/main" id="{EC7BFE4B-D881-0841-972F-3BB3E43AAF6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27391" y="1750540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26D230BA-B3D4-3543-AD14-9F6C784D2F4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549106" y="3907988"/>
            <a:ext cx="1620000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6151C0D4-98EF-D447-A8C6-142CA23E3F1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70722" y="1750540"/>
            <a:ext cx="1663928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3298D3D7-E8BE-DE4C-9995-3011560B905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127393" y="3907988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5AA5AF97-B62D-1649-9296-29B8A162A14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78650" y="3897313"/>
            <a:ext cx="1656000" cy="2098675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018AC41E-3877-BF47-AA29-7A9F0F0A096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549106" y="1750540"/>
            <a:ext cx="1620000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None/>
              <a:defRPr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 hasCustomPrompt="1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5pPr>
          </a:lstStyle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endParaRPr lang="en-GB" noProof="0" dirty="0"/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None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 hasCustomPrompt="1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None/>
              <a:defRPr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 baseline="0"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 hasCustomPrompt="1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902658" y="6436338"/>
            <a:ext cx="444383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indent="0" algn="l">
              <a:buClr>
                <a:schemeClr val="accent5"/>
              </a:buClr>
              <a:buFont typeface="Arial"/>
              <a:buNone/>
            </a:pPr>
            <a:fld id="{7CDCD853-BF31-41A2-A1D4-0871305F302F}" type="slidenum">
              <a:rPr lang="en-GB" sz="120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</a:rPr>
              <a:pPr marL="0" indent="0" algn="l">
                <a:buClr>
                  <a:schemeClr val="accent5"/>
                </a:buClr>
                <a:buFont typeface="Arial"/>
                <a:buNone/>
              </a:pPr>
              <a:t>‹#›</a:t>
            </a:fld>
            <a:endParaRPr lang="en-GB" sz="1600" noProof="0" dirty="0">
              <a:ln>
                <a:noFill/>
              </a:ln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799653" y="6411461"/>
            <a:ext cx="1" cy="446539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78" userDrawn="1">
          <p15:clr>
            <a:srgbClr val="F26B43"/>
          </p15:clr>
        </p15:guide>
        <p15:guide id="2" pos="50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emf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9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8.jpeg"/><Relationship Id="rId4" Type="http://schemas.openxmlformats.org/officeDocument/2006/relationships/diagramData" Target="../diagrams/data1.xml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hyperlink" Target="https://circabc.europa.eu/ui/group/4273d650-b8a9-4093-ac03-18854fbba4b5/library/1f71fc89-ca05-4359-914a-ac7e7383eec0/details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/>
              <a:t>Proposal on VMAD Approach to address Level 4 </a:t>
            </a:r>
            <a:endParaRPr lang="nl-NL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1350" y="4047345"/>
            <a:ext cx="10290265" cy="89775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VMAD #</a:t>
            </a:r>
            <a:r>
              <a:rPr lang="en-US" dirty="0" smtClean="0"/>
              <a:t>28</a:t>
            </a:r>
            <a:endParaRPr lang="nl-N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EC-JRC</a:t>
            </a:r>
          </a:p>
          <a:p>
            <a:r>
              <a:rPr lang="en-US" dirty="0" smtClean="0"/>
              <a:t>14 December</a:t>
            </a:r>
            <a:r>
              <a:rPr lang="en-US" dirty="0" smtClean="0"/>
              <a:t> </a:t>
            </a:r>
            <a:r>
              <a:rPr lang="en-US" dirty="0" smtClean="0"/>
              <a:t>2022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509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Apply the principles </a:t>
            </a:r>
            <a:r>
              <a:rPr lang="en-US" dirty="0"/>
              <a:t>for the credibility assessment for using virtual toolchain in </a:t>
            </a:r>
            <a:r>
              <a:rPr lang="en-US" dirty="0" smtClean="0"/>
              <a:t>L4 use-cases  </a:t>
            </a:r>
            <a:r>
              <a:rPr lang="en-US" dirty="0"/>
              <a:t>validation</a:t>
            </a:r>
          </a:p>
          <a:p>
            <a:pPr marL="457200" indent="-4572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Benchmark: EU ADS Regulation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8408" r="11390"/>
          <a:stretch/>
        </p:blipFill>
        <p:spPr>
          <a:xfrm>
            <a:off x="877330" y="1825624"/>
            <a:ext cx="5093824" cy="4170363"/>
          </a:xfrm>
          <a:prstGeom prst="rect">
            <a:avLst/>
          </a:prstGeom>
        </p:spPr>
      </p:pic>
      <p:sp>
        <p:nvSpPr>
          <p:cNvPr id="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SG2: </a:t>
            </a:r>
            <a:r>
              <a:rPr lang="en-US" dirty="0" smtClean="0"/>
              <a:t>CREDIBILITY ASSESSMENT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411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28982" y="1822445"/>
            <a:ext cx="5058261" cy="4170363"/>
          </a:xfrm>
        </p:spPr>
        <p:txBody>
          <a:bodyPr/>
          <a:lstStyle/>
          <a:p>
            <a:r>
              <a:rPr lang="en-GB" b="1" dirty="0" smtClean="0"/>
              <a:t>SAFETY </a:t>
            </a:r>
            <a:r>
              <a:rPr lang="en-GB" b="1" dirty="0" smtClean="0"/>
              <a:t>ASSESSMENT</a:t>
            </a:r>
          </a:p>
          <a:p>
            <a:pPr marL="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Apply </a:t>
            </a:r>
            <a:r>
              <a:rPr lang="en-GB" dirty="0" smtClean="0"/>
              <a:t>the principles </a:t>
            </a:r>
            <a:r>
              <a:rPr lang="en-GB" dirty="0"/>
              <a:t>for the </a:t>
            </a:r>
            <a:r>
              <a:rPr lang="en-GB" dirty="0" smtClean="0"/>
              <a:t>ADS Safety Assessment </a:t>
            </a:r>
            <a:r>
              <a:rPr lang="en-GB" dirty="0"/>
              <a:t>of the SMS to </a:t>
            </a:r>
            <a:r>
              <a:rPr lang="en-GB" dirty="0" smtClean="0"/>
              <a:t>L4 use-cases</a:t>
            </a:r>
          </a:p>
          <a:p>
            <a:pPr marL="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Benchmark: EU ADS Regulation</a:t>
            </a:r>
          </a:p>
          <a:p>
            <a:pPr indent="0">
              <a:spcAft>
                <a:spcPts val="600"/>
              </a:spcAft>
            </a:pP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1" y="482860"/>
            <a:ext cx="11221279" cy="782357"/>
          </a:xfrm>
        </p:spPr>
        <p:txBody>
          <a:bodyPr/>
          <a:lstStyle/>
          <a:p>
            <a:r>
              <a:rPr lang="en-GB" dirty="0" smtClean="0"/>
              <a:t>SG3 – </a:t>
            </a:r>
            <a:r>
              <a:rPr lang="en-GB" dirty="0" smtClean="0"/>
              <a:t>AUDIT SMS &amp; SAFTY ASSESSMENT</a:t>
            </a:r>
            <a:endParaRPr lang="en-GB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970721" y="1822446"/>
            <a:ext cx="5058261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/>
              <a:t>AUDIT of the SMS</a:t>
            </a:r>
          </a:p>
          <a:p>
            <a:pPr marL="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Apply the principles for the AUDIT of the SMS to L4 use-cases</a:t>
            </a:r>
          </a:p>
          <a:p>
            <a:pPr marL="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Benchmark: EU ADS Regulation</a:t>
            </a:r>
          </a:p>
          <a:p>
            <a:pPr indent="0"/>
            <a:endParaRPr lang="en-GB" dirty="0"/>
          </a:p>
        </p:txBody>
      </p:sp>
      <p:pic>
        <p:nvPicPr>
          <p:cNvPr id="5" name="Content Placeholder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592" y="4071485"/>
            <a:ext cx="2632347" cy="2636771"/>
          </a:xfrm>
          <a:prstGeom prst="rect">
            <a:avLst/>
          </a:prstGeom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509195776"/>
              </p:ext>
            </p:extLst>
          </p:nvPr>
        </p:nvGraphicFramePr>
        <p:xfrm>
          <a:off x="6445097" y="4543193"/>
          <a:ext cx="4568137" cy="1449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6516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91810" y="1825624"/>
            <a:ext cx="5942805" cy="4170363"/>
          </a:xfrm>
        </p:spPr>
        <p:txBody>
          <a:bodyPr/>
          <a:lstStyle/>
          <a:p>
            <a:pPr marL="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Apply </a:t>
            </a:r>
            <a:r>
              <a:rPr lang="en-GB" sz="2800" dirty="0" smtClean="0"/>
              <a:t>the principles </a:t>
            </a:r>
            <a:r>
              <a:rPr lang="en-GB" sz="2800" dirty="0"/>
              <a:t>for the </a:t>
            </a:r>
            <a:r>
              <a:rPr lang="en-GB" sz="2800" dirty="0" smtClean="0"/>
              <a:t>ISMR </a:t>
            </a:r>
            <a:r>
              <a:rPr lang="en-GB" sz="2800" dirty="0"/>
              <a:t>to L4 use-cases</a:t>
            </a:r>
          </a:p>
          <a:p>
            <a:pPr marL="342900"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Benchmark: EU ADS Regulation</a:t>
            </a:r>
          </a:p>
          <a:p>
            <a:pPr lvl="1"/>
            <a:endParaRPr lang="en-GB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SG3: IN-SERVICE </a:t>
            </a:r>
            <a:r>
              <a:rPr lang="en-GB" dirty="0" smtClean="0"/>
              <a:t>REPORTING</a:t>
            </a:r>
            <a:endParaRPr lang="en-GB" dirty="0"/>
          </a:p>
        </p:txBody>
      </p:sp>
      <p:pic>
        <p:nvPicPr>
          <p:cNvPr id="4" name="Picture 4" descr="H:\Desktop\JRC-ERA Workshop\materiale\images\car accident_human-AV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261" y="2250160"/>
            <a:ext cx="4400550" cy="462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415908" y="1853052"/>
            <a:ext cx="2221009" cy="3845629"/>
            <a:chOff x="1415908" y="1461174"/>
            <a:chExt cx="2221009" cy="3845629"/>
          </a:xfrm>
        </p:grpSpPr>
        <p:sp>
          <p:nvSpPr>
            <p:cNvPr id="6" name="Rectangle 5"/>
            <p:cNvSpPr/>
            <p:nvPr/>
          </p:nvSpPr>
          <p:spPr>
            <a:xfrm>
              <a:off x="3093849" y="2235198"/>
              <a:ext cx="426812" cy="3914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 smtClean="0"/>
                <a:t>EDR</a:t>
              </a:r>
              <a:endParaRPr lang="en-GB" sz="900" b="1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371722" y="3781656"/>
              <a:ext cx="426812" cy="3914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 smtClean="0"/>
                <a:t>EDR</a:t>
              </a:r>
              <a:endParaRPr lang="en-GB" sz="900" b="1" dirty="0"/>
            </a:p>
          </p:txBody>
        </p:sp>
        <p:sp>
          <p:nvSpPr>
            <p:cNvPr id="8" name="Hexagon 7"/>
            <p:cNvSpPr/>
            <p:nvPr/>
          </p:nvSpPr>
          <p:spPr>
            <a:xfrm>
              <a:off x="1947862" y="4688115"/>
              <a:ext cx="870857" cy="333828"/>
            </a:xfrm>
            <a:prstGeom prst="hexagon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 smtClean="0"/>
                <a:t>DSSAD</a:t>
              </a:r>
              <a:endParaRPr lang="en-GB" sz="900" b="1" dirty="0"/>
            </a:p>
          </p:txBody>
        </p:sp>
        <p:pic>
          <p:nvPicPr>
            <p:cNvPr id="9" name="Picture 6" descr="H:\Desktop\JRC-ERA Workshop\materiale\images\wi-fi-computer-icons-wireless-network-symbol-png-favpng-jTRd84xh3yx2tWWgqZjwEHKrG.jpg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32195" y1="47667" x2="32195" y2="47667"/>
                          <a14:foregroundMark x1="45366" y1="39833" x2="45366" y2="39833"/>
                          <a14:foregroundMark x1="47073" y1="61167" x2="47073" y2="61167"/>
                          <a14:foregroundMark x1="48902" y1="78667" x2="48902" y2="78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385839">
              <a:off x="2235215" y="1461174"/>
              <a:ext cx="1167009" cy="8539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6" descr="H:\Desktop\JRC-ERA Workshop\materiale\images\wi-fi-computer-icons-wireless-network-symbol-png-favpng-jTRd84xh3yx2tWWgqZjwEHKrG.jpg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32195" y1="47667" x2="32195" y2="47667"/>
                          <a14:foregroundMark x1="45366" y1="39833" x2="45366" y2="39833"/>
                          <a14:foregroundMark x1="47073" y1="61167" x2="47073" y2="61167"/>
                          <a14:foregroundMark x1="48902" y1="78667" x2="48902" y2="78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385839">
              <a:off x="1415908" y="2905978"/>
              <a:ext cx="1167009" cy="8539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6" descr="H:\Desktop\JRC-ERA Workshop\materiale\images\wi-fi-computer-icons-wireless-network-symbol-png-favpng-jTRd84xh3yx2tWWgqZjwEHKrG.jp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32195" y1="47667" x2="32195" y2="47667"/>
                          <a14:foregroundMark x1="45366" y1="39833" x2="45366" y2="39833"/>
                          <a14:foregroundMark x1="47073" y1="61167" x2="47073" y2="61167"/>
                          <a14:foregroundMark x1="48902" y1="78667" x2="48902" y2="78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552459">
              <a:off x="2626458" y="4296344"/>
              <a:ext cx="1167009" cy="8539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668" y="3910805"/>
            <a:ext cx="4987801" cy="20496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874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en-GB" b="1" dirty="0" smtClean="0"/>
          </a:p>
          <a:p>
            <a:pPr algn="ctr"/>
            <a:endParaRPr lang="en-GB" b="1" dirty="0" smtClean="0"/>
          </a:p>
          <a:p>
            <a:pPr algn="ctr"/>
            <a:endParaRPr lang="en-GB" b="1" dirty="0" smtClean="0"/>
          </a:p>
          <a:p>
            <a:pPr algn="ctr">
              <a:spcAft>
                <a:spcPts val="0"/>
              </a:spcAft>
            </a:pPr>
            <a:endParaRPr lang="en-GB" b="1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Apply the principles for the PUBLIC ROAD </a:t>
            </a:r>
            <a:r>
              <a:rPr lang="en-GB" dirty="0" smtClean="0"/>
              <a:t>TESTING to L4 use-cases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Benchmark</a:t>
            </a:r>
            <a:r>
              <a:rPr lang="en-GB" dirty="0"/>
              <a:t>: EU ADS Regulation</a:t>
            </a:r>
          </a:p>
          <a:p>
            <a:pPr algn="ctr">
              <a:spcBef>
                <a:spcPts val="1200"/>
              </a:spcBef>
              <a:spcAft>
                <a:spcPts val="0"/>
              </a:spcAft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SG4: TESTS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spcBef>
                <a:spcPts val="1800"/>
              </a:spcBef>
              <a:spcAft>
                <a:spcPts val="0"/>
              </a:spcAft>
            </a:pPr>
            <a:endParaRPr lang="en-GB" b="1" dirty="0" smtClean="0"/>
          </a:p>
          <a:p>
            <a:pPr marL="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Apply the principles for the TRACK </a:t>
            </a:r>
            <a:r>
              <a:rPr lang="en-GB" dirty="0" smtClean="0"/>
              <a:t>TESTING to L4 use-cases</a:t>
            </a:r>
          </a:p>
          <a:p>
            <a:pPr marL="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Benchmark</a:t>
            </a:r>
            <a:r>
              <a:rPr lang="en-GB" dirty="0"/>
              <a:t>: EU ADS Regulation</a:t>
            </a:r>
          </a:p>
          <a:p>
            <a:pPr indent="0" algn="ctr">
              <a:spcAft>
                <a:spcPts val="0"/>
              </a:spcAft>
            </a:pPr>
            <a:endParaRPr lang="en-GB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8320" y="4406090"/>
            <a:ext cx="3701667" cy="21482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47"/>
          <a:stretch/>
        </p:blipFill>
        <p:spPr>
          <a:xfrm>
            <a:off x="6882736" y="1288351"/>
            <a:ext cx="3701667" cy="213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34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VMAD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970722" y="2597728"/>
            <a:ext cx="5003999" cy="1647014"/>
          </a:xfrm>
        </p:spPr>
        <p:txBody>
          <a:bodyPr/>
          <a:lstStyle/>
          <a:p>
            <a:pPr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NATM for remote operation</a:t>
            </a:r>
          </a:p>
          <a:p>
            <a:pPr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NATM for </a:t>
            </a:r>
            <a:r>
              <a:rPr lang="en-GB" dirty="0"/>
              <a:t>Infrastructure &amp; </a:t>
            </a:r>
            <a:r>
              <a:rPr lang="en-GB" dirty="0" smtClean="0"/>
              <a:t>communication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r"/>
            <a:r>
              <a:rPr lang="en-GB" dirty="0" smtClean="0"/>
              <a:t>FRAV</a:t>
            </a:r>
            <a:endParaRPr lang="en-GB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1647015"/>
          </a:xfrm>
        </p:spPr>
        <p:txBody>
          <a:bodyPr/>
          <a:lstStyle/>
          <a:p>
            <a:pPr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Requirements for L4 use-cases</a:t>
            </a:r>
          </a:p>
          <a:p>
            <a:pPr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R</a:t>
            </a:r>
            <a:r>
              <a:rPr lang="en-GB" dirty="0" smtClean="0"/>
              <a:t>emote control </a:t>
            </a:r>
            <a:r>
              <a:rPr lang="en-GB" dirty="0" err="1" smtClean="0"/>
              <a:t>center</a:t>
            </a:r>
            <a:r>
              <a:rPr lang="en-GB" dirty="0" smtClean="0"/>
              <a:t>/operation</a:t>
            </a:r>
          </a:p>
          <a:p>
            <a:pPr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Infrastructure &amp; communication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open issues</a:t>
            </a:r>
            <a:endParaRPr lang="en-GB" dirty="0"/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970721" y="4485374"/>
            <a:ext cx="10263894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None/>
              <a:defRPr sz="2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VMAD &amp; FRAV</a:t>
            </a:r>
            <a:endParaRPr lang="en-GB" dirty="0"/>
          </a:p>
        </p:txBody>
      </p:sp>
      <p:sp>
        <p:nvSpPr>
          <p:cNvPr id="17" name="Content Placeholder 11"/>
          <p:cNvSpPr txBox="1">
            <a:spLocks/>
          </p:cNvSpPr>
          <p:nvPr/>
        </p:nvSpPr>
        <p:spPr>
          <a:xfrm>
            <a:off x="968569" y="5308881"/>
            <a:ext cx="10273738" cy="1647014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GB" dirty="0" smtClean="0"/>
              <a:t>Compile matrix requirements vs pillars considering L4 use-cases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038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7013" y="1122362"/>
            <a:ext cx="10020968" cy="2213961"/>
          </a:xfrm>
        </p:spPr>
        <p:txBody>
          <a:bodyPr/>
          <a:lstStyle/>
          <a:p>
            <a:r>
              <a:rPr lang="en-GB" dirty="0"/>
              <a:t>Thank </a:t>
            </a:r>
            <a:r>
              <a:rPr lang="en-GB" dirty="0" smtClean="0"/>
              <a:t>you!</a:t>
            </a:r>
            <a:br>
              <a:rPr lang="en-GB" dirty="0" smtClean="0"/>
            </a:br>
            <a:r>
              <a:rPr lang="en-GB" sz="2400" b="1" smtClean="0"/>
              <a:t/>
            </a:r>
            <a:br>
              <a:rPr lang="en-GB" sz="2400" b="1" smtClean="0"/>
            </a:br>
            <a:endParaRPr lang="en-GB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wrap="square" anchor="b" anchorCtr="0"/>
          <a:lstStyle/>
          <a:p>
            <a:r>
              <a:rPr lang="en-GB" sz="1050" b="1" dirty="0"/>
              <a:t>© European Union </a:t>
            </a:r>
            <a:r>
              <a:rPr lang="en-GB" sz="1050" b="1" dirty="0" smtClean="0"/>
              <a:t>2022</a:t>
            </a:r>
            <a:endParaRPr lang="en-GB" sz="1050" b="1" dirty="0"/>
          </a:p>
          <a:p>
            <a:r>
              <a:rPr lang="en-GB" sz="1050" dirty="0"/>
              <a:t>Unless otherwise noted the reuse of this presentation is authorised under the </a:t>
            </a:r>
            <a:r>
              <a:rPr lang="en-GB" sz="1050" dirty="0">
                <a:hlinkClick r:id="rId3"/>
              </a:rPr>
              <a:t>CC BY 4.0 </a:t>
            </a:r>
            <a:r>
              <a:rPr lang="en-GB" sz="1050" dirty="0"/>
              <a:t>license. For any use or reproduction of elements that are not owned by the EU, permission may need to be sought directly from the respective right holders</a:t>
            </a:r>
            <a:r>
              <a:rPr lang="en-GB" sz="1050" dirty="0" smtClean="0"/>
              <a:t>.</a:t>
            </a:r>
          </a:p>
          <a:p>
            <a:endParaRPr lang="en-GB" sz="105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03" y="4043693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12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Roadmap for Automated Driving Deployment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89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6740" y="3150044"/>
            <a:ext cx="7750987" cy="3685627"/>
          </a:xfrm>
          <a:prstGeom prst="rect">
            <a:avLst/>
          </a:prstGeom>
        </p:spPr>
      </p:pic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688546573"/>
              </p:ext>
            </p:extLst>
          </p:nvPr>
        </p:nvGraphicFramePr>
        <p:xfrm>
          <a:off x="3119541" y="1882099"/>
          <a:ext cx="8026400" cy="1742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AutoShape 2" descr="data:image/jpg;base64,%20/9j/4AAQSkZJRgABAQEAYABgAAD/2wBDAAUDBAQEAwUEBAQFBQUGBwwIBwcHBw8LCwkMEQ8SEhEPERETFhwXExQaFRERGCEYGh0dHx8fExciJCIeJBweHx7/2wBDAQUFBQcGBw4ICA4eFBEUHh4eHh4eHh4eHh4eHh4eHh4eHh4eHh4eHh4eHh4eHh4eHh4eHh4eHh4eHh4eHh4eHh7/wAARCAAnARg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7LooooAKKKKACiiigAooooAKKKKACiiigAooooAKKKKACiiigAooooAKKKKACiiigAooooAKKKKACiiigAooqO6mEFvJKRnYjPtz1wM0AcrrnxH8I6L460/wXqGp+VrN+FMMXlMVBYkKGYDCliDisuw+Mvw/ufGV54Rm1g2GrWt09oY7yIxpJIrFSFf7p5HGSM184TfGDQ/EFvqfxB1rwzpA8baTcQJogzJsaNmbl13fOYwGOfVlr3rT9B8O/G/4P6bq/iPRLS2vtStS4uIEHmW8oYruRuuMrnBJ44Ne1Wy+nhop1otLZu6330XVWOCniZVW1Ta7/AC/zPV6K8j/Zk8Qaxd+H9Y8HeIpmuNW8KX7afJMxyZYhnyyT3+6R9AKK8vEUXRqOm+h2U6iqRUka3jD4iX+g+OP7FTRlurGP7MJZUZvMzNvAA425ygABI3FsVo3/AMStBtPCC+KvIvptMkuGt4ZIowTKwViNozyGZSg9WwK6C+8OaFe6qmr3Gk2T6nGm2K9MCmeMc42uRkYycUuneH9HsdCs9EhsIXsLPYYYpVDgMp3K3P8AFu5z681pz0OWPu69f1J5al3qcJB8ZdFae9nl06+GloB9kukVW887WbG3ORnadp6Yxkit3w78RNJ1vWrbS7ew1KF7gYWSaNVUP5ZkKEbt2doPOMcdea3R4b8PLCIV0PThGE2BBbJgLtKYxjptJH0JFTWmi6PaSxS2ul2cEkWPLaOFVKYXYMEDj5ePpxROeHafLF/eKMavVnDQ/FrTDd3Pm6XfLaJAlxA67C7w7XZ5SN2AAEBC53HP3a2te8f6Ro+sT6TcW17JdxRpKEjRfnR9qowJI4LuEycc5zxzWuPC/hvLH+wdMy8wnb/RU5kGcMeOvJ59zTp/D2k3GrXep3VqtzPdWq2kgmG9fJBLbAp4wScn14oc6Dfwuw0qltzG0D4gaNrWpwadbwXcdxLMYNsiqNjrG7sDgnpsYZGRnGOOazbT4seH7o2nk2OqEXmoCwt2aJVDyMNynJb7pAY57bcHkjPXW2g6HbXkF5b6RYw3MEYihlSBVeNACNoIGQMEj8ajbwz4dbdnQ9O+Z2kJ+zJncxBLdOpKqc+wpc1C/wALC1S25yFr8X/Dk0tnC1jq0Ut0I5Avkq5SJxGVkO1jx+8XgcjnIrT0fx1/a2qW1ta6JeJBcabLqCSyyRgsqmPYAAx+8JB16dxWtpHhHw3pVjZWdno1ksdkQ0DNCrOrgAb9xGd2AOevAq1ZaDodlIklnpFjbum/a0UCqRvxv6DvgZ+gpznQ15YsIqp1ZwVr8WI5PDdpdTaU0eqTmINb+YDGm8QP94HJwlwvbqCOK2PBPxDsvEVuIzYXMV9FY/bLqFFDCNdqMuDnJ37/AJeOdrdMVW1XVvh5p2p3MN1okInsWFtJIumbgixxpKcMF+4iGMk9B8tZ58YeBNAfXbrSrOe6vVVbee1ihOPLhQ7VXA2rEAx56ZY+tbunCcXy03d7f12MlKUWuaSJbr4xaH/Z7SWlhfvdm0muBC6DETIrkJKVJKEmMjpkcZxmrGm/E63fTnk1DT2i1CW9ktrKxhkDPMqOU3liQqjcrdT2703V9Y8AaHq0+k6hoNpF9lUqpisRIAkqAyE4X5Vwwzycg1pa3rvgmxa58OX1lE+yUNJZLZbw7sYypCgYJZ5UAPdiR1BpOFPS1N6/kNSl1kjG0/4tWc1lYX13pdxbWskW67myrLGwjhdyvOSiicEkgcA4zirFv8VtMN20dxpmoJGXjKsEXMcbi3wzgtnO65Thc8fSkbxV8NodNymnwNb4aHyo9OJ+/EgaPbt6ldikf7OO1WPEniLwLourPb6npDfa2hSeUpppcqu0uu5gOoFtux28oegp+zg3/DYc0rfGi3p3xE0u+0S61SLT9QVYJbaJImEe+Y3AQw7cPtGfMX7xGO9V2+J2kf2wNJj03UZbwtCixp5Ry8hVdpO/AKlhnJ/OsKw1r4c+HtO1vRtOsbjUGeV2ubaSIyiZkiZxknIChYW5PTHPNA8cfDG0sYtZstHtnu5LE30CQWKh3WMNt2tgf88W2np8mfSj2Ebu1N2/r/gi9o7fEv6/pHQx/EO0uvDDa3p+mXTlNSgsJbaZkjljMkiLlhk7cBwcHBP05prfES0ufDdzq2madcyvBPaIIJiiGSO4dAjqQxAyr5wSCCMHFTeHZtKvdT1Hw1/wiltZWyJHeOoVGRizfJ5igYST5QwGScAHjpXQDQNDFhPp40ewFpcSeZNALddkj5B3FcYJyBz7CsZeyg7OPW+/TQ0XPLZnPeF/iRoXiHVpNNs7fUI5IrczSSSwfIhUKWQkE/MA49jzgmqP/C2dB2xs2n6mqtGJ3JSM+XCRCyyHD8grOh2jLdeOK7Oy0bSLG4FxZ6ZZ28whEAkihVWEY6JkDoMDj2qgfB/hk39peDRbJJLQyNCqwqEV3KFn24xuzGuD1GKSlh+bWLsFqltznLH4r6FfQCe30/U/L8qWctKiRqI0EeGyzAHd5yAAZOSQcVRg+L1jNcLN/ZN3Hp7bBHIxXzJGaJn27c/KdwC8nHOc13S+HPD6wSQLomnCKQOroLZMMHILAjHcquf90elMTwv4bQAJoOmKBH5WBbJ9zDDb06YZh+Jpqph9fdf3hy1e5zH/AAtXQhO0UljqEQj3JI7iMIkqrKTGTv6/uZBkfLwOeadofxJsdT0/VdUFjcJZWa23lKQPOkeZimwgnaDvAGc45ycV07eGvDzQCBtD04xBQoQ2yYwFZQMY/usw+jH1p9voGh21nPZ2+j2EVtcKEmiSBQkijOAwxgjk/nSc6FtIsFGpfc5/w/8AETSda12HSLex1COSVmj82RU2LKqM7RnDE5ARuQCOOvNc/ZfGC1j+0za1od3ZWsaApJE6Skv+/OwgHqRAcY455xXodrouj2ksc1rpdlDJFjy2jhVSmF2DBA4+UkfTioV8N+H18zGh6cPMcu/+jJ8zEMCTx1w7j/gR9aFOhr7v4hy1NNSTw1rFvr2iW+q2sM8MU27Ec6bXUqxUgj6g/XrWjUNla21lax2lnbxW9vEu2OONQqqPQAVNXPK13y7GqvbUK+e/igvjZf2jPDEMev2ttbXscqWEJV/JEYB8yOQfxM+ByOmVx0r6Erz345eB77xdoVnfaDOLbxHotwLvTJScZYYyhPbOB+IGeM1thpqE9euh04aajP3tnoZS/s7/AAlwM+GDn2vZv/iqr+J/GGkfC/WvCvwy0jw7dNpuoJ5KSRXDBoFkkK/IeSzAkk8jAxU3w8+MkGq6zZ+EfFeh6lofiiRvJaF4D5MjgEkq3UA4J549zXzH4v8AiZ45u/Fl9cv4mv42hvJhbrHJtEADEAJ/d4A6V30qeIryca0m0u7fyaNcHli9o7xS0/rY+ivg98I/EPhH4neIvEWreJr69sZ5c2i/aWLXmR/rLgfxFASoB6nJ9KK679n7XtT8SfCfRtV1i4N1eusiSTN96TbIygn3wBRXDi61SrVbqbrT7jhVBYdumujZ3tFFFcwwooooAKKKKACiiigAooooAxdR8K+HtQeRrzS4ZmkuPtLklvmkKKhJweQVVQV6EDkGqDfDzwYySodCgCyuXcCRxknORw3C8n5Rx7cCiitFWqJWUmS4Re6L2p+E/DupXk95faXDPPOmyV2LZZdoXHB9AB+FR3nhHRb7W9Q1a/gN1NfW0Nq6vgBI42LqFKgMDvO7OcggYxiiikqs11Dkj2IT4D8I+fHN/YcAeNFRcMwAC4wcZwTwOepxyau6r4X0HVLyS71DTYp55EEbuxbJUJImOD/dlkH/AAI0UU3Vm/tMOSPYp2vgPwjbSyywaLAjSh1fDvjDq6sAM4AIkfp/eNH/AAgfhHLEaFbANE8LKCwUo4YMMZx/E303NjGTRRR7ap/M/vF7OPY2rHT7SxaVraIo0uzzGLli21Qq5JJ/hAFWqKKhtvctKwUUUUgCiiigAooooAKKKKACiiigAooooAjkt4JJUmkhjeSP7jsoJX6HtVc6TpbEsdNsiSckmBef0oop3Y7sswQw28QigiSKMdFRQoH4CiiikI//2Q=="/>
          <p:cNvSpPr>
            <a:spLocks noChangeAspect="1" noChangeArrowheads="1"/>
          </p:cNvSpPr>
          <p:nvPr/>
        </p:nvSpPr>
        <p:spPr bwMode="auto">
          <a:xfrm>
            <a:off x="212725" y="748903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en-GB" sz="1350" b="0">
              <a:solidFill>
                <a:srgbClr val="4D4D4D"/>
              </a:solidFill>
              <a:latin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478371" y="1792119"/>
            <a:ext cx="1294529" cy="70788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685800" fontAlgn="auto">
              <a:spcBef>
                <a:spcPts val="1200"/>
              </a:spcBef>
              <a:spcAft>
                <a:spcPts val="0"/>
              </a:spcAft>
            </a:pPr>
            <a:r>
              <a:rPr lang="fr-BE" sz="2000" b="0" dirty="0" err="1" smtClean="0">
                <a:solidFill>
                  <a:srgbClr val="FFFFFF"/>
                </a:solidFill>
                <a:latin typeface="Arial"/>
              </a:rPr>
              <a:t>Zero</a:t>
            </a:r>
            <a:r>
              <a:rPr lang="fr-BE" sz="2000" b="0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fr-BE" sz="2000" b="0" dirty="0" err="1" smtClean="0">
                <a:solidFill>
                  <a:srgbClr val="FFFFFF"/>
                </a:solidFill>
                <a:latin typeface="Arial"/>
              </a:rPr>
              <a:t>fatalities</a:t>
            </a:r>
            <a:endParaRPr lang="fr-BE" sz="2000" b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626327" y="875328"/>
            <a:ext cx="303582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fr-BE" sz="1350" dirty="0">
                <a:solidFill>
                  <a:srgbClr val="4D4D4D"/>
                </a:solidFill>
                <a:latin typeface="Arial"/>
              </a:rPr>
              <a:t>2030                      2050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23118" y="3064714"/>
            <a:ext cx="13196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000" b="0" dirty="0" smtClean="0">
                <a:solidFill>
                  <a:srgbClr val="4D4D4D"/>
                </a:solidFill>
                <a:latin typeface="Arial"/>
              </a:rPr>
              <a:t>2021: First </a:t>
            </a:r>
            <a:r>
              <a:rPr lang="en-US" sz="1000" b="0" dirty="0">
                <a:solidFill>
                  <a:srgbClr val="4D4D4D"/>
                </a:solidFill>
                <a:latin typeface="Arial"/>
              </a:rPr>
              <a:t>“highway chauffeur” (level </a:t>
            </a:r>
            <a:r>
              <a:rPr lang="en-US" sz="1000" b="0" dirty="0" smtClean="0">
                <a:solidFill>
                  <a:srgbClr val="4D4D4D"/>
                </a:solidFill>
                <a:latin typeface="Arial"/>
              </a:rPr>
              <a:t>3) </a:t>
            </a:r>
            <a:r>
              <a:rPr lang="en-US" sz="1000" b="0" dirty="0">
                <a:solidFill>
                  <a:srgbClr val="4D4D4D"/>
                </a:solidFill>
                <a:latin typeface="Arial"/>
              </a:rPr>
              <a:t>to go on the EU </a:t>
            </a:r>
            <a:r>
              <a:rPr lang="en-US" sz="1000" b="0" dirty="0" smtClean="0">
                <a:solidFill>
                  <a:srgbClr val="4D4D4D"/>
                </a:solidFill>
                <a:latin typeface="Arial"/>
              </a:rPr>
              <a:t>market</a:t>
            </a:r>
            <a:endParaRPr lang="en-GB" sz="1600" b="0" dirty="0">
              <a:solidFill>
                <a:srgbClr val="4D4D4D"/>
              </a:solidFill>
              <a:latin typeface="Arial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808" y="3318982"/>
            <a:ext cx="830312" cy="507270"/>
          </a:xfrm>
          <a:prstGeom prst="rect">
            <a:avLst/>
          </a:prstGeom>
        </p:spPr>
      </p:pic>
      <p:pic>
        <p:nvPicPr>
          <p:cNvPr id="20" name="Content Placeholder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50645" y="4005132"/>
            <a:ext cx="1054821" cy="445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0" descr="http://www.polisnetwork.eu/uploads/Pages/automated_vehicles.gi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558" y="1369807"/>
            <a:ext cx="1584519" cy="395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4725249" y="874195"/>
            <a:ext cx="12701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fr-BE" sz="1350" dirty="0" err="1" smtClean="0">
                <a:solidFill>
                  <a:srgbClr val="4D4D4D"/>
                </a:solidFill>
                <a:latin typeface="Arial"/>
              </a:rPr>
              <a:t>Today</a:t>
            </a:r>
            <a:r>
              <a:rPr lang="fr-BE" sz="1350" dirty="0" smtClean="0">
                <a:solidFill>
                  <a:srgbClr val="4D4D4D"/>
                </a:solidFill>
                <a:latin typeface="Arial"/>
              </a:rPr>
              <a:t>              </a:t>
            </a:r>
            <a:endParaRPr lang="fr-BE" sz="1350" dirty="0">
              <a:solidFill>
                <a:srgbClr val="4D4D4D"/>
              </a:solidFill>
              <a:latin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088961" y="1547075"/>
            <a:ext cx="13196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000" b="0" dirty="0" smtClean="0">
                <a:solidFill>
                  <a:srgbClr val="4D4D4D"/>
                </a:solidFill>
                <a:latin typeface="Arial"/>
              </a:rPr>
              <a:t>2021-2024: Robot </a:t>
            </a:r>
            <a:r>
              <a:rPr lang="en-US" sz="1000" b="0" dirty="0">
                <a:solidFill>
                  <a:srgbClr val="4D4D4D"/>
                </a:solidFill>
                <a:latin typeface="Arial"/>
              </a:rPr>
              <a:t>taxis/ shuttles (level 4) </a:t>
            </a:r>
            <a:r>
              <a:rPr lang="en-US" sz="1000" b="0" dirty="0" smtClean="0">
                <a:solidFill>
                  <a:srgbClr val="4D4D4D"/>
                </a:solidFill>
                <a:latin typeface="Arial"/>
              </a:rPr>
              <a:t>first commercial </a:t>
            </a:r>
            <a:r>
              <a:rPr lang="en-US" sz="1000" b="0" dirty="0">
                <a:solidFill>
                  <a:srgbClr val="4D4D4D"/>
                </a:solidFill>
                <a:latin typeface="Arial"/>
              </a:rPr>
              <a:t>services.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889964" y="874195"/>
            <a:ext cx="12701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fr-BE" sz="1350" dirty="0" smtClean="0">
                <a:solidFill>
                  <a:srgbClr val="4D4D4D"/>
                </a:solidFill>
                <a:latin typeface="Arial"/>
              </a:rPr>
              <a:t>2025            </a:t>
            </a:r>
            <a:endParaRPr lang="fr-BE" sz="1350" dirty="0">
              <a:solidFill>
                <a:srgbClr val="4D4D4D"/>
              </a:solidFill>
              <a:latin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42777" y="4080376"/>
            <a:ext cx="1319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000" b="0" dirty="0">
                <a:solidFill>
                  <a:srgbClr val="4D4D4D"/>
                </a:solidFill>
                <a:latin typeface="Arial"/>
              </a:rPr>
              <a:t>First level 3/4 trucks on </a:t>
            </a:r>
            <a:r>
              <a:rPr lang="en-US" sz="1000" b="0" dirty="0" smtClean="0">
                <a:solidFill>
                  <a:srgbClr val="4D4D4D"/>
                </a:solidFill>
                <a:latin typeface="Arial"/>
              </a:rPr>
              <a:t>motorways</a:t>
            </a:r>
            <a:endParaRPr lang="en-US" sz="1000" b="0" dirty="0">
              <a:solidFill>
                <a:srgbClr val="4D4D4D"/>
              </a:solidFill>
              <a:latin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50270" y="1241169"/>
            <a:ext cx="13196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000" b="0" dirty="0">
                <a:solidFill>
                  <a:srgbClr val="4D4D4D"/>
                </a:solidFill>
                <a:latin typeface="Arial"/>
              </a:rPr>
              <a:t>Major uptake of Robot taxi/ shuttles in cities, level 4 </a:t>
            </a: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ERTRAC Roadmap &amp; MVWG-ACV discussion</a:t>
            </a:r>
          </a:p>
          <a:p>
            <a:r>
              <a:rPr lang="en-GB" dirty="0"/>
              <a:t>(</a:t>
            </a:r>
            <a:r>
              <a:rPr lang="en-GB" dirty="0" smtClean="0"/>
              <a:t>2020)</a:t>
            </a:r>
          </a:p>
        </p:txBody>
      </p:sp>
      <p:sp>
        <p:nvSpPr>
          <p:cNvPr id="2" name="Oval 1"/>
          <p:cNvSpPr/>
          <p:nvPr/>
        </p:nvSpPr>
        <p:spPr>
          <a:xfrm>
            <a:off x="5883742" y="1463368"/>
            <a:ext cx="1524878" cy="7915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4999783" y="3013294"/>
            <a:ext cx="1524878" cy="7915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60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lum bright="68000" contrast="-65000"/>
          </a:blip>
          <a:stretch>
            <a:fillRect/>
          </a:stretch>
        </p:blipFill>
        <p:spPr>
          <a:xfrm>
            <a:off x="0" y="0"/>
            <a:ext cx="12192000" cy="5233012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dirty="0"/>
              <a:t>McKinsey Center for Future Mobility</a:t>
            </a:r>
            <a:r>
              <a:rPr lang="en-US" sz="3800" dirty="0" smtClean="0"/>
              <a:t/>
            </a:r>
            <a:br>
              <a:rPr lang="en-US" sz="3800" dirty="0" smtClean="0"/>
            </a:br>
            <a:r>
              <a:rPr lang="en-US" sz="3800" dirty="0" smtClean="0"/>
              <a:t>(2021)</a:t>
            </a:r>
            <a:endParaRPr lang="en-GB" sz="3800" dirty="0"/>
          </a:p>
        </p:txBody>
      </p:sp>
      <p:sp>
        <p:nvSpPr>
          <p:cNvPr id="4" name="Rectangle 3"/>
          <p:cNvSpPr/>
          <p:nvPr/>
        </p:nvSpPr>
        <p:spPr>
          <a:xfrm>
            <a:off x="967153" y="6170636"/>
            <a:ext cx="89240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McKinsey Sans Medium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McKinsey Sans Medium"/>
              </a:rPr>
              <a:t>* </a:t>
            </a:r>
            <a:r>
              <a:rPr lang="en-US" sz="1200" dirty="0" err="1">
                <a:solidFill>
                  <a:srgbClr val="000000"/>
                </a:solidFill>
                <a:latin typeface="McKinsey Sans Medium"/>
              </a:rPr>
              <a:t>Kersten</a:t>
            </a:r>
            <a:r>
              <a:rPr lang="en-US" sz="1200" dirty="0">
                <a:solidFill>
                  <a:srgbClr val="000000"/>
                </a:solidFill>
                <a:latin typeface="McKinsey Sans Medium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McKinsey Sans Medium"/>
              </a:rPr>
              <a:t>Heineke</a:t>
            </a:r>
            <a:r>
              <a:rPr lang="en-US" sz="1200" dirty="0">
                <a:solidFill>
                  <a:srgbClr val="000000"/>
                </a:solidFill>
                <a:latin typeface="McKinsey Sans Medium"/>
              </a:rPr>
              <a:t>, Ruth </a:t>
            </a:r>
            <a:r>
              <a:rPr lang="en-US" sz="1200" dirty="0" err="1">
                <a:solidFill>
                  <a:srgbClr val="000000"/>
                </a:solidFill>
                <a:latin typeface="McKinsey Sans Medium"/>
              </a:rPr>
              <a:t>Heuss</a:t>
            </a:r>
            <a:r>
              <a:rPr lang="en-US" sz="1200" dirty="0">
                <a:solidFill>
                  <a:srgbClr val="000000"/>
                </a:solidFill>
                <a:latin typeface="McKinsey Sans Medium"/>
              </a:rPr>
              <a:t>, Ani </a:t>
            </a:r>
            <a:r>
              <a:rPr lang="en-US" sz="1200" dirty="0" err="1">
                <a:solidFill>
                  <a:srgbClr val="000000"/>
                </a:solidFill>
                <a:latin typeface="McKinsey Sans Medium"/>
              </a:rPr>
              <a:t>Kelkar</a:t>
            </a:r>
            <a:r>
              <a:rPr lang="en-US" sz="1200" dirty="0">
                <a:solidFill>
                  <a:srgbClr val="000000"/>
                </a:solidFill>
                <a:latin typeface="McKinsey Sans Medium"/>
              </a:rPr>
              <a:t>, and Martin </a:t>
            </a:r>
            <a:r>
              <a:rPr lang="en-US" sz="1200" dirty="0" err="1">
                <a:solidFill>
                  <a:srgbClr val="000000"/>
                </a:solidFill>
                <a:latin typeface="McKinsey Sans Medium"/>
              </a:rPr>
              <a:t>Kellner</a:t>
            </a:r>
            <a:r>
              <a:rPr lang="en-US" sz="1200" dirty="0">
                <a:solidFill>
                  <a:srgbClr val="000000"/>
                </a:solidFill>
                <a:latin typeface="McKinsey Sans Medium"/>
              </a:rPr>
              <a:t>, </a:t>
            </a:r>
            <a:r>
              <a:rPr lang="en-US" sz="1200" i="1" dirty="0">
                <a:solidFill>
                  <a:srgbClr val="000000"/>
                </a:solidFill>
                <a:latin typeface="McKinsey Sans Medium"/>
              </a:rPr>
              <a:t>What’s next for autonomous </a:t>
            </a:r>
            <a:r>
              <a:rPr lang="en-US" sz="1200" i="1" dirty="0" smtClean="0">
                <a:solidFill>
                  <a:srgbClr val="000000"/>
                </a:solidFill>
                <a:latin typeface="McKinsey Sans Medium"/>
              </a:rPr>
              <a:t>vehicles?, </a:t>
            </a:r>
            <a:r>
              <a:rPr lang="en-US" sz="1200" dirty="0" smtClean="0">
                <a:solidFill>
                  <a:srgbClr val="000000"/>
                </a:solidFill>
                <a:latin typeface="McKinsey Sans Medium"/>
              </a:rPr>
              <a:t>McKinsey Center for Future Mobility, December 2021. </a:t>
            </a:r>
            <a:endParaRPr lang="en-GB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4133" y="2017249"/>
            <a:ext cx="9401518" cy="418783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05778" y="1615819"/>
            <a:ext cx="91382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Bower Bold"/>
              </a:rPr>
              <a:t>Most survey respondents expect L4 use cases to emerge by 2024 or </a:t>
            </a:r>
            <a:r>
              <a:rPr lang="en-US" sz="2000" b="1" dirty="0" smtClean="0">
                <a:solidFill>
                  <a:srgbClr val="FF0000"/>
                </a:solidFill>
                <a:latin typeface="Bower Bold"/>
              </a:rPr>
              <a:t>2025*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2145243" y="2675601"/>
            <a:ext cx="2402693" cy="12587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2145242" y="4740791"/>
            <a:ext cx="2402693" cy="73344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71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800" dirty="0"/>
              <a:t>ACEA/CLEPA roadmap (MVWG-ACV, </a:t>
            </a:r>
            <a:r>
              <a:rPr lang="en-GB" sz="3800" dirty="0" smtClean="0"/>
              <a:t>2021)</a:t>
            </a:r>
            <a:r>
              <a:rPr lang="en-GB" dirty="0"/>
              <a:t/>
            </a:r>
            <a:br>
              <a:rPr lang="en-GB" dirty="0"/>
            </a:br>
            <a:r>
              <a:rPr lang="en-GB" sz="2000" u="sng" dirty="0">
                <a:hlinkClick r:id="rId2"/>
              </a:rPr>
              <a:t>automotive - Library (europa.eu)</a:t>
            </a:r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13577"/>
          <a:stretch/>
        </p:blipFill>
        <p:spPr>
          <a:xfrm>
            <a:off x="414975" y="1373192"/>
            <a:ext cx="11289346" cy="548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90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Shuttles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err="1" smtClean="0"/>
              <a:t>Robotaxis</a:t>
            </a:r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AVP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Hub-to-hub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L4 </a:t>
            </a:r>
            <a:r>
              <a:rPr lang="en-GB" dirty="0" err="1" smtClean="0"/>
              <a:t>usecases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112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Proposed approach to L4 use-cases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71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VMAD </a:t>
            </a:r>
            <a:r>
              <a:rPr lang="en-GB" dirty="0" smtClean="0"/>
              <a:t>NATM: application to L4 use-cases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0" y="6130925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9" name="図 28">
            <a:extLst>
              <a:ext uri="{FF2B5EF4-FFF2-40B4-BE49-F238E27FC236}">
                <a16:creationId xmlns:a16="http://schemas.microsoft.com/office/drawing/2014/main" id="{53BA5406-76EA-2843-BA21-36A8D174CAD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7236" y="1320354"/>
            <a:ext cx="9551229" cy="553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80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825624"/>
            <a:ext cx="6459806" cy="4170363"/>
          </a:xfrm>
        </p:spPr>
        <p:txBody>
          <a:bodyPr/>
          <a:lstStyle/>
          <a:p>
            <a:pPr marL="342900">
              <a:buFont typeface="Arial" panose="020B0604020202020204" pitchFamily="34" charset="0"/>
              <a:buChar char="•"/>
            </a:pPr>
            <a:r>
              <a:rPr lang="en-GB" dirty="0" smtClean="0"/>
              <a:t>Define minimum </a:t>
            </a:r>
            <a:r>
              <a:rPr lang="en-GB" dirty="0" smtClean="0"/>
              <a:t>set of </a:t>
            </a:r>
            <a:r>
              <a:rPr lang="en-GB" dirty="0" smtClean="0"/>
              <a:t>scenarios for L4 use-cases, e.g.</a:t>
            </a:r>
            <a:endParaRPr lang="en-GB" dirty="0" smtClean="0"/>
          </a:p>
          <a:p>
            <a:pPr marL="1028700" lvl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 smtClean="0"/>
              <a:t>Lane change</a:t>
            </a:r>
          </a:p>
          <a:p>
            <a:pPr marL="1028700" lvl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 smtClean="0"/>
              <a:t>Crossing, turning</a:t>
            </a:r>
          </a:p>
          <a:p>
            <a:pPr marL="1028700" lvl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 smtClean="0"/>
              <a:t>Emergency manoeuvre</a:t>
            </a:r>
          </a:p>
          <a:p>
            <a:pPr marL="1028700" lvl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 smtClean="0"/>
              <a:t>Pedestrian/cyclist crossing (</a:t>
            </a:r>
            <a:r>
              <a:rPr lang="en-GB" sz="1800" dirty="0" err="1" smtClean="0"/>
              <a:t>urban&amp;rural</a:t>
            </a:r>
            <a:r>
              <a:rPr lang="en-GB" sz="1800" dirty="0" smtClean="0"/>
              <a:t>, motorway)</a:t>
            </a:r>
          </a:p>
          <a:p>
            <a:pPr marL="1028700" lvl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 smtClean="0"/>
              <a:t>Hub-to-hub (motorway entry, exit, toll station, …)</a:t>
            </a:r>
          </a:p>
          <a:p>
            <a:pPr indent="0">
              <a:spcAft>
                <a:spcPts val="0"/>
              </a:spcAft>
            </a:pPr>
            <a:endParaRPr lang="en-GB" sz="2000" dirty="0"/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Apply the principles for scenarios generation to L4 use-cases (e.g. ODD-based framework)</a:t>
            </a:r>
          </a:p>
          <a:p>
            <a:pPr marL="457200" indent="-4572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Benchmark: EU ADS Regulation</a:t>
            </a:r>
            <a:endParaRPr lang="en-GB" dirty="0" smtClean="0"/>
          </a:p>
          <a:p>
            <a:pPr marL="3429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SG1: SCENARIOS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33079" y="1429383"/>
            <a:ext cx="4119696" cy="3757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20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7566</TotalTime>
  <Words>514</Words>
  <Application>Microsoft Office PowerPoint</Application>
  <PresentationFormat>Widescreen</PresentationFormat>
  <Paragraphs>100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Bower Bold</vt:lpstr>
      <vt:lpstr>Calibri</vt:lpstr>
      <vt:lpstr>McKinsey Sans Medium</vt:lpstr>
      <vt:lpstr>Office Theme</vt:lpstr>
      <vt:lpstr>Proposal on VMAD Approach to address Level 4 </vt:lpstr>
      <vt:lpstr>Roadmap for Automated Driving Deployment</vt:lpstr>
      <vt:lpstr>PowerPoint Presentation</vt:lpstr>
      <vt:lpstr>McKinsey Center for Future Mobility (2021)</vt:lpstr>
      <vt:lpstr>ACEA/CLEPA roadmap (MVWG-ACV, 2021) automotive - Library (europa.eu)</vt:lpstr>
      <vt:lpstr>L4 usecases</vt:lpstr>
      <vt:lpstr>Proposed approach to L4 use-cases</vt:lpstr>
      <vt:lpstr>VMAD NATM: application to L4 use-cases</vt:lpstr>
      <vt:lpstr>SG1: SCENARIOS</vt:lpstr>
      <vt:lpstr>SG2: CREDIBILITY ASSESSMENT</vt:lpstr>
      <vt:lpstr>SG3 – AUDIT SMS &amp; SAFTY ASSESSMENT</vt:lpstr>
      <vt:lpstr>SG3: IN-SERVICE REPORTING</vt:lpstr>
      <vt:lpstr>SG4: TESTS</vt:lpstr>
      <vt:lpstr>Additional open issues</vt:lpstr>
      <vt:lpstr>Thank you!  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GALASSI Maria Cristina (JRC-ISPRA)</cp:lastModifiedBy>
  <cp:revision>246</cp:revision>
  <dcterms:created xsi:type="dcterms:W3CDTF">2019-08-09T12:06:42Z</dcterms:created>
  <dcterms:modified xsi:type="dcterms:W3CDTF">2022-12-13T22:55:13Z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pdateToken">
    <vt:lpwstr>17</vt:lpwstr>
  </property>
  <property fmtid="{D5CDD505-2E9C-101B-9397-08002B2CF9AE}" pid="3" name="Offisync_ServerID">
    <vt:lpwstr>0d3b22a6-6203-4efc-8e8e-b5279256493b</vt:lpwstr>
  </property>
  <property fmtid="{D5CDD505-2E9C-101B-9397-08002B2CF9AE}" pid="4" name="Jive_VersionGuid">
    <vt:lpwstr>3bcb1a09-a8b3-41fb-b6cf-7faa996ec2e3</vt:lpwstr>
  </property>
  <property fmtid="{D5CDD505-2E9C-101B-9397-08002B2CF9AE}" pid="5" name="Offisync_UniqueId">
    <vt:lpwstr>216256</vt:lpwstr>
  </property>
  <property fmtid="{D5CDD505-2E9C-101B-9397-08002B2CF9AE}" pid="6" name="Jive_LatestUserAccountName">
    <vt:lpwstr>galasma</vt:lpwstr>
  </property>
  <property fmtid="{D5CDD505-2E9C-101B-9397-08002B2CF9AE}" pid="7" name="Offisync_ProviderInitializationData">
    <vt:lpwstr>https://webgate.ec.europa.eu/connected</vt:lpwstr>
  </property>
</Properties>
</file>