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4" d="100"/>
          <a:sy n="94" d="100"/>
        </p:scale>
        <p:origin x="274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B0390-62DE-7878-1548-1307517AB9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59282A-A55A-E404-76A5-220610C8A9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4E170-96D1-2F7C-E126-A154699EC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F2C0-2B2B-4D60-AB3F-8F5153E92573}" type="datetimeFigureOut">
              <a:rPr lang="en-GB" smtClean="0"/>
              <a:t>17/11/2022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C2C8D-927D-FA1B-0981-E83546297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EB1BF-8178-A8B7-25A7-2AB1FD90D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D384-A9F8-4FDE-A210-41A2D89AB6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6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47501-D74F-AD1A-A1E7-4CEB72535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DDB9A-1AD0-DB04-A9FA-DA792A2452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10C1D3-08E8-15AB-BBF1-004E38571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F2C0-2B2B-4D60-AB3F-8F5153E92573}" type="datetimeFigureOut">
              <a:rPr lang="en-GB" smtClean="0"/>
              <a:t>17/11/2022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1C9E95-DEDD-4FC3-72AD-C55D281CF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E8330-767E-4284-7DA7-C5AC34B5A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D384-A9F8-4FDE-A210-41A2D89AB6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671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C5B359-FE97-112F-484D-FEDA2E4300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9CB00A-E2F2-DD6C-B642-61F95C78C6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63881-FE7F-3512-BD91-4E659DE23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F2C0-2B2B-4D60-AB3F-8F5153E92573}" type="datetimeFigureOut">
              <a:rPr lang="en-GB" smtClean="0"/>
              <a:t>17/11/2022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6D0697-E6B2-C552-B4A9-C64895A49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4D63E-DC8D-9735-C82E-472D4A2B2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D384-A9F8-4FDE-A210-41A2D89AB6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470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65676-208D-C31D-E1C9-67811DCE4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CAA41-5B88-011D-D1B7-4DA50457D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135B8-C7AE-84C4-C440-7685EA097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F2C0-2B2B-4D60-AB3F-8F5153E92573}" type="datetimeFigureOut">
              <a:rPr lang="en-GB" smtClean="0"/>
              <a:t>17/11/2022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FB1D5-FFDE-96E0-FFF1-5251A1940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FDAB9-8BB6-02A8-14A7-0B536FE6B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D384-A9F8-4FDE-A210-41A2D89AB6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414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800D9-A8D2-025C-CF54-D5D7B2061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D06EC-54D4-BCFC-F36C-6CC5B9224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9CE0D-A26D-613E-6765-A08BB8B10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F2C0-2B2B-4D60-AB3F-8F5153E92573}" type="datetimeFigureOut">
              <a:rPr lang="en-GB" smtClean="0"/>
              <a:t>17/11/2022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808D7-BDE3-496A-9152-F8B806AA5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72D0BD-6DA2-51F3-FED3-D5894512C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D384-A9F8-4FDE-A210-41A2D89AB6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707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F55FE-D5E4-6E7A-69C5-BBCCA51FF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73E19-036E-4CF0-1781-4EC5D6784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3E2D3E-A2DF-9E1E-971B-4DDFAEB17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1385EF-686B-B630-B0F3-62F0A9322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F2C0-2B2B-4D60-AB3F-8F5153E92573}" type="datetimeFigureOut">
              <a:rPr lang="en-GB" smtClean="0"/>
              <a:t>17/11/2022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3E94CF-4857-C5C0-A6DD-536E0162E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D36B0E-30F2-09BD-9F31-3AE7CA57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D384-A9F8-4FDE-A210-41A2D89AB6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92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960A8-4577-721D-87B2-DCFA5AA1B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CBCA36-86AF-D7E9-9A43-499B8256D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4B2E3F-B231-180A-B70D-D04281800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877686-BA49-C802-C3E3-9AB4D651DC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0921A8-335C-0AD6-D1DA-C43E34B161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C97263-623D-7AA2-A4B6-3F33E1E25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F2C0-2B2B-4D60-AB3F-8F5153E92573}" type="datetimeFigureOut">
              <a:rPr lang="en-GB" smtClean="0"/>
              <a:t>17/11/2022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A56FE1-9F4A-0A2B-76A7-4FBC97BC4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F90806-C5F0-4B1F-AF39-296B3C1F3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D384-A9F8-4FDE-A210-41A2D89AB6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810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1EF4-3EAB-C658-81A5-D88C718EA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E3721-1B34-AFF8-9949-E9C3D8A72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F2C0-2B2B-4D60-AB3F-8F5153E92573}" type="datetimeFigureOut">
              <a:rPr lang="en-GB" smtClean="0"/>
              <a:t>17/11/2022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DEF424-15EB-CFCF-0753-937358379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E09EB0-8A58-8908-5E59-D61DC3BF8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D384-A9F8-4FDE-A210-41A2D89AB6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052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B1BE5B-C054-7542-2651-A8378D0C7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F2C0-2B2B-4D60-AB3F-8F5153E92573}" type="datetimeFigureOut">
              <a:rPr lang="en-GB" smtClean="0"/>
              <a:t>17/11/2022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3901BB-D5E8-A0A4-910A-AF1BB8C43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3C4E1E-584B-8FAD-B7D1-8CB4B2B6B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D384-A9F8-4FDE-A210-41A2D89AB6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016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2BE23-21CA-E9A0-1DA0-4520ACE19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B0E0B-BC17-E308-4222-41EA81EA7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6986D9-EF03-C903-9E10-75162596BC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F76B80-8605-56E0-2E6D-4497F9917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F2C0-2B2B-4D60-AB3F-8F5153E92573}" type="datetimeFigureOut">
              <a:rPr lang="en-GB" smtClean="0"/>
              <a:t>17/11/2022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7BFEF-0ACC-056E-8C53-C0C75FFF5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7A888C-65FB-1CB8-2D71-53057A263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D384-A9F8-4FDE-A210-41A2D89AB6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0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22885-CC6B-F2CE-1C1B-6AF58418B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0C24D8-E12B-C677-87ED-1965686602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6001E3-1A69-6EC1-3FF9-E245730B07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AC02AC-007A-DAD5-1B93-5A2915E95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F2C0-2B2B-4D60-AB3F-8F5153E92573}" type="datetimeFigureOut">
              <a:rPr lang="en-GB" smtClean="0"/>
              <a:t>17/11/2022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D28F06-B0A9-A9E3-CF2F-2A98C3DED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FD5735-B55E-0EE5-8732-32E9311DA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D384-A9F8-4FDE-A210-41A2D89AB6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9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DF1FDD-0A6E-F8C2-7EB0-E36A9C9E9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E9A497-FE99-0438-31C7-D739D3ABD7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DE282-3E9A-83BC-442C-25AB878043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CF2C0-2B2B-4D60-AB3F-8F5153E92573}" type="datetimeFigureOut">
              <a:rPr lang="en-GB" smtClean="0"/>
              <a:t>17/11/2022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442A0-1055-115F-2B76-B8630EAD1F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C7EFA-6D40-A1CF-B5E3-631D3A1771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5D384-A9F8-4FDE-A210-41A2D89AB675}" type="slidenum">
              <a:rPr lang="en-GB" smtClean="0"/>
              <a:t>‹N°›</a:t>
            </a:fld>
            <a:endParaRPr lang="en-GB"/>
          </a:p>
        </p:txBody>
      </p:sp>
      <p:sp>
        <p:nvSpPr>
          <p:cNvPr id="7" name="MSIPCMContentMarking" descr="{&quot;HashCode&quot;:-424964394,&quot;Placement&quot;:&quot;Footer&quot;,&quot;Top&quot;:520.3781,&quot;Left&quot;:874.774353,&quot;SlideWidth&quot;:960,&quot;SlideHeight&quot;:540}"/>
          <p:cNvSpPr txBox="1"/>
          <p:nvPr userDrawn="1"/>
        </p:nvSpPr>
        <p:spPr>
          <a:xfrm>
            <a:off x="11109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de-DE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  <p:extLst>
      <p:ext uri="{BB962C8B-B14F-4D97-AF65-F5344CB8AC3E}">
        <p14:creationId xmlns:p14="http://schemas.microsoft.com/office/powerpoint/2010/main" val="414856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>
            <a:extLst>
              <a:ext uri="{FF2B5EF4-FFF2-40B4-BE49-F238E27FC236}">
                <a16:creationId xmlns:a16="http://schemas.microsoft.com/office/drawing/2014/main" id="{6A6EFB7D-4FA6-2146-EA32-A17D75C5E59D}"/>
              </a:ext>
            </a:extLst>
          </p:cNvPr>
          <p:cNvSpPr txBox="1"/>
          <p:nvPr/>
        </p:nvSpPr>
        <p:spPr>
          <a:xfrm>
            <a:off x="7277100" y="270142"/>
            <a:ext cx="46004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1" dirty="0">
                <a:effectLst/>
                <a:latin typeface="-apple-system"/>
              </a:rPr>
              <a:t>DPPS opening time </a:t>
            </a:r>
            <a:r>
              <a:rPr lang="en-GB" sz="1200" dirty="0">
                <a:effectLst/>
                <a:latin typeface="-apple-system"/>
              </a:rPr>
              <a:t>is calculated by deducting the sensing time (ST) from the HIT at that particular test point</a:t>
            </a:r>
          </a:p>
          <a:p>
            <a:endParaRPr lang="en-GB" sz="1200" dirty="0">
              <a:effectLst/>
              <a:latin typeface="-apple-system"/>
            </a:endParaRPr>
          </a:p>
          <a:p>
            <a:pPr lvl="0"/>
            <a:r>
              <a:rPr lang="en-US" altLang="zh-CN" sz="1200" dirty="0">
                <a:solidFill>
                  <a:srgbClr val="242424"/>
                </a:solidFill>
                <a:latin typeface="-apple-system"/>
              </a:rPr>
              <a:t>DPPS Fire Delay = </a:t>
            </a:r>
            <a:r>
              <a:rPr lang="en-GB" altLang="zh-CN" sz="1200" dirty="0">
                <a:solidFill>
                  <a:srgbClr val="242424"/>
                </a:solidFill>
                <a:latin typeface="-apple-system"/>
              </a:rPr>
              <a:t>Launching Duration Head</a:t>
            </a:r>
            <a:r>
              <a:rPr lang="en-US" altLang="zh-CN" sz="1200" dirty="0">
                <a:solidFill>
                  <a:srgbClr val="242424"/>
                </a:solidFill>
                <a:latin typeface="-apple-system"/>
              </a:rPr>
              <a:t> Impactor – HIT + Sensing Time</a:t>
            </a:r>
          </a:p>
          <a:p>
            <a:pPr lvl="0" indent="1111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zh-CN" sz="1200" dirty="0">
              <a:solidFill>
                <a:srgbClr val="242424"/>
              </a:solidFill>
              <a:latin typeface="-apple-system"/>
            </a:endParaRPr>
          </a:p>
          <a:p>
            <a:pPr lvl="0" indent="111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200" dirty="0">
                <a:solidFill>
                  <a:srgbClr val="242424"/>
                </a:solidFill>
                <a:latin typeface="-apple-system"/>
              </a:rPr>
              <a:t>Launching duration head impactor is rig-specific and is the time period between launching of the head impactor and the time of head impact to the </a:t>
            </a:r>
            <a:r>
              <a:rPr lang="en-GB" altLang="zh-CN" sz="1200" dirty="0" err="1">
                <a:solidFill>
                  <a:srgbClr val="242424"/>
                </a:solidFill>
                <a:latin typeface="-apple-system"/>
              </a:rPr>
              <a:t>undeployed</a:t>
            </a:r>
            <a:r>
              <a:rPr lang="en-GB" altLang="zh-CN" sz="1200" dirty="0">
                <a:solidFill>
                  <a:srgbClr val="242424"/>
                </a:solidFill>
                <a:latin typeface="-apple-system"/>
              </a:rPr>
              <a:t> bonnet.</a:t>
            </a:r>
            <a:endParaRPr lang="de-DE" altLang="zh-CN" sz="1200" dirty="0">
              <a:solidFill>
                <a:srgbClr val="242424"/>
              </a:solidFill>
              <a:latin typeface="-apple-system"/>
            </a:endParaRPr>
          </a:p>
          <a:p>
            <a:br>
              <a:rPr lang="en-GB" sz="1200" dirty="0"/>
            </a:br>
            <a:endParaRPr lang="en-GB" sz="1200" dirty="0"/>
          </a:p>
          <a:p>
            <a:pPr rtl="0"/>
            <a:endParaRPr lang="en-GB" sz="1200" dirty="0">
              <a:effectLst/>
              <a:latin typeface="-apple-system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5B9A8B0-10B4-4110-9A23-02D722B7878F}"/>
              </a:ext>
            </a:extLst>
          </p:cNvPr>
          <p:cNvGrpSpPr>
            <a:grpSpLocks noChangeAspect="1"/>
          </p:cNvGrpSpPr>
          <p:nvPr/>
        </p:nvGrpSpPr>
        <p:grpSpPr>
          <a:xfrm>
            <a:off x="4383338" y="2821795"/>
            <a:ext cx="7808662" cy="3798315"/>
            <a:chOff x="2138643" y="2364595"/>
            <a:chExt cx="7808662" cy="379831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C02E263-76C5-C489-2216-1AF73D7EE97E}"/>
                </a:ext>
              </a:extLst>
            </p:cNvPr>
            <p:cNvSpPr/>
            <p:nvPr/>
          </p:nvSpPr>
          <p:spPr>
            <a:xfrm>
              <a:off x="4567737" y="3426945"/>
              <a:ext cx="183474" cy="18347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F14CAE2-3B80-7ECD-8E6E-57108F2A4A39}"/>
                </a:ext>
              </a:extLst>
            </p:cNvPr>
            <p:cNvSpPr/>
            <p:nvPr/>
          </p:nvSpPr>
          <p:spPr>
            <a:xfrm>
              <a:off x="9451153" y="4824567"/>
              <a:ext cx="201821" cy="20182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4CBFE05-B4A7-C403-00CA-D3BF6E2DD333}"/>
                </a:ext>
              </a:extLst>
            </p:cNvPr>
            <p:cNvSpPr/>
            <p:nvPr/>
          </p:nvSpPr>
          <p:spPr>
            <a:xfrm>
              <a:off x="9451153" y="3417772"/>
              <a:ext cx="201821" cy="20182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FD4F871-319F-285E-AD80-2765376B85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45953" y="2641594"/>
              <a:ext cx="6109" cy="352131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3751314-BB4F-1DDB-BBCB-8B560F602FE0}"/>
                </a:ext>
              </a:extLst>
            </p:cNvPr>
            <p:cNvCxnSpPr>
              <a:stCxn id="6" idx="2"/>
            </p:cNvCxnSpPr>
            <p:nvPr/>
          </p:nvCxnSpPr>
          <p:spPr>
            <a:xfrm flipH="1">
              <a:off x="4721448" y="3518683"/>
              <a:ext cx="47297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BE716B5-40E4-1019-1B57-63AABA62A128}"/>
                </a:ext>
              </a:extLst>
            </p:cNvPr>
            <p:cNvSpPr/>
            <p:nvPr/>
          </p:nvSpPr>
          <p:spPr>
            <a:xfrm>
              <a:off x="3907337" y="4833740"/>
              <a:ext cx="183474" cy="18347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B44518C-45E4-5827-CD38-6F5FBE840726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 flipH="1">
              <a:off x="4070285" y="4925478"/>
              <a:ext cx="53808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01F7D3-2352-A49A-6FB3-5BDC2BAEDEB4}"/>
                </a:ext>
              </a:extLst>
            </p:cNvPr>
            <p:cNvSpPr/>
            <p:nvPr/>
          </p:nvSpPr>
          <p:spPr>
            <a:xfrm>
              <a:off x="6114891" y="3417772"/>
              <a:ext cx="201821" cy="20182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6DB72C-80E0-50EE-FA85-321D2A71E519}"/>
                </a:ext>
              </a:extLst>
            </p:cNvPr>
            <p:cNvSpPr/>
            <p:nvPr/>
          </p:nvSpPr>
          <p:spPr>
            <a:xfrm>
              <a:off x="6114891" y="4824567"/>
              <a:ext cx="201821" cy="20182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0DE201F-5C67-AEDC-8948-8ECB8E9973DE}"/>
                </a:ext>
              </a:extLst>
            </p:cNvPr>
            <p:cNvCxnSpPr>
              <a:cxnSpLocks/>
            </p:cNvCxnSpPr>
            <p:nvPr/>
          </p:nvCxnSpPr>
          <p:spPr>
            <a:xfrm>
              <a:off x="6215801" y="3518682"/>
              <a:ext cx="0" cy="198619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C7DC88C-1732-BECD-D94E-47C171DBBE33}"/>
                </a:ext>
              </a:extLst>
            </p:cNvPr>
            <p:cNvCxnSpPr>
              <a:cxnSpLocks/>
            </p:cNvCxnSpPr>
            <p:nvPr/>
          </p:nvCxnSpPr>
          <p:spPr>
            <a:xfrm>
              <a:off x="4647433" y="2641594"/>
              <a:ext cx="12041" cy="150656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E3B99B2-8324-20CE-D0A6-468188D4285F}"/>
                </a:ext>
              </a:extLst>
            </p:cNvPr>
            <p:cNvCxnSpPr>
              <a:cxnSpLocks/>
            </p:cNvCxnSpPr>
            <p:nvPr/>
          </p:nvCxnSpPr>
          <p:spPr>
            <a:xfrm>
              <a:off x="4003691" y="5058566"/>
              <a:ext cx="0" cy="88041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E74AD18-16FA-262A-E098-05EA8FFC9ED3}"/>
                </a:ext>
              </a:extLst>
            </p:cNvPr>
            <p:cNvSpPr txBox="1"/>
            <p:nvPr/>
          </p:nvSpPr>
          <p:spPr>
            <a:xfrm>
              <a:off x="4064607" y="3031137"/>
              <a:ext cx="7704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Leg Impact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A5E50B0-96B3-DE34-BABE-DF21D5AA81D9}"/>
                </a:ext>
              </a:extLst>
            </p:cNvPr>
            <p:cNvSpPr txBox="1"/>
            <p:nvPr/>
          </p:nvSpPr>
          <p:spPr>
            <a:xfrm>
              <a:off x="5526063" y="2899231"/>
              <a:ext cx="11732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Initiation of Deployment Module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F2CBD4D-905C-CDB6-68C8-0AAF32BE8FFE}"/>
                </a:ext>
              </a:extLst>
            </p:cNvPr>
            <p:cNvSpPr txBox="1"/>
            <p:nvPr/>
          </p:nvSpPr>
          <p:spPr>
            <a:xfrm>
              <a:off x="8990735" y="3001190"/>
              <a:ext cx="747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Head Impact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E5757BD-B143-A87C-D016-AD30F37A69C6}"/>
                </a:ext>
              </a:extLst>
            </p:cNvPr>
            <p:cNvCxnSpPr>
              <a:cxnSpLocks/>
            </p:cNvCxnSpPr>
            <p:nvPr/>
          </p:nvCxnSpPr>
          <p:spPr>
            <a:xfrm>
              <a:off x="4659474" y="3962400"/>
              <a:ext cx="155632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685CD5A-1329-3DA2-B411-A83210EECB80}"/>
                </a:ext>
              </a:extLst>
            </p:cNvPr>
            <p:cNvSpPr txBox="1"/>
            <p:nvPr/>
          </p:nvSpPr>
          <p:spPr>
            <a:xfrm>
              <a:off x="4812185" y="3644035"/>
              <a:ext cx="1305294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r>
                <a:rPr lang="en-GB" dirty="0"/>
                <a:t>Sensing Time (ST)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CF61143-CAC5-16C8-E7E2-0C8D4831E185}"/>
                </a:ext>
              </a:extLst>
            </p:cNvPr>
            <p:cNvSpPr txBox="1"/>
            <p:nvPr/>
          </p:nvSpPr>
          <p:spPr>
            <a:xfrm>
              <a:off x="4553082" y="5072314"/>
              <a:ext cx="1220527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r>
                <a:rPr lang="en-GB" dirty="0"/>
                <a:t>DPPS Fire Delay 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5512356-E851-D130-409E-EFD157131B09}"/>
                </a:ext>
              </a:extLst>
            </p:cNvPr>
            <p:cNvCxnSpPr/>
            <p:nvPr/>
          </p:nvCxnSpPr>
          <p:spPr>
            <a:xfrm>
              <a:off x="3999074" y="5415647"/>
              <a:ext cx="221672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960C7C7-766C-75C4-ED1B-A21A0DB270A7}"/>
                </a:ext>
              </a:extLst>
            </p:cNvPr>
            <p:cNvCxnSpPr/>
            <p:nvPr/>
          </p:nvCxnSpPr>
          <p:spPr>
            <a:xfrm>
              <a:off x="6215801" y="5415647"/>
              <a:ext cx="333626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2C861809-887A-828F-A175-E01FD7ACD3AD}"/>
                </a:ext>
              </a:extLst>
            </p:cNvPr>
            <p:cNvCxnSpPr/>
            <p:nvPr/>
          </p:nvCxnSpPr>
          <p:spPr>
            <a:xfrm>
              <a:off x="3999074" y="5837382"/>
              <a:ext cx="555298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5DFAF23-18A8-E625-7035-EA82BA72FB50}"/>
                </a:ext>
              </a:extLst>
            </p:cNvPr>
            <p:cNvSpPr txBox="1"/>
            <p:nvPr/>
          </p:nvSpPr>
          <p:spPr>
            <a:xfrm>
              <a:off x="5274184" y="5535682"/>
              <a:ext cx="2417778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r>
                <a:rPr lang="en-GB" dirty="0"/>
                <a:t>Launching Duration Head Impactor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4EE0A16-D1D8-F169-965B-FC36B20C7EFE}"/>
                </a:ext>
              </a:extLst>
            </p:cNvPr>
            <p:cNvSpPr txBox="1"/>
            <p:nvPr/>
          </p:nvSpPr>
          <p:spPr>
            <a:xfrm>
              <a:off x="2138643" y="4689234"/>
              <a:ext cx="11883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Lab Test: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7926C6B-362F-F37A-A945-5F5D1D7A0F10}"/>
                </a:ext>
              </a:extLst>
            </p:cNvPr>
            <p:cNvSpPr txBox="1"/>
            <p:nvPr/>
          </p:nvSpPr>
          <p:spPr>
            <a:xfrm>
              <a:off x="2142044" y="3113124"/>
              <a:ext cx="20872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Pedestrian to Vehicle Event: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F87BEF3-1A57-03D1-A760-C7FE71EFC9FE}"/>
                </a:ext>
              </a:extLst>
            </p:cNvPr>
            <p:cNvSpPr txBox="1"/>
            <p:nvPr/>
          </p:nvSpPr>
          <p:spPr>
            <a:xfrm>
              <a:off x="3585676" y="4210481"/>
              <a:ext cx="8475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Head Impactor launch</a:t>
              </a:r>
            </a:p>
          </p:txBody>
        </p:sp>
        <p:sp>
          <p:nvSpPr>
            <p:cNvPr id="33" name="TextBox 27">
              <a:extLst>
                <a:ext uri="{FF2B5EF4-FFF2-40B4-BE49-F238E27FC236}">
                  <a16:creationId xmlns:a16="http://schemas.microsoft.com/office/drawing/2014/main" id="{DF2CBD4D-905C-CDB6-68C8-0AAF32BE8FFE}"/>
                </a:ext>
              </a:extLst>
            </p:cNvPr>
            <p:cNvSpPr txBox="1"/>
            <p:nvPr/>
          </p:nvSpPr>
          <p:spPr>
            <a:xfrm>
              <a:off x="6053493" y="2364595"/>
              <a:ext cx="1696298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Head Impact Time (HIT)</a:t>
              </a:r>
            </a:p>
          </p:txBody>
        </p:sp>
        <p:cxnSp>
          <p:nvCxnSpPr>
            <p:cNvPr id="34" name="Straight Arrow Connector 34">
              <a:extLst>
                <a:ext uri="{FF2B5EF4-FFF2-40B4-BE49-F238E27FC236}">
                  <a16:creationId xmlns:a16="http://schemas.microsoft.com/office/drawing/2014/main" id="{16FFF17E-65E8-974D-59F7-94010A81C31F}"/>
                </a:ext>
              </a:extLst>
            </p:cNvPr>
            <p:cNvCxnSpPr/>
            <p:nvPr/>
          </p:nvCxnSpPr>
          <p:spPr>
            <a:xfrm>
              <a:off x="4647433" y="2641877"/>
              <a:ext cx="488462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4B64C5A2-7044-49B8-8EF0-C1BAC9D9B492}"/>
                </a:ext>
              </a:extLst>
            </p:cNvPr>
            <p:cNvCxnSpPr>
              <a:cxnSpLocks/>
            </p:cNvCxnSpPr>
            <p:nvPr/>
          </p:nvCxnSpPr>
          <p:spPr>
            <a:xfrm>
              <a:off x="6214808" y="3962400"/>
              <a:ext cx="3348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A0299EE-FEA3-4CE4-B773-4B3C2CBF4174}"/>
                </a:ext>
              </a:extLst>
            </p:cNvPr>
            <p:cNvSpPr txBox="1"/>
            <p:nvPr/>
          </p:nvSpPr>
          <p:spPr>
            <a:xfrm>
              <a:off x="6487160" y="3644035"/>
              <a:ext cx="2759389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/>
              <a:r>
                <a:rPr lang="en-GB" dirty="0"/>
                <a:t>DPPS Opening time (OT)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2954712-80F2-4A59-A59F-63BF5B2CE101}"/>
                </a:ext>
              </a:extLst>
            </p:cNvPr>
            <p:cNvSpPr/>
            <p:nvPr/>
          </p:nvSpPr>
          <p:spPr>
            <a:xfrm>
              <a:off x="7477571" y="2683380"/>
              <a:ext cx="2469734" cy="3332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9145AAE-BEBD-4C4F-9266-6CF182791E5E}"/>
                </a:ext>
              </a:extLst>
            </p:cNvPr>
            <p:cNvSpPr txBox="1"/>
            <p:nvPr/>
          </p:nvSpPr>
          <p:spPr>
            <a:xfrm>
              <a:off x="6487160" y="5072314"/>
              <a:ext cx="2759389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/>
              <a:r>
                <a:rPr lang="en-GB" dirty="0"/>
                <a:t>DPPS Opening time (OT)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1180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05B9A8B0-10B4-4110-9A23-02D722B7878F}"/>
              </a:ext>
            </a:extLst>
          </p:cNvPr>
          <p:cNvGrpSpPr>
            <a:grpSpLocks noChangeAspect="1"/>
          </p:cNvGrpSpPr>
          <p:nvPr/>
        </p:nvGrpSpPr>
        <p:grpSpPr>
          <a:xfrm>
            <a:off x="4383338" y="2821795"/>
            <a:ext cx="7808662" cy="3798315"/>
            <a:chOff x="2138643" y="2364595"/>
            <a:chExt cx="7808662" cy="379831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C02E263-76C5-C489-2216-1AF73D7EE97E}"/>
                </a:ext>
              </a:extLst>
            </p:cNvPr>
            <p:cNvSpPr/>
            <p:nvPr/>
          </p:nvSpPr>
          <p:spPr>
            <a:xfrm>
              <a:off x="4567737" y="3426945"/>
              <a:ext cx="183474" cy="18347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F14CAE2-3B80-7ECD-8E6E-57108F2A4A39}"/>
                </a:ext>
              </a:extLst>
            </p:cNvPr>
            <p:cNvSpPr/>
            <p:nvPr/>
          </p:nvSpPr>
          <p:spPr>
            <a:xfrm>
              <a:off x="9451153" y="4824567"/>
              <a:ext cx="201821" cy="20182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4CBFE05-B4A7-C403-00CA-D3BF6E2DD333}"/>
                </a:ext>
              </a:extLst>
            </p:cNvPr>
            <p:cNvSpPr/>
            <p:nvPr/>
          </p:nvSpPr>
          <p:spPr>
            <a:xfrm>
              <a:off x="9451153" y="3417772"/>
              <a:ext cx="201821" cy="20182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FD4F871-319F-285E-AD80-2765376B85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45953" y="2641594"/>
              <a:ext cx="6109" cy="352131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3751314-BB4F-1DDB-BBCB-8B560F602FE0}"/>
                </a:ext>
              </a:extLst>
            </p:cNvPr>
            <p:cNvCxnSpPr>
              <a:stCxn id="6" idx="2"/>
            </p:cNvCxnSpPr>
            <p:nvPr/>
          </p:nvCxnSpPr>
          <p:spPr>
            <a:xfrm flipH="1">
              <a:off x="4721448" y="3518683"/>
              <a:ext cx="47297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BE716B5-40E4-1019-1B57-63AABA62A128}"/>
                </a:ext>
              </a:extLst>
            </p:cNvPr>
            <p:cNvSpPr/>
            <p:nvPr/>
          </p:nvSpPr>
          <p:spPr>
            <a:xfrm>
              <a:off x="3907337" y="4833740"/>
              <a:ext cx="183474" cy="18347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B44518C-45E4-5827-CD38-6F5FBE840726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 flipH="1">
              <a:off x="4070285" y="4925478"/>
              <a:ext cx="53808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01F7D3-2352-A49A-6FB3-5BDC2BAEDEB4}"/>
                </a:ext>
              </a:extLst>
            </p:cNvPr>
            <p:cNvSpPr/>
            <p:nvPr/>
          </p:nvSpPr>
          <p:spPr>
            <a:xfrm>
              <a:off x="6114891" y="3417772"/>
              <a:ext cx="201821" cy="20182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6DB72C-80E0-50EE-FA85-321D2A71E519}"/>
                </a:ext>
              </a:extLst>
            </p:cNvPr>
            <p:cNvSpPr/>
            <p:nvPr/>
          </p:nvSpPr>
          <p:spPr>
            <a:xfrm>
              <a:off x="6114891" y="4824567"/>
              <a:ext cx="201821" cy="20182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0DE201F-5C67-AEDC-8948-8ECB8E9973DE}"/>
                </a:ext>
              </a:extLst>
            </p:cNvPr>
            <p:cNvCxnSpPr>
              <a:cxnSpLocks/>
            </p:cNvCxnSpPr>
            <p:nvPr/>
          </p:nvCxnSpPr>
          <p:spPr>
            <a:xfrm>
              <a:off x="6215801" y="3518682"/>
              <a:ext cx="0" cy="198619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C7DC88C-1732-BECD-D94E-47C171DBBE33}"/>
                </a:ext>
              </a:extLst>
            </p:cNvPr>
            <p:cNvCxnSpPr>
              <a:cxnSpLocks/>
            </p:cNvCxnSpPr>
            <p:nvPr/>
          </p:nvCxnSpPr>
          <p:spPr>
            <a:xfrm>
              <a:off x="4647433" y="2641594"/>
              <a:ext cx="12041" cy="150656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E3B99B2-8324-20CE-D0A6-468188D4285F}"/>
                </a:ext>
              </a:extLst>
            </p:cNvPr>
            <p:cNvCxnSpPr>
              <a:cxnSpLocks/>
            </p:cNvCxnSpPr>
            <p:nvPr/>
          </p:nvCxnSpPr>
          <p:spPr>
            <a:xfrm>
              <a:off x="4003691" y="5058566"/>
              <a:ext cx="0" cy="88041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E74AD18-16FA-262A-E098-05EA8FFC9ED3}"/>
                </a:ext>
              </a:extLst>
            </p:cNvPr>
            <p:cNvSpPr txBox="1"/>
            <p:nvPr/>
          </p:nvSpPr>
          <p:spPr>
            <a:xfrm>
              <a:off x="4064607" y="3031137"/>
              <a:ext cx="7704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Leg Impact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A5E50B0-96B3-DE34-BABE-DF21D5AA81D9}"/>
                </a:ext>
              </a:extLst>
            </p:cNvPr>
            <p:cNvSpPr txBox="1"/>
            <p:nvPr/>
          </p:nvSpPr>
          <p:spPr>
            <a:xfrm>
              <a:off x="5526063" y="2899231"/>
              <a:ext cx="11732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Initiation of Deployment Module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F2CBD4D-905C-CDB6-68C8-0AAF32BE8FFE}"/>
                </a:ext>
              </a:extLst>
            </p:cNvPr>
            <p:cNvSpPr txBox="1"/>
            <p:nvPr/>
          </p:nvSpPr>
          <p:spPr>
            <a:xfrm>
              <a:off x="8990735" y="3001190"/>
              <a:ext cx="747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Head Impact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E5757BD-B143-A87C-D016-AD30F37A69C6}"/>
                </a:ext>
              </a:extLst>
            </p:cNvPr>
            <p:cNvCxnSpPr>
              <a:cxnSpLocks/>
            </p:cNvCxnSpPr>
            <p:nvPr/>
          </p:nvCxnSpPr>
          <p:spPr>
            <a:xfrm>
              <a:off x="4659474" y="3962400"/>
              <a:ext cx="155632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685CD5A-1329-3DA2-B411-A83210EECB80}"/>
                </a:ext>
              </a:extLst>
            </p:cNvPr>
            <p:cNvSpPr txBox="1"/>
            <p:nvPr/>
          </p:nvSpPr>
          <p:spPr>
            <a:xfrm>
              <a:off x="4812185" y="3644035"/>
              <a:ext cx="1305294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r>
                <a:rPr lang="en-GB" dirty="0"/>
                <a:t>Sensing Time (ST)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CF61143-CAC5-16C8-E7E2-0C8D4831E185}"/>
                </a:ext>
              </a:extLst>
            </p:cNvPr>
            <p:cNvSpPr txBox="1"/>
            <p:nvPr/>
          </p:nvSpPr>
          <p:spPr>
            <a:xfrm>
              <a:off x="4553082" y="5072314"/>
              <a:ext cx="1220527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r>
                <a:rPr lang="en-GB" dirty="0"/>
                <a:t>DPPS Fire Delay 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5512356-E851-D130-409E-EFD157131B09}"/>
                </a:ext>
              </a:extLst>
            </p:cNvPr>
            <p:cNvCxnSpPr/>
            <p:nvPr/>
          </p:nvCxnSpPr>
          <p:spPr>
            <a:xfrm>
              <a:off x="3999074" y="5415647"/>
              <a:ext cx="221672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960C7C7-766C-75C4-ED1B-A21A0DB270A7}"/>
                </a:ext>
              </a:extLst>
            </p:cNvPr>
            <p:cNvCxnSpPr/>
            <p:nvPr/>
          </p:nvCxnSpPr>
          <p:spPr>
            <a:xfrm>
              <a:off x="6215801" y="5415647"/>
              <a:ext cx="333626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2C861809-887A-828F-A175-E01FD7ACD3AD}"/>
                </a:ext>
              </a:extLst>
            </p:cNvPr>
            <p:cNvCxnSpPr/>
            <p:nvPr/>
          </p:nvCxnSpPr>
          <p:spPr>
            <a:xfrm>
              <a:off x="3999074" y="5837382"/>
              <a:ext cx="555298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5DFAF23-18A8-E625-7035-EA82BA72FB50}"/>
                </a:ext>
              </a:extLst>
            </p:cNvPr>
            <p:cNvSpPr txBox="1"/>
            <p:nvPr/>
          </p:nvSpPr>
          <p:spPr>
            <a:xfrm>
              <a:off x="5274184" y="5535682"/>
              <a:ext cx="2417778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r>
                <a:rPr lang="en-GB" dirty="0"/>
                <a:t>Launching Duration Head Impactor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4EE0A16-D1D8-F169-965B-FC36B20C7EFE}"/>
                </a:ext>
              </a:extLst>
            </p:cNvPr>
            <p:cNvSpPr txBox="1"/>
            <p:nvPr/>
          </p:nvSpPr>
          <p:spPr>
            <a:xfrm>
              <a:off x="2138643" y="4689234"/>
              <a:ext cx="11883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Lab Test: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7926C6B-362F-F37A-A945-5F5D1D7A0F10}"/>
                </a:ext>
              </a:extLst>
            </p:cNvPr>
            <p:cNvSpPr txBox="1"/>
            <p:nvPr/>
          </p:nvSpPr>
          <p:spPr>
            <a:xfrm>
              <a:off x="2142044" y="3113124"/>
              <a:ext cx="20872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Pedestrian to Vehicle Event: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F87BEF3-1A57-03D1-A760-C7FE71EFC9FE}"/>
                </a:ext>
              </a:extLst>
            </p:cNvPr>
            <p:cNvSpPr txBox="1"/>
            <p:nvPr/>
          </p:nvSpPr>
          <p:spPr>
            <a:xfrm>
              <a:off x="3585676" y="4210481"/>
              <a:ext cx="8475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Head Impactor launch</a:t>
              </a:r>
            </a:p>
          </p:txBody>
        </p:sp>
        <p:sp>
          <p:nvSpPr>
            <p:cNvPr id="33" name="TextBox 27">
              <a:extLst>
                <a:ext uri="{FF2B5EF4-FFF2-40B4-BE49-F238E27FC236}">
                  <a16:creationId xmlns:a16="http://schemas.microsoft.com/office/drawing/2014/main" id="{DF2CBD4D-905C-CDB6-68C8-0AAF32BE8FFE}"/>
                </a:ext>
              </a:extLst>
            </p:cNvPr>
            <p:cNvSpPr txBox="1"/>
            <p:nvPr/>
          </p:nvSpPr>
          <p:spPr>
            <a:xfrm>
              <a:off x="6053493" y="2364595"/>
              <a:ext cx="1696298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Head Impact Time (HIT)</a:t>
              </a:r>
            </a:p>
          </p:txBody>
        </p:sp>
        <p:cxnSp>
          <p:nvCxnSpPr>
            <p:cNvPr id="34" name="Straight Arrow Connector 34">
              <a:extLst>
                <a:ext uri="{FF2B5EF4-FFF2-40B4-BE49-F238E27FC236}">
                  <a16:creationId xmlns:a16="http://schemas.microsoft.com/office/drawing/2014/main" id="{16FFF17E-65E8-974D-59F7-94010A81C31F}"/>
                </a:ext>
              </a:extLst>
            </p:cNvPr>
            <p:cNvCxnSpPr/>
            <p:nvPr/>
          </p:nvCxnSpPr>
          <p:spPr>
            <a:xfrm>
              <a:off x="4647433" y="2641877"/>
              <a:ext cx="488462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4B64C5A2-7044-49B8-8EF0-C1BAC9D9B492}"/>
                </a:ext>
              </a:extLst>
            </p:cNvPr>
            <p:cNvCxnSpPr>
              <a:cxnSpLocks/>
            </p:cNvCxnSpPr>
            <p:nvPr/>
          </p:nvCxnSpPr>
          <p:spPr>
            <a:xfrm>
              <a:off x="6214808" y="3962400"/>
              <a:ext cx="3348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A0299EE-FEA3-4CE4-B773-4B3C2CBF4174}"/>
                </a:ext>
              </a:extLst>
            </p:cNvPr>
            <p:cNvSpPr txBox="1"/>
            <p:nvPr/>
          </p:nvSpPr>
          <p:spPr>
            <a:xfrm>
              <a:off x="6487160" y="3644035"/>
              <a:ext cx="2759389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/>
              <a:r>
                <a:rPr lang="en-GB" dirty="0"/>
                <a:t>DPPS Opening time (OT)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2954712-80F2-4A59-A59F-63BF5B2CE101}"/>
                </a:ext>
              </a:extLst>
            </p:cNvPr>
            <p:cNvSpPr/>
            <p:nvPr/>
          </p:nvSpPr>
          <p:spPr>
            <a:xfrm>
              <a:off x="7477571" y="2683380"/>
              <a:ext cx="2469734" cy="3332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9145AAE-BEBD-4C4F-9266-6CF182791E5E}"/>
                </a:ext>
              </a:extLst>
            </p:cNvPr>
            <p:cNvSpPr txBox="1"/>
            <p:nvPr/>
          </p:nvSpPr>
          <p:spPr>
            <a:xfrm>
              <a:off x="6487160" y="5072314"/>
              <a:ext cx="2759389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/>
              <a:r>
                <a:rPr lang="en-GB" dirty="0"/>
                <a:t>DPPS Opening time (OT)</a:t>
              </a: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4F4CFC87-5D41-4491-960D-FE9E68328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" y="28576"/>
            <a:ext cx="6667500" cy="3339084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E12E731-3BC8-44FE-90C3-13B3DE8A7060}"/>
              </a:ext>
            </a:extLst>
          </p:cNvPr>
          <p:cNvCxnSpPr>
            <a:stCxn id="32" idx="1"/>
          </p:cNvCxnSpPr>
          <p:nvPr/>
        </p:nvCxnSpPr>
        <p:spPr>
          <a:xfrm flipH="1" flipV="1">
            <a:off x="4448175" y="1228725"/>
            <a:ext cx="2608705" cy="301101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DC79C4D-8A03-4FCC-B10A-9D6B678A6BCE}"/>
              </a:ext>
            </a:extLst>
          </p:cNvPr>
          <p:cNvCxnSpPr>
            <a:cxnSpLocks/>
          </p:cNvCxnSpPr>
          <p:nvPr/>
        </p:nvCxnSpPr>
        <p:spPr>
          <a:xfrm flipH="1" flipV="1">
            <a:off x="4962525" y="1219200"/>
            <a:ext cx="4237480" cy="278241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0D22AF8-E26D-4059-B9AA-571CE0C8753B}"/>
              </a:ext>
            </a:extLst>
          </p:cNvPr>
          <p:cNvCxnSpPr>
            <a:cxnSpLocks/>
          </p:cNvCxnSpPr>
          <p:nvPr/>
        </p:nvCxnSpPr>
        <p:spPr>
          <a:xfrm flipH="1" flipV="1">
            <a:off x="4198620" y="800100"/>
            <a:ext cx="3995545" cy="1982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9A23F92-12C0-4758-ACFC-A20325C970BC}"/>
              </a:ext>
            </a:extLst>
          </p:cNvPr>
          <p:cNvCxnSpPr>
            <a:cxnSpLocks/>
          </p:cNvCxnSpPr>
          <p:nvPr/>
        </p:nvCxnSpPr>
        <p:spPr>
          <a:xfrm flipH="1" flipV="1">
            <a:off x="5994400" y="1228436"/>
            <a:ext cx="1262505" cy="42438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5EFF1D0-7F0D-4C54-8274-73520368694B}"/>
              </a:ext>
            </a:extLst>
          </p:cNvPr>
          <p:cNvCxnSpPr>
            <a:cxnSpLocks/>
          </p:cNvCxnSpPr>
          <p:nvPr/>
        </p:nvCxnSpPr>
        <p:spPr>
          <a:xfrm flipH="1" flipV="1">
            <a:off x="5265420" y="1181100"/>
            <a:ext cx="3222798" cy="480406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54FCFB5A-DACF-4C76-B320-DA8591287E47}"/>
              </a:ext>
            </a:extLst>
          </p:cNvPr>
          <p:cNvSpPr txBox="1"/>
          <p:nvPr/>
        </p:nvSpPr>
        <p:spPr>
          <a:xfrm>
            <a:off x="7277100" y="270142"/>
            <a:ext cx="46004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1" dirty="0">
                <a:effectLst/>
                <a:latin typeface="-apple-system"/>
              </a:rPr>
              <a:t>DPPS opening time </a:t>
            </a:r>
            <a:r>
              <a:rPr lang="en-GB" sz="1200" dirty="0">
                <a:effectLst/>
                <a:latin typeface="-apple-system"/>
              </a:rPr>
              <a:t>is calculated by deducting the sensing time (ST) from the HIT at that particular test point</a:t>
            </a:r>
          </a:p>
          <a:p>
            <a:endParaRPr lang="en-GB" sz="1200" dirty="0">
              <a:effectLst/>
              <a:latin typeface="-apple-system"/>
            </a:endParaRPr>
          </a:p>
          <a:p>
            <a:pPr lvl="0"/>
            <a:r>
              <a:rPr lang="en-US" altLang="zh-CN" sz="1200" dirty="0">
                <a:solidFill>
                  <a:srgbClr val="242424"/>
                </a:solidFill>
                <a:latin typeface="-apple-system"/>
              </a:rPr>
              <a:t>DPPS Fire Delay = </a:t>
            </a:r>
            <a:r>
              <a:rPr lang="en-GB" altLang="zh-CN" sz="1200" dirty="0">
                <a:solidFill>
                  <a:srgbClr val="242424"/>
                </a:solidFill>
                <a:latin typeface="-apple-system"/>
              </a:rPr>
              <a:t>Launching Duration Head</a:t>
            </a:r>
            <a:r>
              <a:rPr lang="en-US" altLang="zh-CN" sz="1200" dirty="0">
                <a:solidFill>
                  <a:srgbClr val="242424"/>
                </a:solidFill>
                <a:latin typeface="-apple-system"/>
              </a:rPr>
              <a:t> Impactor – HIT + Sensing Time</a:t>
            </a:r>
          </a:p>
          <a:p>
            <a:pPr lvl="0" indent="1111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zh-CN" sz="1200" dirty="0">
              <a:solidFill>
                <a:srgbClr val="242424"/>
              </a:solidFill>
              <a:latin typeface="-apple-system"/>
            </a:endParaRPr>
          </a:p>
          <a:p>
            <a:pPr lvl="0" indent="111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200" dirty="0">
                <a:solidFill>
                  <a:srgbClr val="242424"/>
                </a:solidFill>
                <a:latin typeface="-apple-system"/>
              </a:rPr>
              <a:t>Launching duration head impactor is rig-specific and is the time period between launching of the head impactor and the time of head impact to the </a:t>
            </a:r>
            <a:r>
              <a:rPr lang="en-GB" altLang="zh-CN" sz="1200" dirty="0" err="1">
                <a:solidFill>
                  <a:srgbClr val="242424"/>
                </a:solidFill>
                <a:latin typeface="-apple-system"/>
              </a:rPr>
              <a:t>undeployed</a:t>
            </a:r>
            <a:r>
              <a:rPr lang="en-GB" altLang="zh-CN" sz="1200" dirty="0">
                <a:solidFill>
                  <a:srgbClr val="242424"/>
                </a:solidFill>
                <a:latin typeface="-apple-system"/>
              </a:rPr>
              <a:t> bonnet.</a:t>
            </a:r>
            <a:endParaRPr lang="de-DE" altLang="zh-CN" sz="1200" dirty="0">
              <a:solidFill>
                <a:srgbClr val="242424"/>
              </a:solidFill>
              <a:latin typeface="-apple-system"/>
            </a:endParaRPr>
          </a:p>
          <a:p>
            <a:br>
              <a:rPr lang="en-GB" sz="1200" dirty="0"/>
            </a:br>
            <a:endParaRPr lang="en-GB" sz="1200" dirty="0"/>
          </a:p>
          <a:p>
            <a:pPr rtl="0"/>
            <a:endParaRPr lang="en-GB" sz="1200" dirty="0">
              <a:effectLst/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2123683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</Words>
  <Application>Microsoft Office PowerPoint</Application>
  <PresentationFormat>Grand écran</PresentationFormat>
  <Paragraphs>36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Harvey</dc:creator>
  <cp:lastModifiedBy>DAUSSE Irina</cp:lastModifiedBy>
  <cp:revision>16</cp:revision>
  <dcterms:created xsi:type="dcterms:W3CDTF">2022-10-05T10:39:45Z</dcterms:created>
  <dcterms:modified xsi:type="dcterms:W3CDTF">2022-11-17T14:59:48Z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1c9b508-7c6e-42bd-bedf-808292653d6c_Enabled">
    <vt:lpwstr>true</vt:lpwstr>
  </property>
  <property fmtid="{D5CDD505-2E9C-101B-9397-08002B2CF9AE}" pid="3" name="MSIP_Label_b1c9b508-7c6e-42bd-bedf-808292653d6c_SetDate">
    <vt:lpwstr>2022-11-17T10:26:29Z</vt:lpwstr>
  </property>
  <property fmtid="{D5CDD505-2E9C-101B-9397-08002B2CF9AE}" pid="4" name="MSIP_Label_b1c9b508-7c6e-42bd-bedf-808292653d6c_Method">
    <vt:lpwstr>Standard</vt:lpwstr>
  </property>
  <property fmtid="{D5CDD505-2E9C-101B-9397-08002B2CF9AE}" pid="5" name="MSIP_Label_b1c9b508-7c6e-42bd-bedf-808292653d6c_Name">
    <vt:lpwstr>b1c9b508-7c6e-42bd-bedf-808292653d6c</vt:lpwstr>
  </property>
  <property fmtid="{D5CDD505-2E9C-101B-9397-08002B2CF9AE}" pid="6" name="MSIP_Label_b1c9b508-7c6e-42bd-bedf-808292653d6c_SiteId">
    <vt:lpwstr>2882be50-2012-4d88-ac86-544124e120c8</vt:lpwstr>
  </property>
  <property fmtid="{D5CDD505-2E9C-101B-9397-08002B2CF9AE}" pid="7" name="MSIP_Label_b1c9b508-7c6e-42bd-bedf-808292653d6c_ActionId">
    <vt:lpwstr>09df8716-c754-4236-8f53-76160d77d0cd</vt:lpwstr>
  </property>
  <property fmtid="{D5CDD505-2E9C-101B-9397-08002B2CF9AE}" pid="8" name="MSIP_Label_b1c9b508-7c6e-42bd-bedf-808292653d6c_ContentBits">
    <vt:lpwstr>3</vt:lpwstr>
  </property>
  <property fmtid="{D5CDD505-2E9C-101B-9397-08002B2CF9AE}" pid="9" name="MSIP_Label_fd1c0902-ed92-4fed-896d-2e7725de02d4_Enabled">
    <vt:lpwstr>true</vt:lpwstr>
  </property>
  <property fmtid="{D5CDD505-2E9C-101B-9397-08002B2CF9AE}" pid="10" name="MSIP_Label_fd1c0902-ed92-4fed-896d-2e7725de02d4_SetDate">
    <vt:lpwstr>2022-11-17T14:59:47Z</vt:lpwstr>
  </property>
  <property fmtid="{D5CDD505-2E9C-101B-9397-08002B2CF9AE}" pid="11" name="MSIP_Label_fd1c0902-ed92-4fed-896d-2e7725de02d4_Method">
    <vt:lpwstr>Standard</vt:lpwstr>
  </property>
  <property fmtid="{D5CDD505-2E9C-101B-9397-08002B2CF9AE}" pid="12" name="MSIP_Label_fd1c0902-ed92-4fed-896d-2e7725de02d4_Name">
    <vt:lpwstr>Anyone (not protected)</vt:lpwstr>
  </property>
  <property fmtid="{D5CDD505-2E9C-101B-9397-08002B2CF9AE}" pid="13" name="MSIP_Label_fd1c0902-ed92-4fed-896d-2e7725de02d4_SiteId">
    <vt:lpwstr>d6b0bbee-7cd9-4d60-bce6-4a67b543e2ae</vt:lpwstr>
  </property>
  <property fmtid="{D5CDD505-2E9C-101B-9397-08002B2CF9AE}" pid="14" name="MSIP_Label_fd1c0902-ed92-4fed-896d-2e7725de02d4_ActionId">
    <vt:lpwstr>793131c4-7437-4fb8-87fe-63663a2c01f0</vt:lpwstr>
  </property>
  <property fmtid="{D5CDD505-2E9C-101B-9397-08002B2CF9AE}" pid="15" name="MSIP_Label_fd1c0902-ed92-4fed-896d-2e7725de02d4_ContentBits">
    <vt:lpwstr>2</vt:lpwstr>
  </property>
</Properties>
</file>