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08" r:id="rId1"/>
  </p:sldMasterIdLst>
  <p:notesMasterIdLst>
    <p:notesMasterId r:id="rId13"/>
  </p:notesMasterIdLst>
  <p:sldIdLst>
    <p:sldId id="302" r:id="rId2"/>
    <p:sldId id="367" r:id="rId3"/>
    <p:sldId id="378" r:id="rId4"/>
    <p:sldId id="360" r:id="rId5"/>
    <p:sldId id="361" r:id="rId6"/>
    <p:sldId id="380" r:id="rId7"/>
    <p:sldId id="381" r:id="rId8"/>
    <p:sldId id="383" r:id="rId9"/>
    <p:sldId id="391" r:id="rId10"/>
    <p:sldId id="390" r:id="rId11"/>
    <p:sldId id="392" r:id="rId12"/>
  </p:sldIdLst>
  <p:sldSz cx="9906000" cy="6858000" type="A4"/>
  <p:notesSz cx="6735763" cy="9866313"/>
  <p:defaultTextStyle>
    <a:defPPr>
      <a:defRPr lang="zh-CN"/>
    </a:defPPr>
    <a:lvl1pPr algn="ctr" rtl="0" fontAlgn="base">
      <a:spcBef>
        <a:spcPct val="0"/>
      </a:spcBef>
      <a:spcAft>
        <a:spcPct val="0"/>
      </a:spcAft>
      <a:defRPr sz="1400" b="1" kern="1200">
        <a:solidFill>
          <a:schemeClr val="tx1"/>
        </a:solidFill>
        <a:latin typeface="Arial" charset="0"/>
        <a:ea typeface="ＭＳ Ｐゴシック" pitchFamily="34" charset="-128"/>
        <a:cs typeface="+mn-cs"/>
      </a:defRPr>
    </a:lvl1pPr>
    <a:lvl2pPr marL="457200" algn="ctr" rtl="0" fontAlgn="base">
      <a:spcBef>
        <a:spcPct val="0"/>
      </a:spcBef>
      <a:spcAft>
        <a:spcPct val="0"/>
      </a:spcAft>
      <a:defRPr sz="1400" b="1" kern="1200">
        <a:solidFill>
          <a:schemeClr val="tx1"/>
        </a:solidFill>
        <a:latin typeface="Arial" charset="0"/>
        <a:ea typeface="ＭＳ Ｐゴシック" pitchFamily="34" charset="-128"/>
        <a:cs typeface="+mn-cs"/>
      </a:defRPr>
    </a:lvl2pPr>
    <a:lvl3pPr marL="914400" algn="ctr" rtl="0" fontAlgn="base">
      <a:spcBef>
        <a:spcPct val="0"/>
      </a:spcBef>
      <a:spcAft>
        <a:spcPct val="0"/>
      </a:spcAft>
      <a:defRPr sz="1400" b="1" kern="1200">
        <a:solidFill>
          <a:schemeClr val="tx1"/>
        </a:solidFill>
        <a:latin typeface="Arial" charset="0"/>
        <a:ea typeface="ＭＳ Ｐゴシック" pitchFamily="34" charset="-128"/>
        <a:cs typeface="+mn-cs"/>
      </a:defRPr>
    </a:lvl3pPr>
    <a:lvl4pPr marL="1371600" algn="ctr" rtl="0" fontAlgn="base">
      <a:spcBef>
        <a:spcPct val="0"/>
      </a:spcBef>
      <a:spcAft>
        <a:spcPct val="0"/>
      </a:spcAft>
      <a:defRPr sz="1400" b="1" kern="1200">
        <a:solidFill>
          <a:schemeClr val="tx1"/>
        </a:solidFill>
        <a:latin typeface="Arial" charset="0"/>
        <a:ea typeface="ＭＳ Ｐゴシック" pitchFamily="34" charset="-128"/>
        <a:cs typeface="+mn-cs"/>
      </a:defRPr>
    </a:lvl4pPr>
    <a:lvl5pPr marL="1828800" algn="ctr" rtl="0" fontAlgn="base">
      <a:spcBef>
        <a:spcPct val="0"/>
      </a:spcBef>
      <a:spcAft>
        <a:spcPct val="0"/>
      </a:spcAft>
      <a:defRPr sz="1400" b="1" kern="1200">
        <a:solidFill>
          <a:schemeClr val="tx1"/>
        </a:solidFill>
        <a:latin typeface="Arial" charset="0"/>
        <a:ea typeface="ＭＳ Ｐゴシック" pitchFamily="34" charset="-128"/>
        <a:cs typeface="+mn-cs"/>
      </a:defRPr>
    </a:lvl5pPr>
    <a:lvl6pPr marL="2286000" algn="l" defTabSz="914400" rtl="0" eaLnBrk="1" latinLnBrk="0" hangingPunct="1">
      <a:defRPr sz="1400" b="1" kern="1200">
        <a:solidFill>
          <a:schemeClr val="tx1"/>
        </a:solidFill>
        <a:latin typeface="Arial" charset="0"/>
        <a:ea typeface="ＭＳ Ｐゴシック" pitchFamily="34" charset="-128"/>
        <a:cs typeface="+mn-cs"/>
      </a:defRPr>
    </a:lvl6pPr>
    <a:lvl7pPr marL="2743200" algn="l" defTabSz="914400" rtl="0" eaLnBrk="1" latinLnBrk="0" hangingPunct="1">
      <a:defRPr sz="1400" b="1" kern="1200">
        <a:solidFill>
          <a:schemeClr val="tx1"/>
        </a:solidFill>
        <a:latin typeface="Arial" charset="0"/>
        <a:ea typeface="ＭＳ Ｐゴシック" pitchFamily="34" charset="-128"/>
        <a:cs typeface="+mn-cs"/>
      </a:defRPr>
    </a:lvl7pPr>
    <a:lvl8pPr marL="3200400" algn="l" defTabSz="914400" rtl="0" eaLnBrk="1" latinLnBrk="0" hangingPunct="1">
      <a:defRPr sz="1400" b="1" kern="1200">
        <a:solidFill>
          <a:schemeClr val="tx1"/>
        </a:solidFill>
        <a:latin typeface="Arial" charset="0"/>
        <a:ea typeface="ＭＳ Ｐゴシック" pitchFamily="34" charset="-128"/>
        <a:cs typeface="+mn-cs"/>
      </a:defRPr>
    </a:lvl8pPr>
    <a:lvl9pPr marL="3657600" algn="l" defTabSz="914400" rtl="0" eaLnBrk="1" latinLnBrk="0" hangingPunct="1">
      <a:defRPr sz="1400" b="1"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ndejo" initials="r" lastIdx="5" clrIdx="0"/>
  <p:cmAuthor id="1" name="行政情報化推進課" initials="行政情報化推進課"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D4FAD9"/>
    <a:srgbClr val="BBE955"/>
    <a:srgbClr val="D1FAFF"/>
    <a:srgbClr val="D1F6FF"/>
    <a:srgbClr val="FF0000"/>
    <a:srgbClr val="96969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72" autoAdjust="0"/>
    <p:restoredTop sz="86447" autoAdjust="0"/>
  </p:normalViewPr>
  <p:slideViewPr>
    <p:cSldViewPr>
      <p:cViewPr>
        <p:scale>
          <a:sx n="66" d="100"/>
          <a:sy n="66" d="100"/>
        </p:scale>
        <p:origin x="-2466" y="-648"/>
      </p:cViewPr>
      <p:guideLst>
        <p:guide orient="horz" pos="2078"/>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0" y="0"/>
            <a:ext cx="2919413" cy="493713"/>
          </a:xfrm>
          <a:prstGeom prst="rect">
            <a:avLst/>
          </a:prstGeom>
          <a:noFill/>
          <a:ln>
            <a:noFill/>
          </a:ln>
          <a:extLst/>
        </p:spPr>
        <p:txBody>
          <a:bodyPr vert="horz" wrap="square" lIns="91425" tIns="45713" rIns="91425" bIns="45713" numCol="1" anchor="t" anchorCtr="0" compatLnSpc="1">
            <a:prstTxWarp prst="textNoShape">
              <a:avLst/>
            </a:prstTxWarp>
          </a:bodyPr>
          <a:lstStyle>
            <a:lvl1pPr algn="l" eaLnBrk="0" hangingPunct="0">
              <a:defRPr sz="1800" b="0" smtClean="0"/>
            </a:lvl1pPr>
          </a:lstStyle>
          <a:p>
            <a:pPr>
              <a:defRPr/>
            </a:pPr>
            <a:endParaRPr lang="ja-JP" altLang="en-US"/>
          </a:p>
        </p:txBody>
      </p:sp>
      <p:sp>
        <p:nvSpPr>
          <p:cNvPr id="3075" name="Date Placeholder 2"/>
          <p:cNvSpPr>
            <a:spLocks noGrp="1" noChangeArrowheads="1"/>
          </p:cNvSpPr>
          <p:nvPr>
            <p:ph type="dt" idx="1"/>
          </p:nvPr>
        </p:nvSpPr>
        <p:spPr bwMode="auto">
          <a:xfrm>
            <a:off x="3814763" y="0"/>
            <a:ext cx="2919412" cy="493713"/>
          </a:xfrm>
          <a:prstGeom prst="rect">
            <a:avLst/>
          </a:prstGeom>
          <a:noFill/>
          <a:ln>
            <a:noFill/>
          </a:ln>
          <a:extLst/>
        </p:spPr>
        <p:txBody>
          <a:bodyPr vert="horz" wrap="square" lIns="91425" tIns="45713" rIns="91425" bIns="45713" numCol="1" anchor="t" anchorCtr="0" compatLnSpc="1">
            <a:prstTxWarp prst="textNoShape">
              <a:avLst/>
            </a:prstTxWarp>
          </a:bodyPr>
          <a:lstStyle>
            <a:lvl1pPr algn="l" eaLnBrk="0" hangingPunct="0">
              <a:defRPr sz="1800" b="0" smtClean="0"/>
            </a:lvl1pPr>
          </a:lstStyle>
          <a:p>
            <a:pPr>
              <a:defRPr/>
            </a:pPr>
            <a:fld id="{A88E69E1-D64C-4AA7-9710-83FC91AAA0DA}" type="datetime1">
              <a:rPr lang="en-US" altLang="ja-JP"/>
              <a:pPr>
                <a:defRPr/>
              </a:pPr>
              <a:t>6/18/2014</a:t>
            </a:fld>
            <a:endParaRPr lang="en-US" altLang="ja-JP"/>
          </a:p>
        </p:txBody>
      </p:sp>
      <p:sp>
        <p:nvSpPr>
          <p:cNvPr id="46084" name="Slide Image Placeholder 3"/>
          <p:cNvSpPr>
            <a:spLocks noGrp="1" noRot="1" noChangeAspect="1" noChangeArrowheads="1"/>
          </p:cNvSpPr>
          <p:nvPr>
            <p:ph type="sldImg" idx="2"/>
          </p:nvPr>
        </p:nvSpPr>
        <p:spPr bwMode="auto">
          <a:xfrm>
            <a:off x="695325" y="739775"/>
            <a:ext cx="5345113" cy="3700463"/>
          </a:xfrm>
          <a:prstGeom prst="rect">
            <a:avLst/>
          </a:prstGeom>
          <a:noFill/>
          <a:ln w="9525">
            <a:noFill/>
            <a:miter lim="800000"/>
            <a:headEnd/>
            <a:tailEnd/>
          </a:ln>
        </p:spPr>
      </p:sp>
      <p:sp>
        <p:nvSpPr>
          <p:cNvPr id="45061" name="Notes Placeholder 4"/>
          <p:cNvSpPr>
            <a:spLocks noGrp="1" noRot="1" noChangeAspect="1" noChangeArrowheads="1"/>
          </p:cNvSpPr>
          <p:nvPr/>
        </p:nvSpPr>
        <p:spPr bwMode="auto">
          <a:xfrm>
            <a:off x="673100" y="4686300"/>
            <a:ext cx="5389563" cy="4440238"/>
          </a:xfrm>
          <a:prstGeom prst="rect">
            <a:avLst/>
          </a:prstGeom>
          <a:noFill/>
          <a:ln>
            <a:noFill/>
          </a:ln>
          <a:extLst/>
        </p:spPr>
        <p:txBody>
          <a:bodyPr lIns="91425" tIns="45713" rIns="91425" bIns="45713" anchor="ctr"/>
          <a:lstStyle/>
          <a:p>
            <a:pPr algn="l" eaLnBrk="0" hangingPunct="0">
              <a:spcBef>
                <a:spcPct val="30000"/>
              </a:spcBef>
              <a:defRPr/>
            </a:pPr>
            <a:r>
              <a:rPr lang="en-US" altLang="ja-JP" sz="1200" b="0"/>
              <a:t>Click to edit Master text styles</a:t>
            </a:r>
            <a:endParaRPr lang="ja-JP" altLang="en-US" sz="1200" b="0"/>
          </a:p>
          <a:p>
            <a:pPr algn="l" eaLnBrk="0" hangingPunct="0">
              <a:spcBef>
                <a:spcPct val="30000"/>
              </a:spcBef>
              <a:defRPr/>
            </a:pPr>
            <a:r>
              <a:rPr lang="en-US" altLang="ja-JP" sz="1200" b="0"/>
              <a:t>Second level</a:t>
            </a:r>
            <a:endParaRPr lang="ja-JP" altLang="en-US" sz="1200" b="0"/>
          </a:p>
          <a:p>
            <a:pPr algn="l" eaLnBrk="0" hangingPunct="0">
              <a:spcBef>
                <a:spcPct val="30000"/>
              </a:spcBef>
              <a:defRPr/>
            </a:pPr>
            <a:r>
              <a:rPr lang="en-US" altLang="ja-JP" sz="1200" b="0"/>
              <a:t>Third level</a:t>
            </a:r>
            <a:endParaRPr lang="ja-JP" altLang="en-US" sz="1200" b="0"/>
          </a:p>
          <a:p>
            <a:pPr algn="l" eaLnBrk="0" hangingPunct="0">
              <a:spcBef>
                <a:spcPct val="30000"/>
              </a:spcBef>
              <a:defRPr/>
            </a:pPr>
            <a:r>
              <a:rPr lang="en-US" altLang="ja-JP" sz="1200" b="0"/>
              <a:t>Fourth level</a:t>
            </a:r>
            <a:endParaRPr lang="ja-JP" altLang="en-US" sz="1200" b="0"/>
          </a:p>
          <a:p>
            <a:pPr algn="l" eaLnBrk="0" hangingPunct="0">
              <a:spcBef>
                <a:spcPct val="30000"/>
              </a:spcBef>
              <a:defRPr/>
            </a:pPr>
            <a:r>
              <a:rPr lang="en-US" altLang="ja-JP" sz="1200" b="0"/>
              <a:t>Fifth level</a:t>
            </a:r>
          </a:p>
        </p:txBody>
      </p:sp>
      <p:sp>
        <p:nvSpPr>
          <p:cNvPr id="3078" name="Footer Placeholder 5"/>
          <p:cNvSpPr>
            <a:spLocks noGrp="1" noChangeArrowheads="1"/>
          </p:cNvSpPr>
          <p:nvPr>
            <p:ph type="ftr" sz="quarter" idx="4"/>
          </p:nvPr>
        </p:nvSpPr>
        <p:spPr bwMode="auto">
          <a:xfrm>
            <a:off x="0" y="9371013"/>
            <a:ext cx="2919413" cy="493712"/>
          </a:xfrm>
          <a:prstGeom prst="rect">
            <a:avLst/>
          </a:prstGeom>
          <a:noFill/>
          <a:ln>
            <a:noFill/>
          </a:ln>
          <a:extLst/>
        </p:spPr>
        <p:txBody>
          <a:bodyPr vert="horz" wrap="square" lIns="91425" tIns="45713" rIns="91425" bIns="45713" numCol="1" anchor="b" anchorCtr="0" compatLnSpc="1">
            <a:prstTxWarp prst="textNoShape">
              <a:avLst/>
            </a:prstTxWarp>
          </a:bodyPr>
          <a:lstStyle>
            <a:lvl1pPr algn="l" eaLnBrk="0" hangingPunct="0">
              <a:defRPr sz="1800" b="0" smtClean="0"/>
            </a:lvl1pPr>
          </a:lstStyle>
          <a:p>
            <a:pPr>
              <a:defRPr/>
            </a:pPr>
            <a:endParaRPr lang="ja-JP" altLang="en-US"/>
          </a:p>
        </p:txBody>
      </p:sp>
      <p:sp>
        <p:nvSpPr>
          <p:cNvPr id="3079" name="Slide Number Placeholder 6"/>
          <p:cNvSpPr>
            <a:spLocks noGrp="1" noChangeArrowheads="1"/>
          </p:cNvSpPr>
          <p:nvPr>
            <p:ph type="sldNum" sz="quarter" idx="5"/>
          </p:nvPr>
        </p:nvSpPr>
        <p:spPr bwMode="auto">
          <a:xfrm>
            <a:off x="3814763" y="9371013"/>
            <a:ext cx="2919412" cy="493712"/>
          </a:xfrm>
          <a:prstGeom prst="rect">
            <a:avLst/>
          </a:prstGeom>
          <a:noFill/>
          <a:ln>
            <a:noFill/>
          </a:ln>
          <a:extLst/>
        </p:spPr>
        <p:txBody>
          <a:bodyPr vert="horz" wrap="square" lIns="91425" tIns="45713" rIns="91425" bIns="45713" numCol="1" anchor="b" anchorCtr="0" compatLnSpc="1">
            <a:prstTxWarp prst="textNoShape">
              <a:avLst/>
            </a:prstTxWarp>
          </a:bodyPr>
          <a:lstStyle>
            <a:lvl1pPr algn="l" eaLnBrk="0" hangingPunct="0">
              <a:defRPr sz="1800" b="0" smtClean="0"/>
            </a:lvl1pPr>
          </a:lstStyle>
          <a:p>
            <a:pPr>
              <a:defRPr/>
            </a:pPr>
            <a:fld id="{0336E182-9FB8-44A6-997E-89EDD2DD23E2}" type="slidenum">
              <a:rPr lang="en-US" altLang="ja-JP"/>
              <a:pPr>
                <a:defRPr/>
              </a:pPr>
              <a:t>‹#›</a:t>
            </a:fld>
            <a:endParaRPr lang="en-US" altLang="ja-JP"/>
          </a:p>
        </p:txBody>
      </p:sp>
    </p:spTree>
    <p:extLst>
      <p:ext uri="{BB962C8B-B14F-4D97-AF65-F5344CB8AC3E}">
        <p14:creationId xmlns:p14="http://schemas.microsoft.com/office/powerpoint/2010/main" val="3729224464"/>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693738" y="738188"/>
            <a:ext cx="5345112" cy="3700462"/>
          </a:xfrm>
        </p:spPr>
      </p:sp>
      <p:sp>
        <p:nvSpPr>
          <p:cNvPr id="47107" name="Rectangle 3"/>
          <p:cNvSpPr>
            <a:spLocks noGrp="1" noRot="1" noChangeAspect="1" noChangeArrowheads="1"/>
          </p:cNvSpPr>
          <p:nvPr>
            <p:ph type="body" idx="1"/>
          </p:nvPr>
        </p:nvSpPr>
        <p:spPr bwMode="auto">
          <a:xfrm>
            <a:off x="-598488" y="8858250"/>
            <a:ext cx="6907213" cy="9632950"/>
          </a:xfrm>
          <a:prstGeom prst="rect">
            <a:avLst/>
          </a:prstGeom>
          <a:noFill/>
          <a:ln w="1">
            <a:solidFill>
              <a:schemeClr val="tx1"/>
            </a:solidFill>
            <a:miter lim="800000"/>
            <a:headEnd/>
            <a:tailEnd/>
          </a:ln>
        </p:spPr>
        <p:txBody>
          <a:bodyPr/>
          <a:lstStyle/>
          <a:p>
            <a:endParaRPr lang="zh-CN" altLang="en-US" smtClean="0">
              <a:latin typeface="Arial" charset="0"/>
            </a:endParaRPr>
          </a:p>
          <a:p>
            <a:endParaRPr lang="zh-CN" altLang="en-US" smtClean="0">
              <a:latin typeface="Arial" charset="0"/>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smtClean="0"/>
            </a:lvl1pPr>
          </a:lstStyle>
          <a:p>
            <a:pPr>
              <a:defRPr/>
            </a:pPr>
            <a:fld id="{AF24AB53-84AE-4528-A0F6-4D782B19F292}" type="datetime1">
              <a:rPr lang="ja-JP" altLang="en-US"/>
              <a:pPr>
                <a:defRPr/>
              </a:pPr>
              <a:t>2014/6/18</a:t>
            </a:fld>
            <a:endParaRPr lang="en-US" altLang="ja-JP" sz="1800">
              <a:solidFill>
                <a:schemeClr val="tx1"/>
              </a:solidFill>
              <a:latin typeface="Arial" charset="0"/>
            </a:endParaRPr>
          </a:p>
        </p:txBody>
      </p:sp>
      <p:sp>
        <p:nvSpPr>
          <p:cNvPr id="5"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noChangeArrowheads="1"/>
          </p:cNvSpPr>
          <p:nvPr>
            <p:ph type="sldNum" sz="quarter" idx="12"/>
          </p:nvPr>
        </p:nvSpPr>
        <p:spPr/>
        <p:txBody>
          <a:bodyPr/>
          <a:lstStyle>
            <a:lvl1pPr>
              <a:defRPr smtClean="0"/>
            </a:lvl1pPr>
          </a:lstStyle>
          <a:p>
            <a:pPr>
              <a:defRPr/>
            </a:pPr>
            <a:fld id="{2A3BE76E-069F-42A6-88DC-3CC4B2BD846E}"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smtClean="0"/>
            </a:lvl1pPr>
          </a:lstStyle>
          <a:p>
            <a:pPr>
              <a:defRPr/>
            </a:pPr>
            <a:fld id="{13D42E32-2D01-4669-B829-C1B2212CE467}" type="datetime1">
              <a:rPr lang="ja-JP" altLang="en-US"/>
              <a:pPr>
                <a:defRPr/>
              </a:pPr>
              <a:t>2014/6/18</a:t>
            </a:fld>
            <a:endParaRPr lang="en-US" altLang="ja-JP" sz="1800">
              <a:solidFill>
                <a:schemeClr val="tx1"/>
              </a:solidFill>
              <a:latin typeface="Arial" charset="0"/>
            </a:endParaRPr>
          </a:p>
        </p:txBody>
      </p:sp>
      <p:sp>
        <p:nvSpPr>
          <p:cNvPr id="5"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noChangeArrowheads="1"/>
          </p:cNvSpPr>
          <p:nvPr>
            <p:ph type="sldNum" sz="quarter" idx="12"/>
          </p:nvPr>
        </p:nvSpPr>
        <p:spPr/>
        <p:txBody>
          <a:bodyPr/>
          <a:lstStyle>
            <a:lvl1pPr>
              <a:defRPr smtClean="0"/>
            </a:lvl1pPr>
          </a:lstStyle>
          <a:p>
            <a:pPr>
              <a:defRPr/>
            </a:pPr>
            <a:fld id="{B082A939-DA54-4080-BD05-9953F76C37DE}"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smtClean="0"/>
            </a:lvl1pPr>
          </a:lstStyle>
          <a:p>
            <a:pPr>
              <a:defRPr/>
            </a:pPr>
            <a:fld id="{09FD580B-7875-4FDE-8040-AC07504B105B}" type="datetime1">
              <a:rPr lang="ja-JP" altLang="en-US"/>
              <a:pPr>
                <a:defRPr/>
              </a:pPr>
              <a:t>2014/6/18</a:t>
            </a:fld>
            <a:endParaRPr lang="en-US" altLang="ja-JP" sz="1800">
              <a:solidFill>
                <a:schemeClr val="tx1"/>
              </a:solidFill>
              <a:latin typeface="Arial" charset="0"/>
            </a:endParaRPr>
          </a:p>
        </p:txBody>
      </p:sp>
      <p:sp>
        <p:nvSpPr>
          <p:cNvPr id="5"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noChangeArrowheads="1"/>
          </p:cNvSpPr>
          <p:nvPr>
            <p:ph type="sldNum" sz="quarter" idx="12"/>
          </p:nvPr>
        </p:nvSpPr>
        <p:spPr/>
        <p:txBody>
          <a:bodyPr/>
          <a:lstStyle>
            <a:lvl1pPr>
              <a:defRPr smtClean="0"/>
            </a:lvl1pPr>
          </a:lstStyle>
          <a:p>
            <a:pPr>
              <a:defRPr/>
            </a:pPr>
            <a:fld id="{D5FA1258-3D6E-4031-9023-6CBF4E0ADD1E}"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smtClean="0"/>
            </a:lvl1pPr>
          </a:lstStyle>
          <a:p>
            <a:pPr>
              <a:defRPr/>
            </a:pPr>
            <a:fld id="{A9F17E8F-924D-498C-ABF4-48D799A1A2AF}" type="datetime1">
              <a:rPr lang="ja-JP" altLang="en-US"/>
              <a:pPr>
                <a:defRPr/>
              </a:pPr>
              <a:t>2014/6/18</a:t>
            </a:fld>
            <a:endParaRPr lang="en-US" altLang="ja-JP" sz="1800">
              <a:solidFill>
                <a:schemeClr val="tx1"/>
              </a:solidFill>
              <a:latin typeface="Arial" charset="0"/>
            </a:endParaRPr>
          </a:p>
        </p:txBody>
      </p:sp>
      <p:sp>
        <p:nvSpPr>
          <p:cNvPr id="5"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noChangeArrowheads="1"/>
          </p:cNvSpPr>
          <p:nvPr>
            <p:ph type="sldNum" sz="quarter" idx="12"/>
          </p:nvPr>
        </p:nvSpPr>
        <p:spPr/>
        <p:txBody>
          <a:bodyPr/>
          <a:lstStyle>
            <a:lvl1pPr>
              <a:defRPr smtClean="0"/>
            </a:lvl1pPr>
          </a:lstStyle>
          <a:p>
            <a:pPr>
              <a:defRPr/>
            </a:pPr>
            <a:fld id="{3EFD9CE3-C863-402A-AD7A-4F5287EFCE37}"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smtClean="0"/>
            </a:lvl1pPr>
          </a:lstStyle>
          <a:p>
            <a:pPr>
              <a:defRPr/>
            </a:pPr>
            <a:fld id="{182BE6B5-DB5F-4DC1-B13F-167660D13602}" type="datetime1">
              <a:rPr lang="ja-JP" altLang="en-US"/>
              <a:pPr>
                <a:defRPr/>
              </a:pPr>
              <a:t>2014/6/18</a:t>
            </a:fld>
            <a:endParaRPr lang="en-US" altLang="ja-JP" sz="1800">
              <a:solidFill>
                <a:schemeClr val="tx1"/>
              </a:solidFill>
              <a:latin typeface="Arial" charset="0"/>
            </a:endParaRPr>
          </a:p>
        </p:txBody>
      </p:sp>
      <p:sp>
        <p:nvSpPr>
          <p:cNvPr id="5"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noChangeArrowheads="1"/>
          </p:cNvSpPr>
          <p:nvPr>
            <p:ph type="sldNum" sz="quarter" idx="12"/>
          </p:nvPr>
        </p:nvSpPr>
        <p:spPr/>
        <p:txBody>
          <a:bodyPr/>
          <a:lstStyle>
            <a:lvl1pPr>
              <a:defRPr smtClean="0"/>
            </a:lvl1pPr>
          </a:lstStyle>
          <a:p>
            <a:pPr>
              <a:defRPr/>
            </a:pPr>
            <a:fld id="{0329B0FB-7715-4A8F-A34E-E7ED4344CD5C}"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smtClean="0"/>
            </a:lvl1pPr>
          </a:lstStyle>
          <a:p>
            <a:pPr>
              <a:defRPr/>
            </a:pPr>
            <a:fld id="{4E6D1082-58A3-484D-A81F-8907D256FABC}" type="datetime1">
              <a:rPr lang="ja-JP" altLang="en-US"/>
              <a:pPr>
                <a:defRPr/>
              </a:pPr>
              <a:t>2014/6/18</a:t>
            </a:fld>
            <a:endParaRPr lang="en-US" altLang="ja-JP" sz="1800">
              <a:solidFill>
                <a:schemeClr val="tx1"/>
              </a:solidFill>
              <a:latin typeface="Arial" charset="0"/>
            </a:endParaRPr>
          </a:p>
        </p:txBody>
      </p:sp>
      <p:sp>
        <p:nvSpPr>
          <p:cNvPr id="6"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7" name="スライド番号プレースホルダ 5"/>
          <p:cNvSpPr>
            <a:spLocks noGrp="1" noChangeArrowheads="1"/>
          </p:cNvSpPr>
          <p:nvPr>
            <p:ph type="sldNum" sz="quarter" idx="12"/>
          </p:nvPr>
        </p:nvSpPr>
        <p:spPr/>
        <p:txBody>
          <a:bodyPr/>
          <a:lstStyle>
            <a:lvl1pPr>
              <a:defRPr smtClean="0"/>
            </a:lvl1pPr>
          </a:lstStyle>
          <a:p>
            <a:pPr>
              <a:defRPr/>
            </a:pPr>
            <a:fld id="{DF46979D-4F1A-4BD3-8561-64C4AC5842FE}"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smtClean="0"/>
            </a:lvl1pPr>
          </a:lstStyle>
          <a:p>
            <a:pPr>
              <a:defRPr/>
            </a:pPr>
            <a:fld id="{3373E24C-DEF4-4EAF-B83F-D840AEF9E835}" type="datetime1">
              <a:rPr lang="ja-JP" altLang="en-US"/>
              <a:pPr>
                <a:defRPr/>
              </a:pPr>
              <a:t>2014/6/18</a:t>
            </a:fld>
            <a:endParaRPr lang="en-US" altLang="ja-JP" sz="1800">
              <a:solidFill>
                <a:schemeClr val="tx1"/>
              </a:solidFill>
              <a:latin typeface="Arial" charset="0"/>
            </a:endParaRPr>
          </a:p>
        </p:txBody>
      </p:sp>
      <p:sp>
        <p:nvSpPr>
          <p:cNvPr id="8"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9" name="スライド番号プレースホルダ 5"/>
          <p:cNvSpPr>
            <a:spLocks noGrp="1" noChangeArrowheads="1"/>
          </p:cNvSpPr>
          <p:nvPr>
            <p:ph type="sldNum" sz="quarter" idx="12"/>
          </p:nvPr>
        </p:nvSpPr>
        <p:spPr/>
        <p:txBody>
          <a:bodyPr/>
          <a:lstStyle>
            <a:lvl1pPr>
              <a:defRPr smtClean="0"/>
            </a:lvl1pPr>
          </a:lstStyle>
          <a:p>
            <a:pPr>
              <a:defRPr/>
            </a:pPr>
            <a:fld id="{7944B3C1-C88A-4D62-AB5B-A4CC6956546E}"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smtClean="0"/>
            </a:lvl1pPr>
          </a:lstStyle>
          <a:p>
            <a:pPr>
              <a:defRPr/>
            </a:pPr>
            <a:fld id="{860A3F35-C4AE-448E-989F-20F1907908F8}" type="datetime1">
              <a:rPr lang="ja-JP" altLang="en-US"/>
              <a:pPr>
                <a:defRPr/>
              </a:pPr>
              <a:t>2014/6/18</a:t>
            </a:fld>
            <a:endParaRPr lang="en-US" altLang="ja-JP" sz="1800">
              <a:solidFill>
                <a:schemeClr val="tx1"/>
              </a:solidFill>
              <a:latin typeface="Arial" charset="0"/>
            </a:endParaRPr>
          </a:p>
        </p:txBody>
      </p:sp>
      <p:sp>
        <p:nvSpPr>
          <p:cNvPr id="4"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5" name="スライド番号プレースホルダ 5"/>
          <p:cNvSpPr>
            <a:spLocks noGrp="1" noChangeArrowheads="1"/>
          </p:cNvSpPr>
          <p:nvPr>
            <p:ph type="sldNum" sz="quarter" idx="12"/>
          </p:nvPr>
        </p:nvSpPr>
        <p:spPr/>
        <p:txBody>
          <a:bodyPr/>
          <a:lstStyle>
            <a:lvl1pPr>
              <a:defRPr smtClean="0"/>
            </a:lvl1pPr>
          </a:lstStyle>
          <a:p>
            <a:pPr>
              <a:defRPr/>
            </a:pPr>
            <a:fld id="{3697436E-B6F9-42D6-8027-5FD1F9F0D09C}"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smtClean="0"/>
            </a:lvl1pPr>
          </a:lstStyle>
          <a:p>
            <a:pPr>
              <a:defRPr/>
            </a:pPr>
            <a:fld id="{881DA73C-B53B-417A-91FE-55F40984D01E}" type="datetime1">
              <a:rPr lang="ja-JP" altLang="en-US"/>
              <a:pPr>
                <a:defRPr/>
              </a:pPr>
              <a:t>2014/6/18</a:t>
            </a:fld>
            <a:endParaRPr lang="en-US" altLang="ja-JP" sz="1800">
              <a:solidFill>
                <a:schemeClr val="tx1"/>
              </a:solidFill>
              <a:latin typeface="Arial" charset="0"/>
            </a:endParaRPr>
          </a:p>
        </p:txBody>
      </p:sp>
      <p:sp>
        <p:nvSpPr>
          <p:cNvPr id="3"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4" name="スライド番号プレースホルダ 5"/>
          <p:cNvSpPr>
            <a:spLocks noGrp="1" noChangeArrowheads="1"/>
          </p:cNvSpPr>
          <p:nvPr>
            <p:ph type="sldNum" sz="quarter" idx="12"/>
          </p:nvPr>
        </p:nvSpPr>
        <p:spPr/>
        <p:txBody>
          <a:bodyPr/>
          <a:lstStyle>
            <a:lvl1pPr>
              <a:defRPr smtClean="0"/>
            </a:lvl1pPr>
          </a:lstStyle>
          <a:p>
            <a:pPr>
              <a:defRPr/>
            </a:pPr>
            <a:fld id="{EF75C5A8-7FC0-4DBA-B1E9-4494D6430BF4}"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smtClean="0"/>
            </a:lvl1pPr>
          </a:lstStyle>
          <a:p>
            <a:pPr>
              <a:defRPr/>
            </a:pPr>
            <a:fld id="{88044DF9-9E99-4D0F-912F-6EE445D7E8DE}" type="datetime1">
              <a:rPr lang="ja-JP" altLang="en-US"/>
              <a:pPr>
                <a:defRPr/>
              </a:pPr>
              <a:t>2014/6/18</a:t>
            </a:fld>
            <a:endParaRPr lang="en-US" altLang="ja-JP" sz="1800">
              <a:solidFill>
                <a:schemeClr val="tx1"/>
              </a:solidFill>
              <a:latin typeface="Arial" charset="0"/>
            </a:endParaRPr>
          </a:p>
        </p:txBody>
      </p:sp>
      <p:sp>
        <p:nvSpPr>
          <p:cNvPr id="6"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7" name="スライド番号プレースホルダ 5"/>
          <p:cNvSpPr>
            <a:spLocks noGrp="1" noChangeArrowheads="1"/>
          </p:cNvSpPr>
          <p:nvPr>
            <p:ph type="sldNum" sz="quarter" idx="12"/>
          </p:nvPr>
        </p:nvSpPr>
        <p:spPr/>
        <p:txBody>
          <a:bodyPr/>
          <a:lstStyle>
            <a:lvl1pPr>
              <a:defRPr smtClean="0"/>
            </a:lvl1pPr>
          </a:lstStyle>
          <a:p>
            <a:pPr>
              <a:defRPr/>
            </a:pPr>
            <a:fld id="{C0B117C8-C07C-4A89-9F79-5F9B28FB8653}"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smtClean="0"/>
            </a:lvl1pPr>
          </a:lstStyle>
          <a:p>
            <a:pPr>
              <a:defRPr/>
            </a:pPr>
            <a:fld id="{ABB41191-90DB-407E-8D3B-9743DF52727D}" type="datetime1">
              <a:rPr lang="ja-JP" altLang="en-US"/>
              <a:pPr>
                <a:defRPr/>
              </a:pPr>
              <a:t>2014/6/18</a:t>
            </a:fld>
            <a:endParaRPr lang="en-US" altLang="ja-JP" sz="1800">
              <a:solidFill>
                <a:schemeClr val="tx1"/>
              </a:solidFill>
              <a:latin typeface="Arial" charset="0"/>
            </a:endParaRPr>
          </a:p>
        </p:txBody>
      </p:sp>
      <p:sp>
        <p:nvSpPr>
          <p:cNvPr id="6" name="フッター プレースホルダ 4"/>
          <p:cNvSpPr>
            <a:spLocks noGrp="1" noChangeArrowheads="1"/>
          </p:cNvSpPr>
          <p:nvPr>
            <p:ph type="ftr" sz="quarter" idx="11"/>
          </p:nvPr>
        </p:nvSpPr>
        <p:spPr/>
        <p:txBody>
          <a:bodyPr/>
          <a:lstStyle>
            <a:lvl1pPr>
              <a:defRPr smtClean="0"/>
            </a:lvl1pPr>
          </a:lstStyle>
          <a:p>
            <a:pPr>
              <a:defRPr/>
            </a:pPr>
            <a:endParaRPr lang="ja-JP" altLang="en-US"/>
          </a:p>
        </p:txBody>
      </p:sp>
      <p:sp>
        <p:nvSpPr>
          <p:cNvPr id="7" name="スライド番号プレースホルダ 5"/>
          <p:cNvSpPr>
            <a:spLocks noGrp="1" noChangeArrowheads="1"/>
          </p:cNvSpPr>
          <p:nvPr>
            <p:ph type="sldNum" sz="quarter" idx="12"/>
          </p:nvPr>
        </p:nvSpPr>
        <p:spPr/>
        <p:txBody>
          <a:bodyPr/>
          <a:lstStyle>
            <a:lvl1pPr>
              <a:defRPr smtClean="0"/>
            </a:lvl1pPr>
          </a:lstStyle>
          <a:p>
            <a:pPr>
              <a:defRPr/>
            </a:pPr>
            <a:fld id="{CE65E200-7D6E-4EDC-AC39-2E400C631CB0}" type="slidenum">
              <a:rPr lang="ja-JP" altLang="en-US"/>
              <a:pPr>
                <a:defRPr/>
              </a:pPr>
              <a:t>‹#›</a:t>
            </a:fld>
            <a:endParaRPr lang="en-US" altLang="ja-JP" sz="1800">
              <a:solidFill>
                <a:schemeClr val="tx1"/>
              </a:solidFill>
              <a:latin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noChangeArrowheads="1"/>
          </p:cNvSpPr>
          <p:nvPr>
            <p:ph type="title" idx="4294967295"/>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1027" name="テキスト プレースホルダ 2"/>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2052" name="日付プレースホルダ 3"/>
          <p:cNvSpPr>
            <a:spLocks noGrp="1" noChangeArrowheads="1"/>
          </p:cNvSpPr>
          <p:nvPr>
            <p:ph type="dt" sz="half" idx="2"/>
          </p:nvPr>
        </p:nvSpPr>
        <p:spPr bwMode="auto">
          <a:xfrm>
            <a:off x="495300" y="6356350"/>
            <a:ext cx="23114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l" eaLnBrk="0" hangingPunct="0">
              <a:defRPr sz="1200" b="0" smtClean="0">
                <a:solidFill>
                  <a:srgbClr val="898989"/>
                </a:solidFill>
                <a:latin typeface="Calibri" pitchFamily="34" charset="0"/>
                <a:sym typeface="Calibri" pitchFamily="34" charset="0"/>
              </a:defRPr>
            </a:lvl1pPr>
          </a:lstStyle>
          <a:p>
            <a:pPr>
              <a:defRPr/>
            </a:pPr>
            <a:fld id="{AB21E90F-56A9-4409-BD00-79D074436B8C}" type="datetime1">
              <a:rPr lang="ja-JP" altLang="en-US"/>
              <a:pPr>
                <a:defRPr/>
              </a:pPr>
              <a:t>2014/6/18</a:t>
            </a:fld>
            <a:endParaRPr lang="en-US" altLang="ja-JP" sz="1800"/>
          </a:p>
        </p:txBody>
      </p:sp>
      <p:sp>
        <p:nvSpPr>
          <p:cNvPr id="2053" name="フッター プレースホルダ 4"/>
          <p:cNvSpPr>
            <a:spLocks noGrp="1" noChangeArrowheads="1"/>
          </p:cNvSpPr>
          <p:nvPr>
            <p:ph type="ftr" sz="quarter" idx="3"/>
          </p:nvPr>
        </p:nvSpPr>
        <p:spPr bwMode="auto">
          <a:xfrm>
            <a:off x="3384550" y="6356350"/>
            <a:ext cx="31369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0" hangingPunct="0">
              <a:defRPr sz="1200" b="0" smtClean="0">
                <a:solidFill>
                  <a:srgbClr val="898989"/>
                </a:solidFill>
                <a:latin typeface="Calibri" pitchFamily="34" charset="0"/>
                <a:sym typeface="Calibri" pitchFamily="34" charset="0"/>
              </a:defRPr>
            </a:lvl1pPr>
          </a:lstStyle>
          <a:p>
            <a:pPr>
              <a:defRPr/>
            </a:pPr>
            <a:endParaRPr lang="ja-JP" altLang="en-US"/>
          </a:p>
        </p:txBody>
      </p:sp>
      <p:sp>
        <p:nvSpPr>
          <p:cNvPr id="2054" name="スライド番号プレースホルダ 5"/>
          <p:cNvSpPr>
            <a:spLocks noGrp="1" noChangeArrowheads="1"/>
          </p:cNvSpPr>
          <p:nvPr>
            <p:ph type="sldNum" sz="quarter" idx="4"/>
          </p:nvPr>
        </p:nvSpPr>
        <p:spPr bwMode="auto">
          <a:xfrm>
            <a:off x="7099300" y="6356350"/>
            <a:ext cx="23114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0" hangingPunct="0">
              <a:defRPr sz="1200" b="0" smtClean="0">
                <a:solidFill>
                  <a:srgbClr val="898989"/>
                </a:solidFill>
                <a:latin typeface="Calibri" pitchFamily="34" charset="0"/>
                <a:sym typeface="Calibri" pitchFamily="34" charset="0"/>
              </a:defRPr>
            </a:lvl1pPr>
          </a:lstStyle>
          <a:p>
            <a:pPr>
              <a:defRPr/>
            </a:pPr>
            <a:fld id="{6987E029-334E-4D39-82C4-C55DF5F877DA}" type="slidenum">
              <a:rPr lang="ja-JP" altLang="en-US"/>
              <a:pPr>
                <a:defRPr/>
              </a:pPr>
              <a:t>‹#›</a:t>
            </a:fld>
            <a:endParaRPr lang="en-US" altLang="ja-JP" sz="1800"/>
          </a:p>
        </p:txBody>
      </p:sp>
    </p:spTree>
  </p:cSld>
  <p:clrMap bg1="lt1" tx1="dk1" bg2="lt2" tx2="dk2" accent1="accent1" accent2="accent2" accent3="accent3" accent4="accent4" accent5="accent5" accent6="accent6" hlink="hlink" folHlink="folHlink"/>
  <p:sldLayoutIdLst>
    <p:sldLayoutId id="2147484900" r:id="rId1"/>
    <p:sldLayoutId id="2147484901" r:id="rId2"/>
    <p:sldLayoutId id="2147484902" r:id="rId3"/>
    <p:sldLayoutId id="2147484903" r:id="rId4"/>
    <p:sldLayoutId id="2147484904" r:id="rId5"/>
    <p:sldLayoutId id="2147484905" r:id="rId6"/>
    <p:sldLayoutId id="2147484906" r:id="rId7"/>
    <p:sldLayoutId id="2147484907" r:id="rId8"/>
    <p:sldLayoutId id="2147484908" r:id="rId9"/>
    <p:sldLayoutId id="2147484909" r:id="rId10"/>
    <p:sldLayoutId id="214748491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サブタイトル 2"/>
          <p:cNvSpPr>
            <a:spLocks noGrp="1" noChangeArrowheads="1"/>
          </p:cNvSpPr>
          <p:nvPr>
            <p:ph type="subTitle" idx="1"/>
          </p:nvPr>
        </p:nvSpPr>
        <p:spPr>
          <a:xfrm>
            <a:off x="1064568" y="5074332"/>
            <a:ext cx="7848872" cy="586916"/>
          </a:xfrm>
        </p:spPr>
        <p:txBody>
          <a:bodyPr/>
          <a:lstStyle/>
          <a:p>
            <a:r>
              <a:rPr lang="en-US" altLang="ja-JP" sz="2800" dirty="0" smtClean="0"/>
              <a:t>Sub-group “UN R0” of  the IWVTA Informal Group</a:t>
            </a:r>
            <a:endParaRPr lang="ja-JP" altLang="en-US" dirty="0" smtClean="0"/>
          </a:p>
        </p:txBody>
      </p:sp>
      <p:sp>
        <p:nvSpPr>
          <p:cNvPr id="25604" name="Text Box 4"/>
          <p:cNvSpPr txBox="1">
            <a:spLocks noChangeArrowheads="1"/>
          </p:cNvSpPr>
          <p:nvPr/>
        </p:nvSpPr>
        <p:spPr bwMode="auto">
          <a:xfrm>
            <a:off x="344599" y="356146"/>
            <a:ext cx="5724525" cy="336550"/>
          </a:xfrm>
          <a:prstGeom prst="rect">
            <a:avLst/>
          </a:prstGeom>
          <a:noFill/>
          <a:ln w="9525">
            <a:noFill/>
            <a:miter lim="800000"/>
            <a:headEnd/>
            <a:tailEnd/>
          </a:ln>
        </p:spPr>
        <p:txBody>
          <a:bodyPr>
            <a:spAutoFit/>
          </a:bodyPr>
          <a:lstStyle/>
          <a:p>
            <a:pPr algn="l" eaLnBrk="0" hangingPunct="0">
              <a:spcBef>
                <a:spcPct val="50000"/>
              </a:spcBef>
            </a:pPr>
            <a:r>
              <a:rPr lang="en-US" altLang="ja-JP" sz="1600" b="0" dirty="0">
                <a:sym typeface="Calibri" pitchFamily="34" charset="0"/>
              </a:rPr>
              <a:t>Transmitted by the Chairman of IWVTA Sub-group “UN R0”</a:t>
            </a:r>
          </a:p>
        </p:txBody>
      </p:sp>
      <p:sp>
        <p:nvSpPr>
          <p:cNvPr id="25605" name="Text Box 4"/>
          <p:cNvSpPr txBox="1">
            <a:spLocks noChangeArrowheads="1"/>
          </p:cNvSpPr>
          <p:nvPr/>
        </p:nvSpPr>
        <p:spPr bwMode="auto">
          <a:xfrm>
            <a:off x="7005227" y="296863"/>
            <a:ext cx="2592797" cy="338554"/>
          </a:xfrm>
          <a:prstGeom prst="rect">
            <a:avLst/>
          </a:prstGeom>
          <a:noFill/>
          <a:ln w="9525">
            <a:noFill/>
            <a:miter lim="800000"/>
            <a:headEnd/>
            <a:tailEnd/>
          </a:ln>
        </p:spPr>
        <p:txBody>
          <a:bodyPr wrap="square">
            <a:spAutoFit/>
          </a:bodyPr>
          <a:lstStyle/>
          <a:p>
            <a:pPr algn="r" eaLnBrk="0" hangingPunct="0">
              <a:spcBef>
                <a:spcPct val="50000"/>
              </a:spcBef>
            </a:pPr>
            <a:r>
              <a:rPr lang="en-US" altLang="ja-JP" sz="1600" b="0" dirty="0" smtClean="0">
                <a:sym typeface="Calibri" pitchFamily="34" charset="0"/>
              </a:rPr>
              <a:t>SGR0-11-16</a:t>
            </a:r>
            <a:endParaRPr lang="en-US" altLang="ja-JP" sz="1600" b="0" dirty="0">
              <a:sym typeface="Calibri" pitchFamily="34" charset="0"/>
            </a:endParaRPr>
          </a:p>
        </p:txBody>
      </p:sp>
      <p:sp>
        <p:nvSpPr>
          <p:cNvPr id="7" name="タイトル 1"/>
          <p:cNvSpPr txBox="1">
            <a:spLocks noChangeArrowheads="1"/>
          </p:cNvSpPr>
          <p:nvPr/>
        </p:nvSpPr>
        <p:spPr bwMode="auto">
          <a:xfrm>
            <a:off x="895350" y="2282825"/>
            <a:ext cx="84201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0" cap="none" spc="0" normalizeH="0" baseline="0" noProof="0" smtClean="0">
                <a:ln>
                  <a:noFill/>
                </a:ln>
                <a:solidFill>
                  <a:schemeClr val="tx1"/>
                </a:solidFill>
                <a:effectLst/>
                <a:uLnTx/>
                <a:uFillTx/>
                <a:latin typeface="+mj-lt"/>
                <a:ea typeface="+mj-ea"/>
                <a:cs typeface="+mj-cs"/>
                <a:sym typeface="Calibri" pitchFamily="34" charset="0"/>
              </a:rPr>
              <a:t>Progress Towards an</a:t>
            </a:r>
            <a:r>
              <a:rPr kumimoji="0" lang="ja-JP" altLang="en-US" sz="3600" b="0" i="0" u="none" strike="noStrike" kern="0" cap="none" spc="0" normalizeH="0" baseline="0" noProof="0" smtClean="0">
                <a:ln>
                  <a:noFill/>
                </a:ln>
                <a:solidFill>
                  <a:schemeClr val="tx1"/>
                </a:solidFill>
                <a:effectLst/>
                <a:uLnTx/>
                <a:uFillTx/>
                <a:latin typeface="+mj-lt"/>
                <a:ea typeface="+mj-ea"/>
                <a:cs typeface="+mj-cs"/>
                <a:sym typeface="Calibri" pitchFamily="34" charset="0"/>
              </a:rPr>
              <a:t/>
            </a:r>
            <a:br>
              <a:rPr kumimoji="0" lang="ja-JP" altLang="en-US" sz="3600" b="0" i="0" u="none" strike="noStrike" kern="0" cap="none" spc="0" normalizeH="0" baseline="0" noProof="0" smtClean="0">
                <a:ln>
                  <a:noFill/>
                </a:ln>
                <a:solidFill>
                  <a:schemeClr val="tx1"/>
                </a:solidFill>
                <a:effectLst/>
                <a:uLnTx/>
                <a:uFillTx/>
                <a:latin typeface="+mj-lt"/>
                <a:ea typeface="+mj-ea"/>
                <a:cs typeface="+mj-cs"/>
                <a:sym typeface="Calibri" pitchFamily="34" charset="0"/>
              </a:rPr>
            </a:br>
            <a:r>
              <a:rPr kumimoji="0" lang="en-US" sz="3600" b="0" i="0" u="none" strike="noStrike" kern="0" cap="none" spc="0" normalizeH="0" baseline="0" noProof="0" smtClean="0">
                <a:ln>
                  <a:noFill/>
                </a:ln>
                <a:solidFill>
                  <a:schemeClr val="tx1"/>
                </a:solidFill>
                <a:effectLst/>
                <a:uLnTx/>
                <a:uFillTx/>
                <a:latin typeface="+mj-lt"/>
                <a:ea typeface="+mj-ea"/>
                <a:cs typeface="+mj-cs"/>
                <a:sym typeface="Calibri" pitchFamily="34" charset="0"/>
              </a:rPr>
              <a:t>International Whole Vehicle Type Approval Scheme  </a:t>
            </a:r>
            <a:endParaRPr kumimoji="0" lang="ja-JP" altLang="en-US" sz="4400" b="0" i="0" u="none" strike="noStrike" kern="0" cap="none" spc="0" normalizeH="0" baseline="0" noProof="0" dirty="0" smtClean="0">
              <a:ln>
                <a:noFill/>
              </a:ln>
              <a:solidFill>
                <a:schemeClr val="tx1"/>
              </a:solidFill>
              <a:effectLst/>
              <a:uLnTx/>
              <a:uFillTx/>
              <a:latin typeface="+mj-lt"/>
              <a:ea typeface="+mj-ea"/>
              <a:cs typeface="+mj-cs"/>
              <a:sym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3EFD9CE3-C863-402A-AD7A-4F5287EFCE37}" type="slidenum">
              <a:rPr lang="ja-JP" altLang="en-US" smtClean="0"/>
              <a:pPr>
                <a:defRPr/>
              </a:pPr>
              <a:t>10</a:t>
            </a:fld>
            <a:endParaRPr lang="en-US" altLang="ja-JP" sz="1800">
              <a:solidFill>
                <a:schemeClr val="tx1"/>
              </a:solidFill>
              <a:latin typeface="Arial" charset="0"/>
            </a:endParaRPr>
          </a:p>
        </p:txBody>
      </p:sp>
      <p:sp>
        <p:nvSpPr>
          <p:cNvPr id="5" name="テキスト ボックス 24"/>
          <p:cNvSpPr>
            <a:spLocks noChangeArrowheads="1"/>
          </p:cNvSpPr>
          <p:nvPr/>
        </p:nvSpPr>
        <p:spPr bwMode="auto">
          <a:xfrm>
            <a:off x="51556" y="116632"/>
            <a:ext cx="9185920" cy="461665"/>
          </a:xfrm>
          <a:prstGeom prst="rect">
            <a:avLst/>
          </a:prstGeom>
          <a:noFill/>
          <a:ln w="9525">
            <a:noFill/>
            <a:miter lim="800000"/>
            <a:headEnd/>
            <a:tailEnd/>
          </a:ln>
        </p:spPr>
        <p:txBody>
          <a:bodyPr wrap="square">
            <a:spAutoFit/>
          </a:bodyPr>
          <a:lstStyle/>
          <a:p>
            <a:pPr lvl="0" algn="l">
              <a:spcAft>
                <a:spcPct val="25000"/>
              </a:spcAft>
              <a:defRPr/>
            </a:pPr>
            <a:r>
              <a:rPr lang="en-US" altLang="ja-JP" sz="2400" b="0" dirty="0">
                <a:solidFill>
                  <a:srgbClr val="000000"/>
                </a:solidFill>
                <a:latin typeface="Arial" panose="020B0604020202020204" pitchFamily="34" charset="0"/>
                <a:ea typeface="ＭＳ Ｐゴシック"/>
                <a:cs typeface="Arial" panose="020B0604020202020204" pitchFamily="34" charset="0"/>
              </a:rPr>
              <a:t>4</a:t>
            </a:r>
            <a:r>
              <a:rPr lang="en-US" altLang="ja-JP" sz="2400" b="0" dirty="0" smtClean="0">
                <a:solidFill>
                  <a:srgbClr val="000000"/>
                </a:solidFill>
                <a:latin typeface="Arial" panose="020B0604020202020204" pitchFamily="34" charset="0"/>
                <a:ea typeface="ＭＳ Ｐゴシック"/>
                <a:cs typeface="Arial" panose="020B0604020202020204" pitchFamily="34" charset="0"/>
              </a:rPr>
              <a:t>. Provisional work schedule for major issues to be discussed</a:t>
            </a:r>
            <a:endParaRPr lang="en-US" altLang="ja-JP" sz="2800" b="0" dirty="0">
              <a:latin typeface="Arial" panose="020B0604020202020204" pitchFamily="34" charset="0"/>
              <a:cs typeface="Arial" panose="020B0604020202020204" pitchFamily="34" charset="0"/>
              <a:sym typeface="Arial" charset="0"/>
            </a:endParaRPr>
          </a:p>
        </p:txBody>
      </p:sp>
      <p:sp>
        <p:nvSpPr>
          <p:cNvPr id="6" name="直線コネクタ 23"/>
          <p:cNvSpPr>
            <a:spLocks noChangeShapeType="1"/>
          </p:cNvSpPr>
          <p:nvPr/>
        </p:nvSpPr>
        <p:spPr bwMode="auto">
          <a:xfrm>
            <a:off x="0" y="584684"/>
            <a:ext cx="9906000" cy="1587"/>
          </a:xfrm>
          <a:prstGeom prst="line">
            <a:avLst/>
          </a:prstGeom>
          <a:noFill/>
          <a:ln w="38100">
            <a:solidFill>
              <a:schemeClr val="accent1"/>
            </a:solidFill>
            <a:round/>
            <a:headEnd/>
            <a:tailEnd/>
          </a:ln>
        </p:spPr>
        <p:txBody>
          <a:bodyPr/>
          <a:lstStyle/>
          <a:p>
            <a:endParaRPr lang="ja-JP" altLang="en-US"/>
          </a:p>
        </p:txBody>
      </p:sp>
      <p:graphicFrame>
        <p:nvGraphicFramePr>
          <p:cNvPr id="3" name="表 2"/>
          <p:cNvGraphicFramePr>
            <a:graphicFrameLocks noGrp="1"/>
          </p:cNvGraphicFramePr>
          <p:nvPr>
            <p:extLst>
              <p:ext uri="{D42A27DB-BD31-4B8C-83A1-F6EECF244321}">
                <p14:modId xmlns:p14="http://schemas.microsoft.com/office/powerpoint/2010/main" val="104796023"/>
              </p:ext>
            </p:extLst>
          </p:nvPr>
        </p:nvGraphicFramePr>
        <p:xfrm>
          <a:off x="495300" y="1052734"/>
          <a:ext cx="8915401" cy="5364597"/>
        </p:xfrm>
        <a:graphic>
          <a:graphicData uri="http://schemas.openxmlformats.org/drawingml/2006/table">
            <a:tbl>
              <a:tblPr firstRow="1" firstCol="1" lastRow="1" lastCol="1" bandRow="1" bandCol="1"/>
              <a:tblGrid>
                <a:gridCol w="305248"/>
                <a:gridCol w="3363143"/>
                <a:gridCol w="252868"/>
                <a:gridCol w="252868"/>
                <a:gridCol w="252868"/>
                <a:gridCol w="252868"/>
                <a:gridCol w="252868"/>
                <a:gridCol w="252868"/>
                <a:gridCol w="252868"/>
                <a:gridCol w="252868"/>
                <a:gridCol w="252868"/>
                <a:gridCol w="252868"/>
                <a:gridCol w="252868"/>
                <a:gridCol w="252868"/>
                <a:gridCol w="252868"/>
                <a:gridCol w="252868"/>
                <a:gridCol w="252868"/>
                <a:gridCol w="1453990"/>
              </a:tblGrid>
              <a:tr h="248449">
                <a:tc rowSpan="2">
                  <a:txBody>
                    <a:bodyPr/>
                    <a:lstStyle/>
                    <a:p>
                      <a:pPr algn="just">
                        <a:spcAft>
                          <a:spcPts val="0"/>
                        </a:spcAft>
                      </a:pPr>
                      <a:r>
                        <a:rPr lang="en-US" sz="1000" kern="100" dirty="0">
                          <a:effectLst/>
                          <a:latin typeface="Century"/>
                          <a:ea typeface="ＭＳ 明朝"/>
                          <a:cs typeface="Times New Roman"/>
                        </a:rPr>
                        <a:t>No</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rowSpan="2">
                  <a:txBody>
                    <a:bodyPr/>
                    <a:lstStyle/>
                    <a:p>
                      <a:pPr algn="just">
                        <a:spcAft>
                          <a:spcPts val="0"/>
                        </a:spcAft>
                      </a:pPr>
                      <a:r>
                        <a:rPr lang="en-US" sz="1000" kern="100">
                          <a:effectLst/>
                          <a:latin typeface="Century"/>
                          <a:ea typeface="ＭＳ 明朝"/>
                          <a:cs typeface="Times New Roman"/>
                        </a:rPr>
                        <a:t>Action item</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12">
                  <a:txBody>
                    <a:bodyPr/>
                    <a:lstStyle/>
                    <a:p>
                      <a:pPr algn="ctr">
                        <a:spcAft>
                          <a:spcPts val="0"/>
                        </a:spcAft>
                      </a:pPr>
                      <a:r>
                        <a:rPr lang="en-US" sz="1000" kern="100">
                          <a:effectLst/>
                          <a:latin typeface="Century"/>
                          <a:ea typeface="ＭＳ 明朝"/>
                          <a:cs typeface="Times New Roman"/>
                        </a:rPr>
                        <a:t>2014</a:t>
                      </a:r>
                      <a:endParaRPr lang="ja-JP" sz="1000" kern="100">
                        <a:effectLst/>
                        <a:latin typeface="Century"/>
                        <a:ea typeface="ＭＳ 明朝"/>
                        <a:cs typeface="Times New Roman"/>
                      </a:endParaRPr>
                    </a:p>
                  </a:txBody>
                  <a:tcPr marL="65023" marR="65023"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ctr">
                        <a:spcAft>
                          <a:spcPts val="0"/>
                        </a:spcAft>
                      </a:pPr>
                      <a:r>
                        <a:rPr lang="en-US" sz="1000" kern="100">
                          <a:effectLst/>
                          <a:latin typeface="Century"/>
                          <a:ea typeface="ＭＳ 明朝"/>
                          <a:cs typeface="Times New Roman"/>
                        </a:rPr>
                        <a:t>2015</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2">
                  <a:txBody>
                    <a:bodyPr/>
                    <a:lstStyle/>
                    <a:p>
                      <a:pPr algn="just">
                        <a:spcAft>
                          <a:spcPts val="0"/>
                        </a:spcAft>
                      </a:pPr>
                      <a:r>
                        <a:rPr lang="en-US" sz="1000" kern="100">
                          <a:effectLst/>
                          <a:latin typeface="Century"/>
                          <a:ea typeface="ＭＳ 明朝"/>
                          <a:cs typeface="Times New Roman"/>
                        </a:rPr>
                        <a:t>Note</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65164">
                <a:tc vMerge="1">
                  <a:txBody>
                    <a:bodyPr/>
                    <a:lstStyle/>
                    <a:p>
                      <a:endParaRPr kumimoji="1" lang="ja-JP" altLang="en-US"/>
                    </a:p>
                  </a:txBody>
                  <a:tcPr/>
                </a:tc>
                <a:tc vMerge="1">
                  <a:txBody>
                    <a:bodyPr/>
                    <a:lstStyle/>
                    <a:p>
                      <a:endParaRPr kumimoji="1" lang="ja-JP" altLang="en-US"/>
                    </a:p>
                  </a:txBody>
                  <a:tcPr/>
                </a:tc>
                <a:tc>
                  <a:txBody>
                    <a:bodyPr/>
                    <a:lstStyle/>
                    <a:p>
                      <a:pPr algn="ctr">
                        <a:spcAft>
                          <a:spcPts val="0"/>
                        </a:spcAft>
                      </a:pPr>
                      <a:r>
                        <a:rPr lang="en-US" sz="900" kern="100" dirty="0">
                          <a:effectLst/>
                          <a:latin typeface="Century"/>
                          <a:ea typeface="ＭＳ 明朝"/>
                          <a:cs typeface="Times New Roman"/>
                        </a:rPr>
                        <a:t>1</a:t>
                      </a:r>
                      <a:endParaRPr lang="ja-JP" sz="900" kern="100" dirty="0">
                        <a:effectLst/>
                        <a:latin typeface="Century"/>
                        <a:ea typeface="ＭＳ 明朝"/>
                        <a:cs typeface="Times New Roman"/>
                      </a:endParaRPr>
                    </a:p>
                  </a:txBody>
                  <a:tcPr marL="65023" marR="65023" marT="0" marB="0">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2</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3</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4</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5</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6</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900" kern="100" dirty="0">
                          <a:effectLst/>
                          <a:latin typeface="Century"/>
                          <a:ea typeface="ＭＳ 明朝"/>
                          <a:cs typeface="Times New Roman"/>
                        </a:rPr>
                        <a:t>7</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8</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9</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800" kern="100" dirty="0">
                          <a:effectLst/>
                          <a:latin typeface="Century"/>
                          <a:ea typeface="ＭＳ 明朝"/>
                          <a:cs typeface="Times New Roman"/>
                        </a:rPr>
                        <a:t>10</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800" kern="100" dirty="0">
                          <a:effectLst/>
                          <a:latin typeface="Century"/>
                          <a:ea typeface="ＭＳ 明朝"/>
                          <a:cs typeface="Times New Roman"/>
                        </a:rPr>
                        <a:t>11</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800" kern="100" dirty="0">
                          <a:effectLst/>
                          <a:latin typeface="Century"/>
                          <a:ea typeface="ＭＳ 明朝"/>
                          <a:cs typeface="Times New Roman"/>
                        </a:rPr>
                        <a:t>12</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1</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2</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Century"/>
                          <a:ea typeface="ＭＳ 明朝"/>
                          <a:cs typeface="Times New Roman"/>
                        </a:rPr>
                        <a:t>3</a:t>
                      </a:r>
                      <a:endParaRPr lang="ja-JP" sz="9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vMerge="1">
                  <a:txBody>
                    <a:bodyPr/>
                    <a:lstStyle/>
                    <a:p>
                      <a:endParaRPr kumimoji="1" lang="ja-JP" altLang="en-US"/>
                    </a:p>
                  </a:txBody>
                  <a:tcPr/>
                </a:tc>
              </a:tr>
              <a:tr h="250052">
                <a:tc>
                  <a:txBody>
                    <a:bodyPr/>
                    <a:lstStyle/>
                    <a:p>
                      <a:pPr algn="ctr">
                        <a:spcAft>
                          <a:spcPts val="0"/>
                        </a:spcAft>
                      </a:pPr>
                      <a:r>
                        <a:rPr lang="en-US" sz="9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just">
                        <a:spcAft>
                          <a:spcPts val="0"/>
                        </a:spcAft>
                      </a:pPr>
                      <a:r>
                        <a:rPr lang="en-US" sz="1000" b="1" kern="100">
                          <a:effectLst/>
                          <a:latin typeface="ＭＳ Ｐゴシック"/>
                          <a:ea typeface="ＭＳ 明朝"/>
                          <a:cs typeface="Times New Roman"/>
                        </a:rPr>
                        <a:t>Meeting schedule</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83">
                <a:tc>
                  <a:txBody>
                    <a:bodyPr/>
                    <a:lstStyle/>
                    <a:p>
                      <a:pPr algn="just">
                        <a:spcAft>
                          <a:spcPts val="0"/>
                        </a:spcAft>
                      </a:pPr>
                      <a:r>
                        <a:rPr lang="en-US" sz="9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Ｐ明朝"/>
                          <a:cs typeface="Times New Roman"/>
                        </a:rPr>
                        <a:t>IWVTA informal meeting</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en-US" sz="1000" kern="100">
                          <a:effectLst/>
                          <a:latin typeface="Century"/>
                          <a:ea typeface="ＭＳ 明朝"/>
                          <a:cs typeface="Times New Roman"/>
                        </a:rPr>
                        <a:t>June, 2014:Moscow</a:t>
                      </a:r>
                      <a:endParaRPr lang="ja-JP" sz="1000" kern="100">
                        <a:effectLst/>
                        <a:latin typeface="Century"/>
                        <a:ea typeface="ＭＳ 明朝"/>
                        <a:cs typeface="Times New Roman"/>
                      </a:endParaRPr>
                    </a:p>
                    <a:p>
                      <a:pPr algn="just">
                        <a:spcAft>
                          <a:spcPts val="0"/>
                        </a:spcAft>
                      </a:pPr>
                      <a:r>
                        <a:rPr lang="en-US" sz="1000" kern="100">
                          <a:effectLst/>
                          <a:latin typeface="Century"/>
                          <a:ea typeface="ＭＳ 明朝"/>
                          <a:cs typeface="Times New Roman"/>
                        </a:rPr>
                        <a:t>September, 2014:Paris</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515">
                <a:tc>
                  <a:txBody>
                    <a:bodyPr/>
                    <a:lstStyle/>
                    <a:p>
                      <a:pPr algn="just">
                        <a:spcAft>
                          <a:spcPts val="0"/>
                        </a:spcAft>
                      </a:pPr>
                      <a:r>
                        <a:rPr lang="en-US" sz="9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Sub-group for UN R0</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kern="100">
                          <a:effectLst/>
                          <a:latin typeface="Century"/>
                          <a:ea typeface="ＭＳ 明朝"/>
                          <a:cs typeface="Times New Roman"/>
                        </a:rPr>
                        <a:t>◆</a:t>
                      </a: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263677">
                <a:tc>
                  <a:txBody>
                    <a:bodyPr/>
                    <a:lstStyle/>
                    <a:p>
                      <a:pPr algn="just">
                        <a:spcAft>
                          <a:spcPts val="0"/>
                        </a:spcAft>
                      </a:pPr>
                      <a:r>
                        <a:rPr lang="en-US" sz="9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just">
                        <a:spcAft>
                          <a:spcPts val="0"/>
                        </a:spcAft>
                      </a:pPr>
                      <a:r>
                        <a:rPr lang="en-US" sz="1000" b="1" kern="100">
                          <a:effectLst/>
                          <a:latin typeface="ＭＳ Ｐゴシック"/>
                          <a:ea typeface="ＭＳ 明朝"/>
                          <a:cs typeface="Times New Roman"/>
                        </a:rPr>
                        <a:t>UN R0</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just">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r>
              <a:tr h="289323">
                <a:tc>
                  <a:txBody>
                    <a:bodyPr/>
                    <a:lstStyle/>
                    <a:p>
                      <a:pPr algn="just">
                        <a:spcAft>
                          <a:spcPts val="0"/>
                        </a:spcAft>
                      </a:pPr>
                      <a:r>
                        <a:rPr lang="en-US" sz="900" kern="100">
                          <a:effectLst/>
                          <a:latin typeface="Century"/>
                          <a:ea typeface="ＭＳ 明朝"/>
                          <a:cs typeface="Times New Roman"/>
                        </a:rPr>
                        <a:t>1</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dirty="0">
                          <a:effectLst/>
                          <a:latin typeface="Century"/>
                          <a:ea typeface="ＭＳ 明朝"/>
                          <a:cs typeface="Times New Roman"/>
                        </a:rPr>
                        <a:t>How to decide which UN Regulations to include in UN R0</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ＭＳ 明朝"/>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en-US" sz="900" kern="100">
                          <a:effectLst/>
                          <a:latin typeface="Century"/>
                          <a:ea typeface="ＭＳ 明朝"/>
                          <a:cs typeface="Times New Roman"/>
                        </a:rPr>
                        <a:t>By June 2015: respective GRs and IWVTA Inf.G will submit the proposal to WP.29</a:t>
                      </a:r>
                      <a:endParaRPr lang="ja-JP" sz="1000" kern="100">
                        <a:effectLst/>
                        <a:latin typeface="Century"/>
                        <a:ea typeface="ＭＳ 明朝"/>
                        <a:cs typeface="Times New Roman"/>
                      </a:endParaRPr>
                    </a:p>
                    <a:p>
                      <a:pPr algn="just">
                        <a:spcAft>
                          <a:spcPts val="0"/>
                        </a:spcAft>
                      </a:pPr>
                      <a:r>
                        <a:rPr lang="en-US" sz="900" kern="100">
                          <a:effectLst/>
                          <a:latin typeface="Century"/>
                          <a:ea typeface="ＭＳ 明朝"/>
                          <a:cs typeface="Times New Roman"/>
                        </a:rPr>
                        <a:t>By March 2016: WP29 consider the proposal</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24">
                <a:tc>
                  <a:txBody>
                    <a:bodyPr/>
                    <a:lstStyle/>
                    <a:p>
                      <a:pPr algn="ctr">
                        <a:spcAft>
                          <a:spcPts val="0"/>
                        </a:spcAft>
                      </a:pPr>
                      <a:r>
                        <a:rPr lang="en-US" sz="9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dirty="0">
                          <a:effectLst/>
                          <a:latin typeface="Century"/>
                          <a:ea typeface="ＭＳ 明朝"/>
                          <a:cs typeface="Times New Roman"/>
                        </a:rPr>
                        <a:t>Ask CPs about their positions on UN Regulations of “A” list and “B” list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effectLst/>
                          <a:latin typeface="Century"/>
                          <a:ea typeface="ＭＳ Ｐゴシック"/>
                          <a:cs typeface="Times New Roman"/>
                        </a:rPr>
                        <a: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dirty="0">
                          <a:effectLst/>
                          <a:latin typeface="Century"/>
                          <a:ea typeface="ＭＳ Ｐゴシック"/>
                          <a:cs typeface="Times New Roman"/>
                        </a:rPr>
                        <a: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effectLst/>
                          <a:latin typeface="Century"/>
                          <a:ea typeface="ＭＳ Ｐゴシック"/>
                          <a:cs typeface="Times New Roman"/>
                        </a:rPr>
                        <a: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dirty="0">
                          <a:effectLst/>
                          <a:latin typeface="ＭＳ Ｐゴシック"/>
                          <a:ea typeface="ＭＳ 明朝"/>
                          <a:cs typeface="Times New Roman"/>
                        </a:rPr>
                        <a:t>A</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25388">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dirty="0">
                          <a:effectLst/>
                          <a:latin typeface="Century"/>
                          <a:ea typeface="ＭＳ 明朝"/>
                          <a:cs typeface="Times New Roman"/>
                        </a:rPr>
                        <a:t>Possible role of SGR0</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A</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dirty="0">
                          <a:effectLst/>
                          <a:latin typeface="Century"/>
                          <a:ea typeface="ＭＳ 明朝"/>
                          <a:cs typeface="Times New Roman"/>
                        </a:rPr>
                        <a:t> </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dirty="0">
                          <a:effectLst/>
                          <a:latin typeface="Century"/>
                          <a:ea typeface="ＭＳ 明朝"/>
                          <a:cs typeface="Times New Roman"/>
                        </a:rPr>
                        <a:t> </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entury"/>
                          <a:ea typeface="ＭＳ Ｐゴシック"/>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30196">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dirty="0">
                          <a:effectLst/>
                          <a:latin typeface="Century"/>
                          <a:ea typeface="ＭＳ 明朝"/>
                          <a:cs typeface="Times New Roman"/>
                        </a:rPr>
                        <a:t>Consider in GRs</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b="1" kern="100">
                          <a:effectLst/>
                          <a:latin typeface="Century"/>
                          <a:ea typeface="ＭＳ 明朝"/>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effectLst/>
                          <a:latin typeface="Century"/>
                          <a:ea typeface="ＭＳ Ｐゴシック"/>
                          <a:cs typeface="Times New Roman"/>
                        </a:rPr>
                        <a: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dirty="0">
                          <a:effectLst/>
                          <a:latin typeface="Century"/>
                          <a:ea typeface="ＭＳ Ｐゴシック"/>
                          <a:cs typeface="Times New Roman"/>
                        </a:rPr>
                        <a:t>⇒</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38211">
                <a:tc>
                  <a:txBody>
                    <a:bodyPr/>
                    <a:lstStyle/>
                    <a:p>
                      <a:pPr algn="ctr">
                        <a:spcAft>
                          <a:spcPts val="0"/>
                        </a:spcAft>
                      </a:pPr>
                      <a:r>
                        <a:rPr lang="en-US" sz="900" kern="100">
                          <a:effectLst/>
                          <a:latin typeface="Century"/>
                          <a:ea typeface="ＭＳ 明朝"/>
                          <a:cs typeface="Times New Roman"/>
                        </a:rPr>
                        <a:t>2</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Solve the remaining issues</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dirty="0">
                          <a:effectLst/>
                          <a:latin typeface="ＭＳ Ｐゴシック"/>
                          <a:ea typeface="ＭＳ 明朝"/>
                          <a:cs typeface="Times New Roman"/>
                        </a:rPr>
                        <a:t> </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100" b="1" kern="100" dirty="0">
                          <a:effectLst/>
                          <a:latin typeface="ＭＳ Ｐゴシック"/>
                          <a:ea typeface="ＭＳ 明朝"/>
                          <a:cs typeface="Times New Roman"/>
                        </a:rPr>
                        <a:t> </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entury"/>
                          <a:ea typeface="ＭＳ Ｐゴシック"/>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just">
                        <a:spcAft>
                          <a:spcPts val="0"/>
                        </a:spcAft>
                      </a:pPr>
                      <a:r>
                        <a:rPr lang="en-US" sz="900" kern="100">
                          <a:effectLst/>
                          <a:latin typeface="Century"/>
                          <a:ea typeface="ＭＳ Ｐ明朝"/>
                          <a:cs typeface="Times New Roman"/>
                        </a:rPr>
                        <a:t>By June 2015: IWVTA IG will finalize the draft UN R0 for the submission to WP.29</a:t>
                      </a:r>
                      <a:endParaRPr lang="ja-JP" sz="1000" kern="100">
                        <a:effectLst/>
                        <a:latin typeface="Century"/>
                        <a:ea typeface="ＭＳ 明朝"/>
                        <a:cs typeface="Times New Roman"/>
                      </a:endParaRPr>
                    </a:p>
                    <a:p>
                      <a:pPr algn="just">
                        <a:spcAft>
                          <a:spcPts val="0"/>
                        </a:spcAft>
                      </a:pPr>
                      <a:r>
                        <a:rPr lang="en-US" sz="900" kern="100">
                          <a:effectLst/>
                          <a:latin typeface="Century"/>
                          <a:ea typeface="ＭＳ 明朝"/>
                          <a:cs typeface="Times New Roman"/>
                        </a:rPr>
                        <a:t>By March 2016: WP29 consider the proposal</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593">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Transitional provision (common commencement date)</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strike="sngStrike" kern="100" dirty="0" smtClean="0">
                          <a:solidFill>
                            <a:srgbClr val="00B0F0"/>
                          </a:solidFill>
                          <a:effectLst/>
                          <a:latin typeface="ＭＳ Ｐゴシック"/>
                          <a:ea typeface="ＭＳ 明朝"/>
                          <a:cs typeface="Times New Roman"/>
                        </a:rPr>
                        <a:t>A</a:t>
                      </a:r>
                    </a:p>
                    <a:p>
                      <a:pPr algn="ctr">
                        <a:spcAft>
                          <a:spcPts val="0"/>
                        </a:spcAft>
                      </a:pPr>
                      <a:r>
                        <a:rPr lang="ja-JP" altLang="ja-JP" sz="1000" b="1" kern="100" dirty="0" smtClean="0">
                          <a:solidFill>
                            <a:srgbClr val="00B0F0"/>
                          </a:solidFill>
                          <a:effectLst/>
                          <a:latin typeface="Century"/>
                          <a:ea typeface="+mn-ea"/>
                          <a:cs typeface="Times New Roman"/>
                        </a:rPr>
                        <a:t>⇒</a:t>
                      </a:r>
                      <a:endParaRPr lang="ja-JP" sz="1000" strike="sngStrike"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dirty="0">
                          <a:solidFill>
                            <a:srgbClr val="00B0F0"/>
                          </a:solidFill>
                          <a:effectLst/>
                          <a:latin typeface="Century"/>
                          <a:ea typeface="ＭＳ Ｐゴシック"/>
                          <a:cs typeface="Times New Roman"/>
                        </a:rPr>
                        <a:t>⇒</a:t>
                      </a:r>
                      <a:endParaRPr lang="ja-JP" sz="1000"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solidFill>
                            <a:srgbClr val="00B0F0"/>
                          </a:solidFill>
                          <a:effectLst/>
                          <a:latin typeface="Century"/>
                          <a:ea typeface="ＭＳ Ｐゴシック"/>
                          <a:cs typeface="Times New Roman"/>
                        </a:rPr>
                        <a:t>⇒</a:t>
                      </a:r>
                      <a:endParaRPr lang="ja-JP" sz="1000"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solidFill>
                            <a:srgbClr val="00B0F0"/>
                          </a:solidFill>
                          <a:effectLst/>
                          <a:latin typeface="Century"/>
                          <a:ea typeface="ＭＳ Ｐゴシック"/>
                          <a:cs typeface="Times New Roman"/>
                        </a:rPr>
                        <a:t>⇒</a:t>
                      </a:r>
                      <a:endParaRPr lang="ja-JP" sz="1000"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dirty="0">
                          <a:solidFill>
                            <a:srgbClr val="00B0F0"/>
                          </a:solidFill>
                          <a:effectLst/>
                          <a:latin typeface="Century"/>
                          <a:ea typeface="ＭＳ Ｐゴシック"/>
                          <a:cs typeface="Times New Roman"/>
                        </a:rPr>
                        <a:t>⇒</a:t>
                      </a:r>
                      <a:endParaRPr lang="ja-JP" sz="1000"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dirty="0">
                          <a:solidFill>
                            <a:srgbClr val="00B0F0"/>
                          </a:solidFill>
                          <a:effectLst/>
                          <a:latin typeface="ＭＳ Ｐゴシック"/>
                          <a:ea typeface="ＭＳ 明朝"/>
                          <a:cs typeface="Times New Roman"/>
                        </a:rPr>
                        <a:t>A</a:t>
                      </a:r>
                      <a:endParaRPr lang="ja-JP" sz="1000" kern="100" dirty="0">
                        <a:solidFill>
                          <a:srgbClr val="00B0F0"/>
                        </a:solidFill>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dirty="0">
                          <a:effectLst/>
                          <a:latin typeface="Century"/>
                          <a:ea typeface="ＭＳ Ｐゴシック"/>
                          <a:cs typeface="Times New Roman"/>
                        </a:rPr>
                        <a:t> </a:t>
                      </a:r>
                      <a:endParaRPr lang="ja-JP" sz="1000" kern="100" dirty="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entury"/>
                          <a:ea typeface="ＭＳ Ｐゴシック"/>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entury"/>
                          <a:ea typeface="ＭＳ Ｐゴシック"/>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entury"/>
                          <a:ea typeface="ＭＳ Ｐゴシック"/>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447208">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Format of status document (ECE/TRANS/WP.29/343) to manage L-IWVTA information</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 </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dirty="0">
                          <a:effectLst/>
                          <a:latin typeface="ＭＳ Ｐゴシック"/>
                          <a:ea typeface="ＭＳ 明朝"/>
                          <a:cs typeface="Times New Roman"/>
                        </a:rPr>
                        <a:t>A</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en-US" sz="1000" kern="100" dirty="0">
                          <a:effectLst/>
                          <a:latin typeface="Century"/>
                          <a:ea typeface="ＭＳ 明朝"/>
                          <a:cs typeface="Times New Roman"/>
                        </a:rPr>
                        <a:t> </a:t>
                      </a:r>
                      <a:endParaRPr lang="ja-JP" sz="1000" kern="100" dirty="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84695">
                <a:tc>
                  <a:txBody>
                    <a:bodyPr/>
                    <a:lstStyle/>
                    <a:p>
                      <a:pPr algn="ctr">
                        <a:spcAft>
                          <a:spcPts val="0"/>
                        </a:spcAft>
                      </a:pPr>
                      <a:r>
                        <a:rPr lang="en-US" sz="9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DoF (Document of fulfillment) or other alternative method</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A</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333403">
                <a:tc>
                  <a:txBody>
                    <a:bodyPr/>
                    <a:lstStyle/>
                    <a:p>
                      <a:pPr algn="ctr">
                        <a:spcAft>
                          <a:spcPts val="0"/>
                        </a:spcAft>
                      </a:pPr>
                      <a:r>
                        <a:rPr lang="en-US" sz="900" kern="100">
                          <a:effectLst/>
                          <a:latin typeface="Century"/>
                          <a:ea typeface="ＭＳ 明朝"/>
                          <a:cs typeface="Times New Roman"/>
                        </a:rPr>
                        <a:t>3</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Review and submit the UN R0 second draft to WP.29</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ＭＳ Ｐゴシック"/>
                          <a:ea typeface="ＭＳ 明朝"/>
                          <a:cs typeface="Times New Roman"/>
                        </a:rPr>
                        <a:t>A</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effectLst/>
                          <a:latin typeface="Century"/>
                          <a:ea typeface="ＭＳ 明朝"/>
                          <a:cs typeface="Times New Roman"/>
                        </a:rPr>
                        <a:t> </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452016">
                <a:tc>
                  <a:txBody>
                    <a:bodyPr/>
                    <a:lstStyle/>
                    <a:p>
                      <a:pPr algn="ctr">
                        <a:spcAft>
                          <a:spcPts val="0"/>
                        </a:spcAft>
                      </a:pPr>
                      <a:r>
                        <a:rPr lang="en-US" sz="900" kern="100">
                          <a:effectLst/>
                          <a:latin typeface="Century"/>
                          <a:ea typeface="ＭＳ 明朝"/>
                          <a:cs typeface="Times New Roman"/>
                        </a:rPr>
                        <a:t>4</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a:effectLst/>
                          <a:latin typeface="Century"/>
                          <a:ea typeface="ＭＳ 明朝"/>
                          <a:cs typeface="Times New Roman"/>
                        </a:rPr>
                        <a:t>Consider the possibility of a permanent working group to oversee UN R0</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b="1" kern="100">
                          <a:effectLst/>
                          <a:latin typeface="Century"/>
                          <a:ea typeface="ＭＳ Ｐゴシック"/>
                          <a:cs typeface="Times New Roman"/>
                        </a:rPr>
                        <a:t>⇒</a:t>
                      </a:r>
                      <a:endParaRPr lang="ja-JP" sz="1000" kern="100">
                        <a:effectLst/>
                        <a:latin typeface="Century"/>
                        <a:ea typeface="ＭＳ 明朝"/>
                        <a:cs typeface="Times New Roman"/>
                      </a:endParaRPr>
                    </a:p>
                  </a:txBody>
                  <a:tcPr marL="65023" marR="65023"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kern="100" dirty="0">
                          <a:effectLst/>
                          <a:latin typeface="Century"/>
                          <a:ea typeface="ＭＳ Ｐ明朝"/>
                          <a:cs typeface="Times New Roman"/>
                        </a:rPr>
                        <a:t> </a:t>
                      </a:r>
                      <a:endParaRPr lang="ja-JP" sz="1000" kern="100" dirty="0">
                        <a:effectLst/>
                        <a:latin typeface="Century"/>
                        <a:ea typeface="ＭＳ 明朝"/>
                        <a:cs typeface="Times New Roman"/>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50020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4"/>
          <p:cNvSpPr txBox="1">
            <a:spLocks noGrp="1" noChangeArrowheads="1"/>
          </p:cNvSpPr>
          <p:nvPr/>
        </p:nvSpPr>
        <p:spPr bwMode="auto">
          <a:xfrm>
            <a:off x="7099300" y="6356350"/>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SimSun" pitchFamily="2" charset="-122"/>
              </a:defRPr>
            </a:lvl1pPr>
            <a:lvl2pPr marL="742950" indent="-285750">
              <a:defRPr sz="1400" b="1">
                <a:solidFill>
                  <a:schemeClr val="tx1"/>
                </a:solidFill>
                <a:latin typeface="Arial" charset="0"/>
                <a:ea typeface="SimSun" pitchFamily="2" charset="-122"/>
              </a:defRPr>
            </a:lvl2pPr>
            <a:lvl3pPr marL="1143000" indent="-228600">
              <a:defRPr sz="1400" b="1">
                <a:solidFill>
                  <a:schemeClr val="tx1"/>
                </a:solidFill>
                <a:latin typeface="Arial" charset="0"/>
                <a:ea typeface="SimSun" pitchFamily="2" charset="-122"/>
              </a:defRPr>
            </a:lvl3pPr>
            <a:lvl4pPr marL="1600200" indent="-228600">
              <a:defRPr sz="1400" b="1">
                <a:solidFill>
                  <a:schemeClr val="tx1"/>
                </a:solidFill>
                <a:latin typeface="Arial" charset="0"/>
                <a:ea typeface="SimSun" pitchFamily="2" charset="-122"/>
              </a:defRPr>
            </a:lvl4pPr>
            <a:lvl5pPr marL="2057400" indent="-228600">
              <a:defRPr sz="1400" b="1">
                <a:solidFill>
                  <a:schemeClr val="tx1"/>
                </a:solidFill>
                <a:latin typeface="Arial" charset="0"/>
                <a:ea typeface="SimSun" pitchFamily="2" charset="-122"/>
              </a:defRPr>
            </a:lvl5pPr>
            <a:lvl6pPr marL="2514600" indent="-228600" algn="ctr" eaLnBrk="0" fontAlgn="base" hangingPunct="0">
              <a:spcBef>
                <a:spcPct val="0"/>
              </a:spcBef>
              <a:spcAft>
                <a:spcPct val="0"/>
              </a:spcAft>
              <a:defRPr sz="1400" b="1">
                <a:solidFill>
                  <a:schemeClr val="tx1"/>
                </a:solidFill>
                <a:latin typeface="Arial" charset="0"/>
                <a:ea typeface="SimSun" pitchFamily="2" charset="-122"/>
              </a:defRPr>
            </a:lvl6pPr>
            <a:lvl7pPr marL="2971800" indent="-228600" algn="ctr" eaLnBrk="0" fontAlgn="base" hangingPunct="0">
              <a:spcBef>
                <a:spcPct val="0"/>
              </a:spcBef>
              <a:spcAft>
                <a:spcPct val="0"/>
              </a:spcAft>
              <a:defRPr sz="1400" b="1">
                <a:solidFill>
                  <a:schemeClr val="tx1"/>
                </a:solidFill>
                <a:latin typeface="Arial" charset="0"/>
                <a:ea typeface="SimSun" pitchFamily="2" charset="-122"/>
              </a:defRPr>
            </a:lvl7pPr>
            <a:lvl8pPr marL="3429000" indent="-228600" algn="ctr" eaLnBrk="0" fontAlgn="base" hangingPunct="0">
              <a:spcBef>
                <a:spcPct val="0"/>
              </a:spcBef>
              <a:spcAft>
                <a:spcPct val="0"/>
              </a:spcAft>
              <a:defRPr sz="1400" b="1">
                <a:solidFill>
                  <a:schemeClr val="tx1"/>
                </a:solidFill>
                <a:latin typeface="Arial" charset="0"/>
                <a:ea typeface="SimSun" pitchFamily="2" charset="-122"/>
              </a:defRPr>
            </a:lvl8pPr>
            <a:lvl9pPr marL="3886200" indent="-228600" algn="ctr" eaLnBrk="0" fontAlgn="base" hangingPunct="0">
              <a:spcBef>
                <a:spcPct val="0"/>
              </a:spcBef>
              <a:spcAft>
                <a:spcPct val="0"/>
              </a:spcAft>
              <a:defRPr sz="1400" b="1">
                <a:solidFill>
                  <a:schemeClr val="tx1"/>
                </a:solidFill>
                <a:latin typeface="Arial" charset="0"/>
                <a:ea typeface="SimSun" pitchFamily="2" charset="-122"/>
              </a:defRPr>
            </a:lvl9pPr>
          </a:lstStyle>
          <a:p>
            <a:pPr algn="r"/>
            <a:fld id="{421B020C-1D0D-4E77-9223-FFE5087904A9}" type="slidenum">
              <a:rPr lang="ja-JP" altLang="en-US" sz="1200" b="0">
                <a:solidFill>
                  <a:srgbClr val="898989"/>
                </a:solidFill>
                <a:latin typeface="Calibri" pitchFamily="34" charset="0"/>
                <a:ea typeface="ＭＳ Ｐゴシック" pitchFamily="34" charset="-128"/>
                <a:sym typeface="Calibri" pitchFamily="34" charset="0"/>
              </a:rPr>
              <a:pPr algn="r"/>
              <a:t>11</a:t>
            </a:fld>
            <a:endParaRPr lang="en-US" altLang="ja-JP">
              <a:ea typeface="ＭＳ Ｐゴシック" pitchFamily="34" charset="-128"/>
              <a:sym typeface="Calibri" pitchFamily="34" charset="0"/>
            </a:endParaRPr>
          </a:p>
        </p:txBody>
      </p:sp>
      <p:sp>
        <p:nvSpPr>
          <p:cNvPr id="16387" name="直線コネクタ 23"/>
          <p:cNvSpPr>
            <a:spLocks noChangeShapeType="1"/>
          </p:cNvSpPr>
          <p:nvPr/>
        </p:nvSpPr>
        <p:spPr bwMode="auto">
          <a:xfrm>
            <a:off x="0" y="62071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6388" name="テキスト ボックス 24"/>
          <p:cNvSpPr>
            <a:spLocks noChangeArrowheads="1"/>
          </p:cNvSpPr>
          <p:nvPr/>
        </p:nvSpPr>
        <p:spPr bwMode="auto">
          <a:xfrm>
            <a:off x="92460" y="44450"/>
            <a:ext cx="9058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SimSun" pitchFamily="2" charset="-122"/>
              </a:defRPr>
            </a:lvl1pPr>
            <a:lvl2pPr marL="742950" indent="-285750">
              <a:defRPr sz="1400" b="1">
                <a:solidFill>
                  <a:schemeClr val="tx1"/>
                </a:solidFill>
                <a:latin typeface="Arial" charset="0"/>
                <a:ea typeface="SimSun" pitchFamily="2" charset="-122"/>
              </a:defRPr>
            </a:lvl2pPr>
            <a:lvl3pPr marL="1143000" indent="-228600">
              <a:defRPr sz="1400" b="1">
                <a:solidFill>
                  <a:schemeClr val="tx1"/>
                </a:solidFill>
                <a:latin typeface="Arial" charset="0"/>
                <a:ea typeface="SimSun" pitchFamily="2" charset="-122"/>
              </a:defRPr>
            </a:lvl3pPr>
            <a:lvl4pPr marL="1600200" indent="-228600">
              <a:defRPr sz="1400" b="1">
                <a:solidFill>
                  <a:schemeClr val="tx1"/>
                </a:solidFill>
                <a:latin typeface="Arial" charset="0"/>
                <a:ea typeface="SimSun" pitchFamily="2" charset="-122"/>
              </a:defRPr>
            </a:lvl4pPr>
            <a:lvl5pPr marL="2057400" indent="-228600">
              <a:defRPr sz="1400" b="1">
                <a:solidFill>
                  <a:schemeClr val="tx1"/>
                </a:solidFill>
                <a:latin typeface="Arial" charset="0"/>
                <a:ea typeface="SimSun" pitchFamily="2" charset="-122"/>
              </a:defRPr>
            </a:lvl5pPr>
            <a:lvl6pPr marL="2514600" indent="-228600" algn="ctr" eaLnBrk="0" fontAlgn="base" hangingPunct="0">
              <a:spcBef>
                <a:spcPct val="0"/>
              </a:spcBef>
              <a:spcAft>
                <a:spcPct val="0"/>
              </a:spcAft>
              <a:defRPr sz="1400" b="1">
                <a:solidFill>
                  <a:schemeClr val="tx1"/>
                </a:solidFill>
                <a:latin typeface="Arial" charset="0"/>
                <a:ea typeface="SimSun" pitchFamily="2" charset="-122"/>
              </a:defRPr>
            </a:lvl6pPr>
            <a:lvl7pPr marL="2971800" indent="-228600" algn="ctr" eaLnBrk="0" fontAlgn="base" hangingPunct="0">
              <a:spcBef>
                <a:spcPct val="0"/>
              </a:spcBef>
              <a:spcAft>
                <a:spcPct val="0"/>
              </a:spcAft>
              <a:defRPr sz="1400" b="1">
                <a:solidFill>
                  <a:schemeClr val="tx1"/>
                </a:solidFill>
                <a:latin typeface="Arial" charset="0"/>
                <a:ea typeface="SimSun" pitchFamily="2" charset="-122"/>
              </a:defRPr>
            </a:lvl7pPr>
            <a:lvl8pPr marL="3429000" indent="-228600" algn="ctr" eaLnBrk="0" fontAlgn="base" hangingPunct="0">
              <a:spcBef>
                <a:spcPct val="0"/>
              </a:spcBef>
              <a:spcAft>
                <a:spcPct val="0"/>
              </a:spcAft>
              <a:defRPr sz="1400" b="1">
                <a:solidFill>
                  <a:schemeClr val="tx1"/>
                </a:solidFill>
                <a:latin typeface="Arial" charset="0"/>
                <a:ea typeface="SimSun" pitchFamily="2" charset="-122"/>
              </a:defRPr>
            </a:lvl8pPr>
            <a:lvl9pPr marL="3886200" indent="-228600" algn="ctr" eaLnBrk="0" fontAlgn="base" hangingPunct="0">
              <a:spcBef>
                <a:spcPct val="0"/>
              </a:spcBef>
              <a:spcAft>
                <a:spcPct val="0"/>
              </a:spcAft>
              <a:defRPr sz="1400" b="1">
                <a:solidFill>
                  <a:schemeClr val="tx1"/>
                </a:solidFill>
                <a:latin typeface="Arial" charset="0"/>
                <a:ea typeface="SimSun" pitchFamily="2" charset="-122"/>
              </a:defRPr>
            </a:lvl9pPr>
          </a:lstStyle>
          <a:p>
            <a:pPr algn="l"/>
            <a:r>
              <a:rPr lang="en-US" altLang="ja-JP" sz="2800" b="0" dirty="0" smtClean="0">
                <a:ea typeface="ＭＳ Ｐゴシック" pitchFamily="34" charset="-128"/>
                <a:sym typeface="Arial" charset="0"/>
              </a:rPr>
              <a:t>5. Requests </a:t>
            </a:r>
            <a:r>
              <a:rPr lang="en-US" altLang="ja-JP" sz="2800" b="0" dirty="0">
                <a:ea typeface="ＭＳ Ｐゴシック" pitchFamily="34" charset="-128"/>
                <a:sym typeface="Arial" charset="0"/>
              </a:rPr>
              <a:t>for WP.29</a:t>
            </a:r>
            <a:endParaRPr lang="en-US" altLang="ja-JP" dirty="0">
              <a:ea typeface="ＭＳ Ｐゴシック" pitchFamily="34" charset="-128"/>
              <a:sym typeface="Calibri" pitchFamily="34" charset="0"/>
            </a:endParaRPr>
          </a:p>
        </p:txBody>
      </p:sp>
      <p:sp>
        <p:nvSpPr>
          <p:cNvPr id="16389" name="テキスト ボックス 3"/>
          <p:cNvSpPr>
            <a:spLocks noChangeArrowheads="1"/>
          </p:cNvSpPr>
          <p:nvPr/>
        </p:nvSpPr>
        <p:spPr bwMode="auto">
          <a:xfrm>
            <a:off x="236476" y="836712"/>
            <a:ext cx="9468482"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1400" b="1">
                <a:solidFill>
                  <a:schemeClr val="tx1"/>
                </a:solidFill>
                <a:latin typeface="Arial" charset="0"/>
                <a:ea typeface="SimSun" pitchFamily="2" charset="-122"/>
              </a:defRPr>
            </a:lvl1pPr>
            <a:lvl2pPr marL="444500" indent="-444500">
              <a:defRPr sz="1400" b="1">
                <a:solidFill>
                  <a:schemeClr val="tx1"/>
                </a:solidFill>
                <a:latin typeface="Arial" charset="0"/>
                <a:ea typeface="SimSun" pitchFamily="2" charset="-122"/>
              </a:defRPr>
            </a:lvl2pPr>
            <a:lvl3pPr marL="1143000" indent="-228600">
              <a:defRPr sz="1400" b="1">
                <a:solidFill>
                  <a:schemeClr val="tx1"/>
                </a:solidFill>
                <a:latin typeface="Arial" charset="0"/>
                <a:ea typeface="SimSun" pitchFamily="2" charset="-122"/>
              </a:defRPr>
            </a:lvl3pPr>
            <a:lvl4pPr marL="1600200" indent="-228600">
              <a:defRPr sz="1400" b="1">
                <a:solidFill>
                  <a:schemeClr val="tx1"/>
                </a:solidFill>
                <a:latin typeface="Arial" charset="0"/>
                <a:ea typeface="SimSun" pitchFamily="2" charset="-122"/>
              </a:defRPr>
            </a:lvl4pPr>
            <a:lvl5pPr marL="2057400" indent="-228600">
              <a:defRPr sz="1400" b="1">
                <a:solidFill>
                  <a:schemeClr val="tx1"/>
                </a:solidFill>
                <a:latin typeface="Arial" charset="0"/>
                <a:ea typeface="SimSun" pitchFamily="2" charset="-122"/>
              </a:defRPr>
            </a:lvl5pPr>
            <a:lvl6pPr marL="2514600" indent="-228600" algn="ctr" eaLnBrk="0" fontAlgn="base" hangingPunct="0">
              <a:spcBef>
                <a:spcPct val="0"/>
              </a:spcBef>
              <a:spcAft>
                <a:spcPct val="0"/>
              </a:spcAft>
              <a:defRPr sz="1400" b="1">
                <a:solidFill>
                  <a:schemeClr val="tx1"/>
                </a:solidFill>
                <a:latin typeface="Arial" charset="0"/>
                <a:ea typeface="SimSun" pitchFamily="2" charset="-122"/>
              </a:defRPr>
            </a:lvl6pPr>
            <a:lvl7pPr marL="2971800" indent="-228600" algn="ctr" eaLnBrk="0" fontAlgn="base" hangingPunct="0">
              <a:spcBef>
                <a:spcPct val="0"/>
              </a:spcBef>
              <a:spcAft>
                <a:spcPct val="0"/>
              </a:spcAft>
              <a:defRPr sz="1400" b="1">
                <a:solidFill>
                  <a:schemeClr val="tx1"/>
                </a:solidFill>
                <a:latin typeface="Arial" charset="0"/>
                <a:ea typeface="SimSun" pitchFamily="2" charset="-122"/>
              </a:defRPr>
            </a:lvl7pPr>
            <a:lvl8pPr marL="3429000" indent="-228600" algn="ctr" eaLnBrk="0" fontAlgn="base" hangingPunct="0">
              <a:spcBef>
                <a:spcPct val="0"/>
              </a:spcBef>
              <a:spcAft>
                <a:spcPct val="0"/>
              </a:spcAft>
              <a:defRPr sz="1400" b="1">
                <a:solidFill>
                  <a:schemeClr val="tx1"/>
                </a:solidFill>
                <a:latin typeface="Arial" charset="0"/>
                <a:ea typeface="SimSun" pitchFamily="2" charset="-122"/>
              </a:defRPr>
            </a:lvl8pPr>
            <a:lvl9pPr marL="3886200" indent="-228600" algn="ctr" eaLnBrk="0" fontAlgn="base" hangingPunct="0">
              <a:spcBef>
                <a:spcPct val="0"/>
              </a:spcBef>
              <a:spcAft>
                <a:spcPct val="0"/>
              </a:spcAft>
              <a:defRPr sz="1400" b="1">
                <a:solidFill>
                  <a:schemeClr val="tx1"/>
                </a:solidFill>
                <a:latin typeface="Arial" charset="0"/>
                <a:ea typeface="SimSun" pitchFamily="2" charset="-122"/>
              </a:defRPr>
            </a:lvl9pPr>
          </a:lstStyle>
          <a:p>
            <a:pPr lvl="1" algn="l"/>
            <a:endParaRPr lang="ja-JP" altLang="en-US" sz="2400" b="0" dirty="0" smtClean="0">
              <a:ea typeface="ＭＳ Ｐゴシック" pitchFamily="34" charset="-128"/>
              <a:sym typeface="Calibri" pitchFamily="34" charset="0"/>
            </a:endParaRPr>
          </a:p>
          <a:p>
            <a:pPr lvl="1" algn="l">
              <a:buFont typeface="Wingdings" pitchFamily="2" charset="2"/>
              <a:buChar char="n"/>
            </a:pPr>
            <a:r>
              <a:rPr lang="en-US" altLang="ja-JP" sz="2200" b="0" dirty="0" smtClean="0">
                <a:ea typeface="ＭＳ Ｐゴシック" pitchFamily="34" charset="-128"/>
                <a:sym typeface="Calibri" pitchFamily="34" charset="0"/>
              </a:rPr>
              <a:t>IWVTA Informal Group (IWVTA IG) requests WP29  </a:t>
            </a:r>
          </a:p>
          <a:p>
            <a:pPr marL="706438" lvl="1" indent="-257175" algn="l">
              <a:buFont typeface="Arial" pitchFamily="34" charset="0"/>
              <a:buChar char="•"/>
            </a:pPr>
            <a:r>
              <a:rPr lang="en-US" altLang="ja-JP" sz="2200" b="0" dirty="0" smtClean="0">
                <a:ea typeface="ＭＳ Ｐゴシック" pitchFamily="34" charset="-128"/>
                <a:sym typeface="Calibri" pitchFamily="34" charset="0"/>
              </a:rPr>
              <a:t>to invite suggestions/comments from CPs on List A &amp; B; and </a:t>
            </a:r>
          </a:p>
          <a:p>
            <a:pPr marL="706438" lvl="1" indent="-257175" algn="l">
              <a:buFont typeface="Arial" pitchFamily="34" charset="0"/>
              <a:buChar char="•"/>
            </a:pPr>
            <a:r>
              <a:rPr lang="en-US" altLang="ja-JP" sz="2200" b="0" dirty="0" smtClean="0">
                <a:ea typeface="ＭＳ Ｐゴシック" pitchFamily="34" charset="-128"/>
                <a:sym typeface="Calibri" pitchFamily="34" charset="0"/>
              </a:rPr>
              <a:t>to endorse the questionnaire (refer to doc.IWVTA-SGR0-11-07) to invite easily positions on List A &amp; B of not only CPs but also all representatives.</a:t>
            </a:r>
          </a:p>
          <a:p>
            <a:pPr lvl="1" algn="l"/>
            <a:endParaRPr lang="en-US" altLang="ja-JP" sz="2200" b="0" dirty="0">
              <a:ea typeface="ＭＳ Ｐゴシック" pitchFamily="34" charset="-128"/>
              <a:sym typeface="Calibri" pitchFamily="34" charset="0"/>
            </a:endParaRPr>
          </a:p>
          <a:p>
            <a:pPr lvl="1" algn="l">
              <a:buFont typeface="Wingdings" pitchFamily="2" charset="2"/>
              <a:buChar char="n"/>
            </a:pPr>
            <a:r>
              <a:rPr lang="en-US" altLang="ja-JP" sz="2200" b="0" dirty="0" smtClean="0">
                <a:ea typeface="ＭＳ Ｐゴシック" pitchFamily="34" charset="-128"/>
                <a:sym typeface="Calibri" pitchFamily="34" charset="0"/>
              </a:rPr>
              <a:t>IWVTA IG requests if WP29 approve the proposal to amend the status document of the 1958 Agreement in order to provide the status of the UN Regulations notified by CPs accepting L-IWVTA.</a:t>
            </a:r>
          </a:p>
          <a:p>
            <a:pPr lvl="1" algn="l"/>
            <a:endParaRPr lang="ja-JP" altLang="en-US" sz="2200" b="0" dirty="0">
              <a:ea typeface="ＭＳ Ｐゴシック" pitchFamily="34" charset="-128"/>
              <a:sym typeface="Calibri" pitchFamily="34" charset="0"/>
            </a:endParaRPr>
          </a:p>
          <a:p>
            <a:pPr lvl="1" algn="l">
              <a:buFont typeface="Wingdings" pitchFamily="2" charset="2"/>
              <a:buChar char="n"/>
            </a:pPr>
            <a:r>
              <a:rPr lang="en-US" altLang="de-DE" sz="2000" b="0" dirty="0" smtClean="0">
                <a:solidFill>
                  <a:srgbClr val="000000"/>
                </a:solidFill>
                <a:ea typeface="ＭＳ Ｐゴシック" pitchFamily="34" charset="-128"/>
              </a:rPr>
              <a:t>IWVTA IG requests WP29 to approve to the proposal that English should be the only language for applications for IWVTA and the accompanying documentation (together with translations of the documentation in the language requested by the CP handling the application, if needed).</a:t>
            </a:r>
          </a:p>
          <a:p>
            <a:pPr lvl="1" algn="l">
              <a:buFont typeface="Wingdings" pitchFamily="2" charset="2"/>
              <a:buChar char="n"/>
            </a:pPr>
            <a:endParaRPr lang="en-US" altLang="ja-JP" sz="2200" b="0" dirty="0">
              <a:ea typeface="ＭＳ Ｐゴシック" pitchFamily="34" charset="-128"/>
              <a:sym typeface="Calibri" pitchFamily="34" charset="0"/>
            </a:endParaRPr>
          </a:p>
        </p:txBody>
      </p:sp>
    </p:spTree>
    <p:extLst>
      <p:ext uri="{BB962C8B-B14F-4D97-AF65-F5344CB8AC3E}">
        <p14:creationId xmlns:p14="http://schemas.microsoft.com/office/powerpoint/2010/main" val="3210710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直線コネクタ 23"/>
          <p:cNvSpPr>
            <a:spLocks noChangeShapeType="1"/>
          </p:cNvSpPr>
          <p:nvPr/>
        </p:nvSpPr>
        <p:spPr bwMode="auto">
          <a:xfrm>
            <a:off x="0" y="620713"/>
            <a:ext cx="9906000" cy="1587"/>
          </a:xfrm>
          <a:prstGeom prst="line">
            <a:avLst/>
          </a:prstGeom>
          <a:noFill/>
          <a:ln w="38100">
            <a:solidFill>
              <a:schemeClr val="accent1"/>
            </a:solidFill>
            <a:round/>
            <a:headEnd/>
            <a:tailEnd/>
          </a:ln>
        </p:spPr>
        <p:txBody>
          <a:bodyPr/>
          <a:lstStyle/>
          <a:p>
            <a:endParaRPr lang="ja-JP" altLang="en-US"/>
          </a:p>
        </p:txBody>
      </p:sp>
      <p:sp>
        <p:nvSpPr>
          <p:cNvPr id="26627" name="テキスト ボックス 3"/>
          <p:cNvSpPr>
            <a:spLocks noChangeArrowheads="1"/>
          </p:cNvSpPr>
          <p:nvPr/>
        </p:nvSpPr>
        <p:spPr bwMode="auto">
          <a:xfrm>
            <a:off x="200472" y="1224620"/>
            <a:ext cx="9290050" cy="4616648"/>
          </a:xfrm>
          <a:prstGeom prst="rect">
            <a:avLst/>
          </a:prstGeom>
          <a:noFill/>
          <a:ln>
            <a:noFill/>
          </a:ln>
          <a:extLst/>
        </p:spPr>
        <p:txBody>
          <a:bodyPr>
            <a:spAutoFit/>
          </a:bodyPr>
          <a:lstStyle>
            <a:lvl1pPr marL="457200" indent="-457200" algn="l" eaLnBrk="0" hangingPunct="0">
              <a:spcBef>
                <a:spcPct val="20000"/>
              </a:spcBef>
              <a:buFont typeface="Arial" charset="0"/>
              <a:buChar char="•"/>
              <a:defRPr sz="3200">
                <a:solidFill>
                  <a:schemeClr val="tx1"/>
                </a:solidFill>
                <a:latin typeface="Calibri" pitchFamily="34" charset="0"/>
                <a:ea typeface="ＭＳ Ｐゴシック" pitchFamily="50" charset="-128"/>
                <a:sym typeface="Calibri" pitchFamily="34" charset="0"/>
              </a:defRPr>
            </a:lvl1pPr>
            <a:lvl2pPr marL="742950" indent="-285750" algn="l" eaLnBrk="0" hangingPunct="0">
              <a:spcBef>
                <a:spcPct val="20000"/>
              </a:spcBef>
              <a:buFont typeface="Arial" charset="0"/>
              <a:buChar char="–"/>
              <a:defRPr sz="2800">
                <a:solidFill>
                  <a:schemeClr val="tx1"/>
                </a:solidFill>
                <a:latin typeface="Calibri" pitchFamily="34" charset="0"/>
                <a:ea typeface="ＭＳ Ｐゴシック" pitchFamily="50" charset="-128"/>
                <a:sym typeface="Calibri" pitchFamily="34" charset="0"/>
              </a:defRPr>
            </a:lvl2pPr>
            <a:lvl3pPr marL="1143000" indent="-228600" algn="l" eaLnBrk="0" hangingPunct="0">
              <a:spcBef>
                <a:spcPct val="20000"/>
              </a:spcBef>
              <a:buFont typeface="Arial" charset="0"/>
              <a:buChar char="•"/>
              <a:defRPr sz="2400">
                <a:solidFill>
                  <a:schemeClr val="tx1"/>
                </a:solidFill>
                <a:latin typeface="Calibri" pitchFamily="34" charset="0"/>
                <a:ea typeface="ＭＳ Ｐゴシック" pitchFamily="50" charset="-128"/>
                <a:sym typeface="Calibri" pitchFamily="34" charset="0"/>
              </a:defRPr>
            </a:lvl3pPr>
            <a:lvl4pPr marL="1600200" indent="-228600" algn="l" eaLnBrk="0" hangingPunct="0">
              <a:spcBef>
                <a:spcPct val="20000"/>
              </a:spcBef>
              <a:buFont typeface="Arial" charset="0"/>
              <a:buChar char="–"/>
              <a:defRPr sz="2000">
                <a:solidFill>
                  <a:schemeClr val="tx1"/>
                </a:solidFill>
                <a:latin typeface="Calibri" pitchFamily="34" charset="0"/>
                <a:ea typeface="ＭＳ Ｐゴシック" pitchFamily="50" charset="-128"/>
                <a:sym typeface="Calibri" pitchFamily="34" charset="0"/>
              </a:defRPr>
            </a:lvl4pPr>
            <a:lvl5pPr marL="2057400" indent="-228600" algn="l" eaLnBrk="0" hangingPunct="0">
              <a:spcBef>
                <a:spcPct val="20000"/>
              </a:spcBef>
              <a:buFont typeface="Arial" charset="0"/>
              <a:buChar char="»"/>
              <a:defRPr sz="2000">
                <a:solidFill>
                  <a:schemeClr val="tx1"/>
                </a:solidFill>
                <a:latin typeface="Calibri" pitchFamily="34" charset="0"/>
                <a:ea typeface="ＭＳ Ｐゴシック" pitchFamily="50"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50"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50"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50"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50" charset="-128"/>
                <a:sym typeface="Calibri" pitchFamily="34" charset="0"/>
              </a:defRPr>
            </a:lvl9pPr>
          </a:lstStyle>
          <a:p>
            <a:pPr>
              <a:spcBef>
                <a:spcPct val="0"/>
              </a:spcBef>
              <a:spcAft>
                <a:spcPct val="25000"/>
              </a:spcAft>
              <a:buFontTx/>
              <a:buNone/>
              <a:defRPr/>
            </a:pPr>
            <a:r>
              <a:rPr lang="en-US" altLang="ja-JP" sz="2400" b="0" dirty="0" smtClean="0">
                <a:latin typeface="Arial" charset="0"/>
                <a:cs typeface="Arial" charset="0"/>
              </a:rPr>
              <a:t>     1. Which UN Regulations should be included in UN R0</a:t>
            </a:r>
          </a:p>
          <a:p>
            <a:pPr>
              <a:spcBef>
                <a:spcPct val="0"/>
              </a:spcBef>
              <a:spcAft>
                <a:spcPct val="25000"/>
              </a:spcAft>
              <a:buFontTx/>
              <a:buNone/>
              <a:defRPr/>
            </a:pPr>
            <a:endParaRPr lang="en-US" altLang="ja-JP" sz="2400" b="0" strike="sngStrike" dirty="0" smtClean="0">
              <a:latin typeface="Arial" charset="0"/>
              <a:cs typeface="Arial" charset="0"/>
            </a:endParaRPr>
          </a:p>
          <a:p>
            <a:pPr>
              <a:spcBef>
                <a:spcPct val="0"/>
              </a:spcBef>
              <a:spcAft>
                <a:spcPct val="25000"/>
              </a:spcAft>
              <a:buNone/>
              <a:defRPr/>
            </a:pPr>
            <a:r>
              <a:rPr lang="en-US" altLang="ja-JP" sz="2400" b="0" dirty="0" smtClean="0">
                <a:latin typeface="Arial" charset="0"/>
                <a:cs typeface="Arial" charset="0"/>
              </a:rPr>
              <a:t>     2. </a:t>
            </a:r>
            <a:r>
              <a:rPr lang="en-US" altLang="ja-JP" sz="2400" b="0" dirty="0">
                <a:latin typeface="Arial" charset="0"/>
                <a:cs typeface="Arial" charset="0"/>
              </a:rPr>
              <a:t>Procedure to accept </a:t>
            </a:r>
            <a:r>
              <a:rPr lang="en-US" altLang="ja-JP" sz="2400" b="0" dirty="0" smtClean="0">
                <a:latin typeface="Arial" charset="0"/>
                <a:cs typeface="Arial" charset="0"/>
              </a:rPr>
              <a:t>L-IWVTA </a:t>
            </a:r>
          </a:p>
          <a:p>
            <a:pPr>
              <a:spcBef>
                <a:spcPct val="0"/>
              </a:spcBef>
              <a:spcAft>
                <a:spcPct val="25000"/>
              </a:spcAft>
              <a:buFontTx/>
              <a:buNone/>
              <a:defRPr/>
            </a:pPr>
            <a:endParaRPr lang="en-US" altLang="ja-JP" sz="2400" b="0" dirty="0" smtClean="0">
              <a:latin typeface="Arial" charset="0"/>
              <a:cs typeface="Arial" charset="0"/>
            </a:endParaRPr>
          </a:p>
          <a:p>
            <a:pPr>
              <a:spcBef>
                <a:spcPct val="0"/>
              </a:spcBef>
              <a:spcAft>
                <a:spcPct val="25000"/>
              </a:spcAft>
              <a:buFontTx/>
              <a:buNone/>
              <a:defRPr/>
            </a:pPr>
            <a:r>
              <a:rPr lang="en-US" altLang="ja-JP" sz="2400" b="0" dirty="0" smtClean="0">
                <a:latin typeface="Arial" charset="0"/>
                <a:cs typeface="Arial" charset="0"/>
              </a:rPr>
              <a:t>     3. The language used for the application for approval and</a:t>
            </a:r>
          </a:p>
          <a:p>
            <a:pPr>
              <a:spcBef>
                <a:spcPct val="0"/>
              </a:spcBef>
              <a:spcAft>
                <a:spcPct val="25000"/>
              </a:spcAft>
              <a:buNone/>
              <a:defRPr/>
            </a:pPr>
            <a:r>
              <a:rPr lang="en-US" altLang="ja-JP" sz="2400" b="0" dirty="0">
                <a:latin typeface="Arial" charset="0"/>
                <a:cs typeface="Arial" charset="0"/>
              </a:rPr>
              <a:t> </a:t>
            </a:r>
            <a:r>
              <a:rPr lang="en-US" altLang="ja-JP" sz="2400" b="0" dirty="0" smtClean="0">
                <a:latin typeface="Arial" charset="0"/>
                <a:cs typeface="Arial" charset="0"/>
              </a:rPr>
              <a:t>        accompanying documentation</a:t>
            </a:r>
          </a:p>
          <a:p>
            <a:pPr>
              <a:spcBef>
                <a:spcPct val="0"/>
              </a:spcBef>
              <a:spcAft>
                <a:spcPct val="25000"/>
              </a:spcAft>
              <a:buNone/>
              <a:defRPr/>
            </a:pPr>
            <a:endParaRPr lang="en-US" altLang="ja-JP" sz="2400" b="0" dirty="0" smtClean="0">
              <a:latin typeface="Arial" charset="0"/>
              <a:cs typeface="Arial" charset="0"/>
            </a:endParaRPr>
          </a:p>
          <a:p>
            <a:pPr>
              <a:spcBef>
                <a:spcPct val="0"/>
              </a:spcBef>
              <a:spcAft>
                <a:spcPct val="25000"/>
              </a:spcAft>
              <a:buNone/>
              <a:defRPr/>
            </a:pPr>
            <a:r>
              <a:rPr lang="en-US" altLang="ja-JP" sz="2400" b="0" dirty="0" smtClean="0">
                <a:latin typeface="Arial" charset="0"/>
                <a:cs typeface="Arial" charset="0"/>
              </a:rPr>
              <a:t>     </a:t>
            </a:r>
            <a:r>
              <a:rPr lang="en-US" altLang="ja-JP" sz="2400" b="0" dirty="0">
                <a:latin typeface="Arial" charset="0"/>
                <a:cs typeface="Arial" charset="0"/>
              </a:rPr>
              <a:t>4. Provisional work schedule for major issues to be </a:t>
            </a:r>
            <a:r>
              <a:rPr lang="en-US" altLang="ja-JP" sz="2400" b="0" dirty="0" smtClean="0">
                <a:latin typeface="Arial" charset="0"/>
                <a:cs typeface="Arial" charset="0"/>
              </a:rPr>
              <a:t>discussed</a:t>
            </a:r>
          </a:p>
          <a:p>
            <a:pPr>
              <a:spcBef>
                <a:spcPct val="0"/>
              </a:spcBef>
              <a:spcAft>
                <a:spcPct val="25000"/>
              </a:spcAft>
              <a:buNone/>
              <a:defRPr/>
            </a:pPr>
            <a:endParaRPr lang="en-US" altLang="ja-JP" sz="2400" b="0" dirty="0">
              <a:latin typeface="Arial" charset="0"/>
              <a:cs typeface="Arial" charset="0"/>
            </a:endParaRPr>
          </a:p>
          <a:p>
            <a:pPr>
              <a:spcBef>
                <a:spcPct val="0"/>
              </a:spcBef>
              <a:spcAft>
                <a:spcPct val="25000"/>
              </a:spcAft>
              <a:buNone/>
              <a:defRPr/>
            </a:pPr>
            <a:r>
              <a:rPr lang="en-US" altLang="ja-JP" sz="2400" b="0" dirty="0">
                <a:latin typeface="Arial" charset="0"/>
                <a:cs typeface="Arial" charset="0"/>
              </a:rPr>
              <a:t>     5. Request for </a:t>
            </a:r>
            <a:r>
              <a:rPr lang="en-US" altLang="ja-JP" sz="2400" b="0" dirty="0" smtClean="0">
                <a:latin typeface="Arial" charset="0"/>
                <a:cs typeface="Arial" charset="0"/>
              </a:rPr>
              <a:t>WP.29</a:t>
            </a:r>
            <a:endParaRPr lang="en-US" altLang="ja-JP" sz="2400" b="0" dirty="0">
              <a:latin typeface="Arial" charset="0"/>
              <a:cs typeface="Arial" charset="0"/>
            </a:endParaRPr>
          </a:p>
        </p:txBody>
      </p:sp>
      <p:sp>
        <p:nvSpPr>
          <p:cNvPr id="26628" name="テキスト ボックス 24"/>
          <p:cNvSpPr>
            <a:spLocks noChangeArrowheads="1"/>
          </p:cNvSpPr>
          <p:nvPr/>
        </p:nvSpPr>
        <p:spPr bwMode="auto">
          <a:xfrm>
            <a:off x="0" y="30163"/>
            <a:ext cx="9906000" cy="523875"/>
          </a:xfrm>
          <a:prstGeom prst="rect">
            <a:avLst/>
          </a:prstGeom>
          <a:noFill/>
          <a:ln w="9525">
            <a:noFill/>
            <a:miter lim="800000"/>
            <a:headEnd/>
            <a:tailEnd/>
          </a:ln>
        </p:spPr>
        <p:txBody>
          <a:bodyPr>
            <a:spAutoFit/>
          </a:bodyPr>
          <a:lstStyle/>
          <a:p>
            <a:pPr algn="l" eaLnBrk="0" hangingPunct="0"/>
            <a:r>
              <a:rPr lang="en-US" altLang="ja-JP" sz="2800" b="0">
                <a:sym typeface="Arial" charset="0"/>
              </a:rPr>
              <a:t>  Outline</a:t>
            </a:r>
            <a:endParaRPr lang="en-US" altLang="ja-JP" sz="2800" b="0">
              <a:sym typeface="Calibri" pitchFamily="34" charset="0"/>
            </a:endParaRPr>
          </a:p>
        </p:txBody>
      </p:sp>
      <p:sp>
        <p:nvSpPr>
          <p:cNvPr id="26629" name="スライド番号プレースホルダ 6"/>
          <p:cNvSpPr>
            <a:spLocks noGrp="1"/>
          </p:cNvSpPr>
          <p:nvPr>
            <p:ph type="sldNum" sz="quarter" idx="12"/>
          </p:nvPr>
        </p:nvSpPr>
        <p:spPr>
          <a:noFill/>
          <a:ln>
            <a:miter lim="800000"/>
            <a:headEnd/>
            <a:tailEnd/>
          </a:ln>
        </p:spPr>
        <p:txBody>
          <a:bodyPr/>
          <a:lstStyle/>
          <a:p>
            <a:fld id="{475BAE00-D149-4987-B409-A4D403CD0BBA}" type="slidenum">
              <a:rPr lang="ja-JP" altLang="en-US"/>
              <a:pPr/>
              <a:t>2</a:t>
            </a:fld>
            <a:endParaRPr lang="en-US" altLang="ja-JP" sz="1800">
              <a:solidFill>
                <a:schemeClr val="tx1"/>
              </a:solidFill>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直線コネクタ 23"/>
          <p:cNvSpPr>
            <a:spLocks noChangeShapeType="1"/>
          </p:cNvSpPr>
          <p:nvPr/>
        </p:nvSpPr>
        <p:spPr bwMode="auto">
          <a:xfrm>
            <a:off x="0" y="584200"/>
            <a:ext cx="9906000" cy="1588"/>
          </a:xfrm>
          <a:prstGeom prst="line">
            <a:avLst/>
          </a:prstGeom>
          <a:noFill/>
          <a:ln w="38100">
            <a:solidFill>
              <a:schemeClr val="accent1"/>
            </a:solidFill>
            <a:round/>
            <a:headEnd/>
            <a:tailEnd/>
          </a:ln>
        </p:spPr>
        <p:txBody>
          <a:bodyPr/>
          <a:lstStyle/>
          <a:p>
            <a:endParaRPr lang="ja-JP" altLang="en-US"/>
          </a:p>
        </p:txBody>
      </p:sp>
      <p:sp>
        <p:nvSpPr>
          <p:cNvPr id="29699" name="テキスト ボックス 3"/>
          <p:cNvSpPr>
            <a:spLocks noChangeArrowheads="1"/>
          </p:cNvSpPr>
          <p:nvPr/>
        </p:nvSpPr>
        <p:spPr bwMode="auto">
          <a:xfrm>
            <a:off x="344488" y="908720"/>
            <a:ext cx="8929055" cy="3139321"/>
          </a:xfrm>
          <a:prstGeom prst="rect">
            <a:avLst/>
          </a:prstGeom>
          <a:noFill/>
          <a:ln w="9525">
            <a:noFill/>
            <a:miter lim="800000"/>
            <a:headEnd/>
            <a:tailEnd/>
          </a:ln>
        </p:spPr>
        <p:txBody>
          <a:bodyPr wrap="square">
            <a:spAutoFit/>
          </a:bodyPr>
          <a:lstStyle/>
          <a:p>
            <a:pPr marL="355600" indent="-355600" algn="just" eaLnBrk="0" hangingPunct="0">
              <a:spcAft>
                <a:spcPct val="25000"/>
              </a:spcAft>
              <a:buFont typeface="Wingdings" pitchFamily="2" charset="2"/>
              <a:buChar char="u"/>
            </a:pPr>
            <a:r>
              <a:rPr lang="en-GB" altLang="en-US" sz="2400" b="0" dirty="0" smtClean="0">
                <a:cs typeface="Arial" charset="0"/>
                <a:sym typeface="Calibri" pitchFamily="34" charset="0"/>
              </a:rPr>
              <a:t>Process reported at the 162</a:t>
            </a:r>
            <a:r>
              <a:rPr lang="en-GB" altLang="en-US" sz="2400" b="0" baseline="30000" dirty="0" smtClean="0">
                <a:cs typeface="Arial" charset="0"/>
                <a:sym typeface="Calibri" pitchFamily="34" charset="0"/>
              </a:rPr>
              <a:t>nd</a:t>
            </a:r>
            <a:r>
              <a:rPr lang="en-GB" altLang="en-US" sz="2400" b="0" dirty="0" smtClean="0">
                <a:cs typeface="Arial" charset="0"/>
                <a:sym typeface="Calibri" pitchFamily="34" charset="0"/>
              </a:rPr>
              <a:t> WP29 to decide UN </a:t>
            </a:r>
            <a:r>
              <a:rPr lang="en-GB" altLang="en-US" sz="2400" b="0" dirty="0">
                <a:cs typeface="Arial" charset="0"/>
                <a:sym typeface="Calibri" pitchFamily="34" charset="0"/>
              </a:rPr>
              <a:t>Regulations </a:t>
            </a:r>
            <a:r>
              <a:rPr lang="en-GB" altLang="en-US" sz="2400" b="0" dirty="0" smtClean="0">
                <a:cs typeface="Arial" charset="0"/>
                <a:sym typeface="Calibri" pitchFamily="34" charset="0"/>
              </a:rPr>
              <a:t>applicable to IWVTA </a:t>
            </a:r>
            <a:endParaRPr lang="en-GB" altLang="en-US" sz="2400" b="0" dirty="0">
              <a:cs typeface="Arial" charset="0"/>
              <a:sym typeface="Calibri" pitchFamily="34" charset="0"/>
            </a:endParaRPr>
          </a:p>
          <a:p>
            <a:pPr marL="838200" lvl="1" indent="-457200" algn="just" eaLnBrk="0" hangingPunct="0">
              <a:buFontTx/>
              <a:buAutoNum type="arabicParenBoth"/>
            </a:pPr>
            <a:r>
              <a:rPr lang="en-GB" altLang="en-US" sz="2400" dirty="0" smtClean="0">
                <a:cs typeface="Arial" charset="0"/>
                <a:sym typeface="Calibri" pitchFamily="34" charset="0"/>
              </a:rPr>
              <a:t>WP29 to invite suggestions/comments from CPs regarding on regulations to be included. </a:t>
            </a:r>
          </a:p>
          <a:p>
            <a:pPr marL="838200" lvl="1" indent="-457200" algn="just" eaLnBrk="0" hangingPunct="0">
              <a:buFontTx/>
              <a:buAutoNum type="arabicParenBoth"/>
            </a:pPr>
            <a:r>
              <a:rPr lang="en-GB" altLang="en-US" sz="2400" b="0" dirty="0" smtClean="0">
                <a:cs typeface="Arial" charset="0"/>
                <a:sym typeface="Calibri" pitchFamily="34" charset="0"/>
              </a:rPr>
              <a:t>Based </a:t>
            </a:r>
            <a:r>
              <a:rPr lang="en-GB" altLang="en-US" sz="2400" b="0" dirty="0">
                <a:cs typeface="Arial" charset="0"/>
                <a:sym typeface="Calibri" pitchFamily="34" charset="0"/>
              </a:rPr>
              <a:t>on these </a:t>
            </a:r>
            <a:r>
              <a:rPr lang="en-GB" altLang="en-US" sz="2400" b="0" dirty="0" smtClean="0">
                <a:cs typeface="Arial" charset="0"/>
                <a:sym typeface="Calibri" pitchFamily="34" charset="0"/>
              </a:rPr>
              <a:t>suggestions/comments</a:t>
            </a:r>
            <a:r>
              <a:rPr lang="en-GB" altLang="en-US" sz="2400" b="0" dirty="0">
                <a:cs typeface="Arial" charset="0"/>
                <a:sym typeface="Calibri" pitchFamily="34" charset="0"/>
              </a:rPr>
              <a:t>, SGR0 to review Lists A </a:t>
            </a:r>
            <a:r>
              <a:rPr lang="en-GB" altLang="en-US" sz="2400" b="0" dirty="0" smtClean="0">
                <a:cs typeface="Arial" charset="0"/>
                <a:sym typeface="Calibri" pitchFamily="34" charset="0"/>
              </a:rPr>
              <a:t>&amp; B </a:t>
            </a:r>
            <a:r>
              <a:rPr lang="en-GB" altLang="en-US" sz="2400" b="0" dirty="0">
                <a:cs typeface="Arial" charset="0"/>
                <a:sym typeface="Calibri" pitchFamily="34" charset="0"/>
              </a:rPr>
              <a:t>and report back to WP29. </a:t>
            </a:r>
          </a:p>
          <a:p>
            <a:pPr marL="838200" lvl="1" indent="-457200" algn="just" eaLnBrk="0" hangingPunct="0">
              <a:buFontTx/>
              <a:buAutoNum type="arabicParenBoth"/>
            </a:pPr>
            <a:r>
              <a:rPr lang="en-GB" altLang="en-US" sz="2400" b="0" dirty="0">
                <a:cs typeface="Arial" charset="0"/>
                <a:sym typeface="Calibri" pitchFamily="34" charset="0"/>
              </a:rPr>
              <a:t>WP29 to </a:t>
            </a:r>
            <a:r>
              <a:rPr lang="en-GB" altLang="en-US" sz="2400" b="0" dirty="0" smtClean="0">
                <a:cs typeface="Arial" charset="0"/>
                <a:sym typeface="Calibri" pitchFamily="34" charset="0"/>
              </a:rPr>
              <a:t>consider/endorse the </a:t>
            </a:r>
            <a:r>
              <a:rPr lang="en-GB" altLang="en-US" sz="2400" b="0" dirty="0">
                <a:cs typeface="Arial" charset="0"/>
                <a:sym typeface="Calibri" pitchFamily="34" charset="0"/>
              </a:rPr>
              <a:t>lists and to request GRs to revise the UN Regulations in list </a:t>
            </a:r>
            <a:r>
              <a:rPr lang="en-GB" altLang="en-US" sz="2400" b="0" dirty="0" smtClean="0">
                <a:cs typeface="Arial" charset="0"/>
                <a:sym typeface="Calibri" pitchFamily="34" charset="0"/>
              </a:rPr>
              <a:t>B.</a:t>
            </a:r>
            <a:endParaRPr lang="en-GB" altLang="en-US" sz="2400" b="0" dirty="0">
              <a:cs typeface="Arial" charset="0"/>
              <a:sym typeface="Calibri" pitchFamily="34" charset="0"/>
            </a:endParaRPr>
          </a:p>
        </p:txBody>
      </p:sp>
      <p:sp>
        <p:nvSpPr>
          <p:cNvPr id="29700" name="テキスト ボックス 24"/>
          <p:cNvSpPr>
            <a:spLocks noChangeArrowheads="1"/>
          </p:cNvSpPr>
          <p:nvPr/>
        </p:nvSpPr>
        <p:spPr bwMode="auto">
          <a:xfrm>
            <a:off x="144016" y="70780"/>
            <a:ext cx="9093460" cy="523220"/>
          </a:xfrm>
          <a:prstGeom prst="rect">
            <a:avLst/>
          </a:prstGeom>
          <a:noFill/>
          <a:ln w="9525">
            <a:noFill/>
            <a:miter lim="800000"/>
            <a:headEnd/>
            <a:tailEnd/>
          </a:ln>
        </p:spPr>
        <p:txBody>
          <a:bodyPr wrap="square">
            <a:spAutoFit/>
          </a:bodyPr>
          <a:lstStyle/>
          <a:p>
            <a:pPr algn="l" eaLnBrk="0" hangingPunct="0"/>
            <a:r>
              <a:rPr lang="en-US" altLang="ja-JP" sz="2800" b="0" dirty="0">
                <a:latin typeface="+mj-ea"/>
                <a:ea typeface="+mj-ea"/>
                <a:sym typeface="Arial" charset="0"/>
              </a:rPr>
              <a:t>1</a:t>
            </a:r>
            <a:r>
              <a:rPr lang="en-US" altLang="ja-JP" sz="2800" b="0" dirty="0" smtClean="0">
                <a:latin typeface="+mj-ea"/>
                <a:ea typeface="+mj-ea"/>
                <a:sym typeface="Arial" charset="0"/>
              </a:rPr>
              <a:t>. W</a:t>
            </a:r>
            <a:r>
              <a:rPr lang="en-US" altLang="ja-JP" sz="2800" b="0" dirty="0" smtClean="0">
                <a:latin typeface="+mj-ea"/>
                <a:ea typeface="+mj-ea"/>
                <a:cs typeface="Arial" charset="0"/>
                <a:sym typeface="Calibri" pitchFamily="34" charset="0"/>
              </a:rPr>
              <a:t>hich </a:t>
            </a:r>
            <a:r>
              <a:rPr lang="en-GB" altLang="en-US" sz="2800" b="0" dirty="0">
                <a:latin typeface="+mj-ea"/>
                <a:ea typeface="+mj-ea"/>
                <a:cs typeface="Arial" charset="0"/>
                <a:sym typeface="Calibri" pitchFamily="34" charset="0"/>
              </a:rPr>
              <a:t>UN Regulations </a:t>
            </a:r>
            <a:r>
              <a:rPr lang="en-GB" altLang="en-US" sz="2800" b="0" dirty="0" smtClean="0">
                <a:latin typeface="+mj-ea"/>
                <a:ea typeface="+mj-ea"/>
                <a:cs typeface="Arial" charset="0"/>
                <a:sym typeface="Calibri" pitchFamily="34" charset="0"/>
              </a:rPr>
              <a:t>should be included in </a:t>
            </a:r>
            <a:r>
              <a:rPr lang="en-GB" altLang="en-US" sz="2800" b="0" dirty="0">
                <a:latin typeface="+mj-ea"/>
                <a:ea typeface="+mj-ea"/>
                <a:cs typeface="Arial" charset="0"/>
                <a:sym typeface="Calibri" pitchFamily="34" charset="0"/>
              </a:rPr>
              <a:t>UN R0</a:t>
            </a:r>
            <a:endParaRPr lang="en-US" altLang="ja-JP" sz="2800" b="0" dirty="0">
              <a:latin typeface="+mj-ea"/>
              <a:ea typeface="+mj-ea"/>
              <a:sym typeface="Arial" charset="0"/>
            </a:endParaRPr>
          </a:p>
        </p:txBody>
      </p:sp>
      <p:sp>
        <p:nvSpPr>
          <p:cNvPr id="29701" name="スライド番号プレースホルダ 5"/>
          <p:cNvSpPr>
            <a:spLocks noGrp="1"/>
          </p:cNvSpPr>
          <p:nvPr>
            <p:ph type="sldNum" sz="quarter" idx="12"/>
          </p:nvPr>
        </p:nvSpPr>
        <p:spPr>
          <a:noFill/>
          <a:ln>
            <a:miter lim="800000"/>
            <a:headEnd/>
            <a:tailEnd/>
          </a:ln>
        </p:spPr>
        <p:txBody>
          <a:bodyPr/>
          <a:lstStyle/>
          <a:p>
            <a:fld id="{74866BFC-16D6-40FA-8670-D8CD37F8FF1B}" type="slidenum">
              <a:rPr lang="ja-JP" altLang="en-US"/>
              <a:pPr/>
              <a:t>3</a:t>
            </a:fld>
            <a:endParaRPr lang="en-US" altLang="ja-JP" sz="1800">
              <a:solidFill>
                <a:schemeClr val="tx1"/>
              </a:solidFill>
              <a:latin typeface="Arial" charset="0"/>
            </a:endParaRPr>
          </a:p>
        </p:txBody>
      </p:sp>
      <p:sp>
        <p:nvSpPr>
          <p:cNvPr id="2" name="テキスト ボックス 1"/>
          <p:cNvSpPr txBox="1"/>
          <p:nvPr/>
        </p:nvSpPr>
        <p:spPr>
          <a:xfrm>
            <a:off x="524508" y="4113076"/>
            <a:ext cx="9073008" cy="2308324"/>
          </a:xfrm>
          <a:prstGeom prst="rect">
            <a:avLst/>
          </a:prstGeom>
          <a:noFill/>
          <a:ln>
            <a:solidFill>
              <a:schemeClr val="tx1"/>
            </a:solidFill>
            <a:prstDash val="dash"/>
          </a:ln>
        </p:spPr>
        <p:txBody>
          <a:bodyPr wrap="square" rtlCol="0">
            <a:spAutoFit/>
          </a:bodyPr>
          <a:lstStyle/>
          <a:p>
            <a:pPr algn="l"/>
            <a:r>
              <a:rPr kumimoji="1" lang="en-US" altLang="ja-JP" sz="2400" dirty="0" smtClean="0">
                <a:solidFill>
                  <a:srgbClr val="FF0000"/>
                </a:solidFill>
                <a:latin typeface="Arial" panose="020B0604020202020204" pitchFamily="34" charset="0"/>
                <a:cs typeface="Arial" panose="020B0604020202020204" pitchFamily="34" charset="0"/>
              </a:rPr>
              <a:t>Request 1: </a:t>
            </a:r>
            <a:endParaRPr kumimoji="1" lang="en-US" altLang="ja-JP" sz="2400" dirty="0">
              <a:latin typeface="Arial" panose="020B0604020202020204" pitchFamily="34" charset="0"/>
              <a:cs typeface="Arial" panose="020B0604020202020204" pitchFamily="34" charset="0"/>
            </a:endParaRPr>
          </a:p>
          <a:p>
            <a:pPr algn="l"/>
            <a:r>
              <a:rPr kumimoji="1" lang="en-US" altLang="ja-JP" sz="2400" b="0" dirty="0" smtClean="0">
                <a:latin typeface="Arial" panose="020B0604020202020204" pitchFamily="34" charset="0"/>
                <a:cs typeface="Arial" panose="020B0604020202020204" pitchFamily="34" charset="0"/>
              </a:rPr>
              <a:t>IWVTA Informal Group (IWVTA IG) requests WP29  </a:t>
            </a:r>
          </a:p>
          <a:p>
            <a:pPr marL="350838" indent="-279400" algn="l" defTabSz="808038">
              <a:buFont typeface="Arial" panose="020B0604020202020204" pitchFamily="34" charset="0"/>
              <a:buChar char="•"/>
            </a:pPr>
            <a:r>
              <a:rPr kumimoji="1" lang="en-US" altLang="ja-JP" sz="2400" b="0" dirty="0" smtClean="0">
                <a:latin typeface="Arial" panose="020B0604020202020204" pitchFamily="34" charset="0"/>
                <a:cs typeface="Arial" panose="020B0604020202020204" pitchFamily="34" charset="0"/>
              </a:rPr>
              <a:t>to </a:t>
            </a:r>
            <a:r>
              <a:rPr kumimoji="1" lang="en-US" altLang="ja-JP" sz="2400" b="0" dirty="0">
                <a:latin typeface="Arial" panose="020B0604020202020204" pitchFamily="34" charset="0"/>
                <a:cs typeface="Arial" panose="020B0604020202020204" pitchFamily="34" charset="0"/>
              </a:rPr>
              <a:t>invite suggestions/comments from CPs on </a:t>
            </a:r>
            <a:r>
              <a:rPr kumimoji="1" lang="en-US" altLang="ja-JP" sz="2400" b="0" dirty="0" smtClean="0">
                <a:latin typeface="Arial" panose="020B0604020202020204" pitchFamily="34" charset="0"/>
                <a:cs typeface="Arial" panose="020B0604020202020204" pitchFamily="34" charset="0"/>
              </a:rPr>
              <a:t>List A &amp; B; and </a:t>
            </a:r>
          </a:p>
          <a:p>
            <a:pPr marL="350838" indent="-279400" algn="l" defTabSz="808038">
              <a:buFont typeface="Arial" panose="020B0604020202020204" pitchFamily="34" charset="0"/>
              <a:buChar char="•"/>
            </a:pPr>
            <a:r>
              <a:rPr kumimoji="1" lang="en-US" altLang="ja-JP" sz="2400" b="0" dirty="0" smtClean="0">
                <a:latin typeface="Arial" panose="020B0604020202020204" pitchFamily="34" charset="0"/>
                <a:cs typeface="Arial" panose="020B0604020202020204" pitchFamily="34" charset="0"/>
              </a:rPr>
              <a:t>to endorse the questionnaire (refer </a:t>
            </a:r>
            <a:r>
              <a:rPr kumimoji="1" lang="en-US" altLang="ja-JP" sz="2400" b="0" dirty="0">
                <a:latin typeface="Arial" panose="020B0604020202020204" pitchFamily="34" charset="0"/>
                <a:cs typeface="Arial" panose="020B0604020202020204" pitchFamily="34" charset="0"/>
              </a:rPr>
              <a:t>to </a:t>
            </a:r>
            <a:r>
              <a:rPr kumimoji="1" lang="en-US" altLang="ja-JP" sz="2400" b="0" dirty="0" smtClean="0">
                <a:latin typeface="Arial" panose="020B0604020202020204" pitchFamily="34" charset="0"/>
                <a:cs typeface="Arial" panose="020B0604020202020204" pitchFamily="34" charset="0"/>
              </a:rPr>
              <a:t>doc.IWVTA-SGR0-11-07) to invite easily positions on List A &amp; B of not only CPs but also all representatives.</a:t>
            </a:r>
            <a:endParaRPr kumimoji="1" lang="ja-JP" altLang="en-US" sz="2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5844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直線コネクタ 23"/>
          <p:cNvSpPr>
            <a:spLocks noChangeShapeType="1"/>
          </p:cNvSpPr>
          <p:nvPr/>
        </p:nvSpPr>
        <p:spPr bwMode="auto">
          <a:xfrm>
            <a:off x="0" y="620713"/>
            <a:ext cx="9906000" cy="1587"/>
          </a:xfrm>
          <a:prstGeom prst="line">
            <a:avLst/>
          </a:prstGeom>
          <a:noFill/>
          <a:ln w="38100">
            <a:solidFill>
              <a:schemeClr val="accent1"/>
            </a:solidFill>
            <a:round/>
            <a:headEnd/>
            <a:tailEnd/>
          </a:ln>
        </p:spPr>
        <p:txBody>
          <a:bodyPr/>
          <a:lstStyle/>
          <a:p>
            <a:endParaRPr lang="ja-JP" altLang="en-US"/>
          </a:p>
        </p:txBody>
      </p:sp>
      <p:sp>
        <p:nvSpPr>
          <p:cNvPr id="30723" name="テキスト ボックス 24"/>
          <p:cNvSpPr>
            <a:spLocks noChangeArrowheads="1"/>
          </p:cNvSpPr>
          <p:nvPr/>
        </p:nvSpPr>
        <p:spPr bwMode="auto">
          <a:xfrm>
            <a:off x="-15875" y="657225"/>
            <a:ext cx="9906000" cy="400050"/>
          </a:xfrm>
          <a:prstGeom prst="rect">
            <a:avLst/>
          </a:prstGeom>
          <a:noFill/>
          <a:ln w="9525">
            <a:noFill/>
            <a:miter lim="800000"/>
            <a:headEnd/>
            <a:tailEnd/>
          </a:ln>
        </p:spPr>
        <p:txBody>
          <a:bodyPr>
            <a:spAutoFit/>
          </a:bodyPr>
          <a:lstStyle/>
          <a:p>
            <a:pPr eaLnBrk="0" hangingPunct="0"/>
            <a:r>
              <a:rPr lang="en-US" altLang="ja-JP" sz="2000">
                <a:sym typeface="Arial" charset="0"/>
              </a:rPr>
              <a:t>The technical requirements – The “A” list</a:t>
            </a:r>
            <a:endParaRPr lang="en-US" altLang="ja-JP" sz="2000">
              <a:sym typeface="Calibri" pitchFamily="34" charset="0"/>
            </a:endParaRPr>
          </a:p>
        </p:txBody>
      </p:sp>
      <p:sp>
        <p:nvSpPr>
          <p:cNvPr id="30900" name="テキスト ボックス 24"/>
          <p:cNvSpPr>
            <a:spLocks noChangeArrowheads="1"/>
          </p:cNvSpPr>
          <p:nvPr/>
        </p:nvSpPr>
        <p:spPr bwMode="auto">
          <a:xfrm>
            <a:off x="144016" y="70780"/>
            <a:ext cx="8733420" cy="523220"/>
          </a:xfrm>
          <a:prstGeom prst="rect">
            <a:avLst/>
          </a:prstGeom>
          <a:noFill/>
          <a:ln w="9525">
            <a:noFill/>
            <a:miter lim="800000"/>
            <a:headEnd/>
            <a:tailEnd/>
          </a:ln>
        </p:spPr>
        <p:txBody>
          <a:bodyPr wrap="square">
            <a:spAutoFit/>
          </a:bodyPr>
          <a:lstStyle/>
          <a:p>
            <a:pPr algn="l" eaLnBrk="0" hangingPunct="0"/>
            <a:r>
              <a:rPr lang="en-US" altLang="ja-JP" sz="1800" b="0" dirty="0">
                <a:sym typeface="Arial" charset="0"/>
              </a:rPr>
              <a:t> </a:t>
            </a:r>
            <a:r>
              <a:rPr lang="en-US" altLang="ja-JP" sz="2800" b="0" dirty="0">
                <a:latin typeface="+mj-ea"/>
                <a:ea typeface="+mj-ea"/>
                <a:sym typeface="Arial" charset="0"/>
              </a:rPr>
              <a:t>1</a:t>
            </a:r>
            <a:r>
              <a:rPr lang="en-US" altLang="ja-JP" sz="2800" b="0" dirty="0" smtClean="0">
                <a:latin typeface="+mj-ea"/>
                <a:ea typeface="+mj-ea"/>
                <a:sym typeface="Arial" charset="0"/>
              </a:rPr>
              <a:t>.</a:t>
            </a:r>
            <a:r>
              <a:rPr lang="en-US" altLang="ja-JP" sz="2800" b="0" dirty="0" smtClean="0">
                <a:sym typeface="Arial" charset="0"/>
              </a:rPr>
              <a:t> </a:t>
            </a:r>
            <a:r>
              <a:rPr lang="en-US" altLang="ja-JP" sz="2800" b="0" dirty="0" smtClean="0">
                <a:latin typeface="+mj-ea"/>
                <a:sym typeface="Arial" charset="0"/>
              </a:rPr>
              <a:t>W</a:t>
            </a:r>
            <a:r>
              <a:rPr lang="en-US" altLang="ja-JP" sz="2800" b="0" dirty="0" smtClean="0">
                <a:latin typeface="+mj-ea"/>
                <a:cs typeface="Arial" charset="0"/>
                <a:sym typeface="Calibri" pitchFamily="34" charset="0"/>
              </a:rPr>
              <a:t>hich </a:t>
            </a:r>
            <a:r>
              <a:rPr lang="en-GB" altLang="en-US" sz="2800" b="0" dirty="0">
                <a:latin typeface="+mj-ea"/>
                <a:cs typeface="Arial" charset="0"/>
                <a:sym typeface="Calibri" pitchFamily="34" charset="0"/>
              </a:rPr>
              <a:t>UN Regulations should be included in UN R0</a:t>
            </a:r>
            <a:endParaRPr lang="en-US" altLang="ja-JP" sz="2800" b="0" dirty="0">
              <a:solidFill>
                <a:srgbClr val="00B0F0"/>
              </a:solidFill>
              <a:sym typeface="Arial" charset="0"/>
            </a:endParaRPr>
          </a:p>
        </p:txBody>
      </p:sp>
      <p:sp>
        <p:nvSpPr>
          <p:cNvPr id="30901" name="スライド番号プレースホルダ 7"/>
          <p:cNvSpPr>
            <a:spLocks noGrp="1"/>
          </p:cNvSpPr>
          <p:nvPr>
            <p:ph type="sldNum" sz="quarter" idx="12"/>
          </p:nvPr>
        </p:nvSpPr>
        <p:spPr>
          <a:noFill/>
          <a:ln>
            <a:miter lim="800000"/>
            <a:headEnd/>
            <a:tailEnd/>
          </a:ln>
        </p:spPr>
        <p:txBody>
          <a:bodyPr/>
          <a:lstStyle/>
          <a:p>
            <a:fld id="{F779F054-A426-4729-AE39-36E396DC93A1}" type="slidenum">
              <a:rPr lang="ja-JP" altLang="en-US"/>
              <a:pPr/>
              <a:t>4</a:t>
            </a:fld>
            <a:endParaRPr lang="en-US" altLang="ja-JP" sz="1800">
              <a:solidFill>
                <a:schemeClr val="tx1"/>
              </a:solidFill>
              <a:latin typeface="Arial" charset="0"/>
            </a:endParaRPr>
          </a:p>
        </p:txBody>
      </p:sp>
      <p:graphicFrame>
        <p:nvGraphicFramePr>
          <p:cNvPr id="8" name="Group 5"/>
          <p:cNvGraphicFramePr>
            <a:graphicFrameLocks noGrp="1"/>
          </p:cNvGraphicFramePr>
          <p:nvPr>
            <p:extLst>
              <p:ext uri="{D42A27DB-BD31-4B8C-83A1-F6EECF244321}">
                <p14:modId xmlns:p14="http://schemas.microsoft.com/office/powerpoint/2010/main" val="2979620122"/>
              </p:ext>
            </p:extLst>
          </p:nvPr>
        </p:nvGraphicFramePr>
        <p:xfrm>
          <a:off x="523875" y="1052513"/>
          <a:ext cx="4176713" cy="5692506"/>
        </p:xfrm>
        <a:graphic>
          <a:graphicData uri="http://schemas.openxmlformats.org/drawingml/2006/table">
            <a:tbl>
              <a:tblPr/>
              <a:tblGrid>
                <a:gridCol w="541338"/>
                <a:gridCol w="2879725"/>
                <a:gridCol w="755650"/>
              </a:tblGrid>
              <a:tr h="3746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Number</a:t>
                      </a:r>
                      <a:endParaRPr kumimoji="0" lang="en-US" altLang="ja-JP" sz="24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endParaRP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Topic</a:t>
                      </a:r>
                      <a:endParaRPr kumimoji="0" lang="en-US" altLang="ja-JP" sz="24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endParaRP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endParaRPr kumimoji="0" lang="en-US" altLang="ja-JP" sz="24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endParaRP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Retro reflectors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Direction indicators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6</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4984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de-DE"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End-outline, stop, side marker, front/rear position (side)</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4</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Radio interference</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10</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Door latches + hinges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6</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Steering impact</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Safety belts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16</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8</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Seats +  head restraints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17</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Front fog lamps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19</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10</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Interior fittings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21</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Reversing lamps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23</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External projections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26</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13</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Audible warning signals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28</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14</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30</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15</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Light sources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37</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16</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Rear fog lamps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38</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17</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Speedometer</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39</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18</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Safety glazing</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43</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19</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 cleaners</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45</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20</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Installation of Lighting equipment</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48</a:t>
                      </a:r>
                    </a:p>
                  </a:txBody>
                  <a:tcPr marL="9035" marR="9035"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bl>
          </a:graphicData>
        </a:graphic>
      </p:graphicFrame>
      <p:graphicFrame>
        <p:nvGraphicFramePr>
          <p:cNvPr id="9" name="Group 182"/>
          <p:cNvGraphicFramePr>
            <a:graphicFrameLocks noGrp="1"/>
          </p:cNvGraphicFramePr>
          <p:nvPr/>
        </p:nvGraphicFramePr>
        <p:xfrm>
          <a:off x="5132388" y="1057275"/>
          <a:ext cx="3887787" cy="5561971"/>
        </p:xfrm>
        <a:graphic>
          <a:graphicData uri="http://schemas.openxmlformats.org/drawingml/2006/table">
            <a:tbl>
              <a:tblPr/>
              <a:tblGrid>
                <a:gridCol w="539750"/>
                <a:gridCol w="2592387"/>
                <a:gridCol w="755650"/>
              </a:tblGrid>
              <a:tr h="3746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Number</a:t>
                      </a:r>
                      <a:endParaRPr kumimoji="0" lang="en-US" altLang="ja-JP" sz="2400" b="0"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endParaRP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Topic</a:t>
                      </a:r>
                      <a:endParaRPr kumimoji="0" lang="en-US" altLang="ja-JP" sz="2400" b="0"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endParaRP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endParaRPr kumimoji="0" lang="en-US" altLang="ja-JP" sz="2400" b="0"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endParaRP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21</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54</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22</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Rear protective devices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58</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3714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23</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Parking lamps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77</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24</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Steering efforts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79</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25</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Engine power</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85</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496888">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26</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End-outline, stop, side marker, front/rear position (side)</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91</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27</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Frontal impact</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94</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28</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Side impact</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95</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29</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98</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30</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Light sources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99</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31</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High voltage</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100</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32</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112</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33</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 wet grip/Noise/RR</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117</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34</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Cornering lamps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119</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35</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Controls and tell tales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121</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36</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123</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37</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Field of vision</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125</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38</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Pedestrian protection</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127</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39</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Light sources</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128</a:t>
                      </a:r>
                    </a:p>
                  </a:txBody>
                  <a:tcPr marL="9525" marR="9525"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直線コネクタ 23"/>
          <p:cNvSpPr>
            <a:spLocks noChangeShapeType="1"/>
          </p:cNvSpPr>
          <p:nvPr/>
        </p:nvSpPr>
        <p:spPr bwMode="auto">
          <a:xfrm>
            <a:off x="0" y="619100"/>
            <a:ext cx="9906000" cy="1588"/>
          </a:xfrm>
          <a:prstGeom prst="line">
            <a:avLst/>
          </a:prstGeom>
          <a:noFill/>
          <a:ln w="38100">
            <a:solidFill>
              <a:schemeClr val="accent1"/>
            </a:solidFill>
            <a:round/>
            <a:headEnd/>
            <a:tailEnd/>
          </a:ln>
        </p:spPr>
        <p:txBody>
          <a:bodyPr/>
          <a:lstStyle/>
          <a:p>
            <a:endParaRPr lang="ja-JP" altLang="en-US"/>
          </a:p>
        </p:txBody>
      </p:sp>
      <p:sp>
        <p:nvSpPr>
          <p:cNvPr id="31747" name="テキスト ボックス 24"/>
          <p:cNvSpPr>
            <a:spLocks noChangeArrowheads="1"/>
          </p:cNvSpPr>
          <p:nvPr/>
        </p:nvSpPr>
        <p:spPr bwMode="auto">
          <a:xfrm>
            <a:off x="0" y="796925"/>
            <a:ext cx="9906000" cy="400050"/>
          </a:xfrm>
          <a:prstGeom prst="rect">
            <a:avLst/>
          </a:prstGeom>
          <a:noFill/>
          <a:ln w="9525">
            <a:noFill/>
            <a:miter lim="800000"/>
            <a:headEnd/>
            <a:tailEnd/>
          </a:ln>
        </p:spPr>
        <p:txBody>
          <a:bodyPr>
            <a:spAutoFit/>
          </a:bodyPr>
          <a:lstStyle/>
          <a:p>
            <a:pPr eaLnBrk="0" hangingPunct="0"/>
            <a:r>
              <a:rPr lang="en-US" altLang="ja-JP" sz="2000">
                <a:sym typeface="Arial" charset="0"/>
              </a:rPr>
              <a:t>The technical requirements – The “B” list</a:t>
            </a:r>
            <a:endParaRPr lang="en-US" altLang="ja-JP" sz="2000">
              <a:sym typeface="Calibri" pitchFamily="34" charset="0"/>
            </a:endParaRPr>
          </a:p>
        </p:txBody>
      </p:sp>
      <p:sp>
        <p:nvSpPr>
          <p:cNvPr id="31814" name="Rectangle 1"/>
          <p:cNvSpPr>
            <a:spLocks noChangeArrowheads="1"/>
          </p:cNvSpPr>
          <p:nvPr/>
        </p:nvSpPr>
        <p:spPr bwMode="auto">
          <a:xfrm>
            <a:off x="920750" y="5229225"/>
            <a:ext cx="8027988" cy="1015663"/>
          </a:xfrm>
          <a:prstGeom prst="rect">
            <a:avLst/>
          </a:prstGeom>
          <a:noFill/>
          <a:ln w="9525">
            <a:noFill/>
            <a:miter lim="800000"/>
            <a:headEnd/>
            <a:tailEnd/>
          </a:ln>
        </p:spPr>
        <p:txBody>
          <a:bodyPr>
            <a:spAutoFit/>
          </a:bodyPr>
          <a:lstStyle/>
          <a:p>
            <a:pPr lvl="1" algn="l" eaLnBrk="0" hangingPunct="0"/>
            <a:r>
              <a:rPr lang="fr-BE" altLang="ja-JP" sz="2000" b="0" dirty="0" smtClean="0">
                <a:cs typeface="Arial" charset="0"/>
                <a:sym typeface="Calibri" pitchFamily="34" charset="0"/>
              </a:rPr>
              <a:t>The</a:t>
            </a:r>
            <a:r>
              <a:rPr lang="ja-JP" altLang="en-US" sz="2000" b="0" dirty="0" smtClean="0">
                <a:cs typeface="Arial" charset="0"/>
                <a:sym typeface="Calibri" pitchFamily="34" charset="0"/>
              </a:rPr>
              <a:t> </a:t>
            </a:r>
            <a:r>
              <a:rPr lang="en-US" altLang="ja-JP" sz="2000" b="0" dirty="0">
                <a:cs typeface="Arial" charset="0"/>
                <a:sym typeface="Calibri" pitchFamily="34" charset="0"/>
              </a:rPr>
              <a:t>UN Regulations in List B </a:t>
            </a:r>
            <a:r>
              <a:rPr lang="en-GB" altLang="ja-JP" sz="2000" b="0" dirty="0">
                <a:cs typeface="Arial" charset="0"/>
                <a:sym typeface="Calibri" pitchFamily="34" charset="0"/>
              </a:rPr>
              <a:t>are significantly important for IWVTA and therefore need to be reviewed </a:t>
            </a:r>
            <a:r>
              <a:rPr lang="en-GB" altLang="ja-JP" sz="2000" b="0" dirty="0" smtClean="0">
                <a:cs typeface="Arial" charset="0"/>
                <a:sym typeface="Calibri" pitchFamily="34" charset="0"/>
              </a:rPr>
              <a:t>by </a:t>
            </a:r>
            <a:r>
              <a:rPr lang="en-GB" altLang="ja-JP" sz="2000" b="0" dirty="0">
                <a:cs typeface="Arial" charset="0"/>
                <a:sym typeface="Calibri" pitchFamily="34" charset="0"/>
              </a:rPr>
              <a:t>GRs </a:t>
            </a:r>
            <a:r>
              <a:rPr lang="en-GB" altLang="ja-JP" sz="2000" b="0" dirty="0" smtClean="0">
                <a:cs typeface="Arial" charset="0"/>
                <a:sym typeface="Calibri" pitchFamily="34" charset="0"/>
              </a:rPr>
              <a:t>if and how they can be included </a:t>
            </a:r>
            <a:r>
              <a:rPr lang="en-GB" altLang="ja-JP" sz="2000" b="0" dirty="0">
                <a:cs typeface="Arial" charset="0"/>
                <a:sym typeface="Calibri" pitchFamily="34" charset="0"/>
              </a:rPr>
              <a:t>in draft UN R0.</a:t>
            </a:r>
            <a:endParaRPr lang="ja-JP" altLang="en-US" sz="2000" b="0" dirty="0">
              <a:cs typeface="Arial" charset="0"/>
              <a:sym typeface="Calibri" pitchFamily="34" charset="0"/>
            </a:endParaRPr>
          </a:p>
        </p:txBody>
      </p:sp>
      <p:sp>
        <p:nvSpPr>
          <p:cNvPr id="31815" name="テキスト ボックス 24"/>
          <p:cNvSpPr>
            <a:spLocks noChangeArrowheads="1"/>
          </p:cNvSpPr>
          <p:nvPr/>
        </p:nvSpPr>
        <p:spPr bwMode="auto">
          <a:xfrm>
            <a:off x="180020" y="70780"/>
            <a:ext cx="9057456" cy="523220"/>
          </a:xfrm>
          <a:prstGeom prst="rect">
            <a:avLst/>
          </a:prstGeom>
          <a:noFill/>
          <a:ln w="9525">
            <a:noFill/>
            <a:miter lim="800000"/>
            <a:headEnd/>
            <a:tailEnd/>
          </a:ln>
        </p:spPr>
        <p:txBody>
          <a:bodyPr wrap="square">
            <a:spAutoFit/>
          </a:bodyPr>
          <a:lstStyle/>
          <a:p>
            <a:pPr lvl="0" algn="l" eaLnBrk="0" hangingPunct="0"/>
            <a:r>
              <a:rPr lang="en-US" altLang="ja-JP" sz="1800" b="0" dirty="0">
                <a:sym typeface="Arial" charset="0"/>
              </a:rPr>
              <a:t> </a:t>
            </a:r>
            <a:r>
              <a:rPr lang="en-US" altLang="ja-JP" sz="2800" b="0" dirty="0">
                <a:solidFill>
                  <a:srgbClr val="000000"/>
                </a:solidFill>
                <a:latin typeface="ＭＳ Ｐゴシック"/>
                <a:ea typeface="ＭＳ Ｐゴシック"/>
                <a:sym typeface="Arial" charset="0"/>
              </a:rPr>
              <a:t>1</a:t>
            </a:r>
            <a:r>
              <a:rPr lang="en-US" altLang="ja-JP" sz="2800" b="0" dirty="0" smtClean="0">
                <a:solidFill>
                  <a:srgbClr val="000000"/>
                </a:solidFill>
                <a:latin typeface="ＭＳ Ｐゴシック"/>
                <a:ea typeface="ＭＳ Ｐゴシック"/>
                <a:sym typeface="Arial" charset="0"/>
              </a:rPr>
              <a:t>.</a:t>
            </a:r>
            <a:r>
              <a:rPr lang="en-US" altLang="ja-JP" sz="2800" b="0" dirty="0" smtClean="0">
                <a:solidFill>
                  <a:srgbClr val="000000"/>
                </a:solidFill>
                <a:sym typeface="Arial" charset="0"/>
              </a:rPr>
              <a:t> </a:t>
            </a:r>
            <a:r>
              <a:rPr lang="en-US" altLang="ja-JP" sz="2800" b="0" dirty="0">
                <a:solidFill>
                  <a:srgbClr val="000000"/>
                </a:solidFill>
                <a:latin typeface="ＭＳ Ｐゴシック"/>
                <a:sym typeface="Arial" charset="0"/>
              </a:rPr>
              <a:t>W</a:t>
            </a:r>
            <a:r>
              <a:rPr lang="en-US" altLang="ja-JP" sz="2800" b="0" dirty="0">
                <a:solidFill>
                  <a:srgbClr val="000000"/>
                </a:solidFill>
                <a:latin typeface="ＭＳ Ｐゴシック"/>
                <a:cs typeface="Arial" charset="0"/>
                <a:sym typeface="Calibri" pitchFamily="34" charset="0"/>
              </a:rPr>
              <a:t>hich </a:t>
            </a:r>
            <a:r>
              <a:rPr lang="en-GB" altLang="en-US" sz="2800" b="0" dirty="0">
                <a:solidFill>
                  <a:srgbClr val="000000"/>
                </a:solidFill>
                <a:latin typeface="ＭＳ Ｐゴシック"/>
                <a:cs typeface="Arial" charset="0"/>
                <a:sym typeface="Calibri" pitchFamily="34" charset="0"/>
              </a:rPr>
              <a:t>UN Regulations should be included in UN </a:t>
            </a:r>
            <a:r>
              <a:rPr lang="en-GB" altLang="en-US" sz="2800" b="0" dirty="0" smtClean="0">
                <a:solidFill>
                  <a:srgbClr val="000000"/>
                </a:solidFill>
                <a:latin typeface="ＭＳ Ｐゴシック"/>
                <a:cs typeface="Arial" charset="0"/>
                <a:sym typeface="Calibri" pitchFamily="34" charset="0"/>
              </a:rPr>
              <a:t>R0</a:t>
            </a:r>
            <a:endParaRPr lang="en-US" altLang="ja-JP" sz="2400" b="0" dirty="0">
              <a:solidFill>
                <a:srgbClr val="00B0F0"/>
              </a:solidFill>
              <a:sym typeface="Arial" charset="0"/>
            </a:endParaRPr>
          </a:p>
        </p:txBody>
      </p:sp>
      <p:sp>
        <p:nvSpPr>
          <p:cNvPr id="31816" name="スライド番号プレースホルダ 7"/>
          <p:cNvSpPr>
            <a:spLocks noGrp="1"/>
          </p:cNvSpPr>
          <p:nvPr>
            <p:ph type="sldNum" sz="quarter" idx="12"/>
          </p:nvPr>
        </p:nvSpPr>
        <p:spPr>
          <a:noFill/>
          <a:ln>
            <a:miter lim="800000"/>
            <a:headEnd/>
            <a:tailEnd/>
          </a:ln>
        </p:spPr>
        <p:txBody>
          <a:bodyPr/>
          <a:lstStyle/>
          <a:p>
            <a:fld id="{0DAC5C5A-F357-4DF7-80D5-F0F05F4E9991}" type="slidenum">
              <a:rPr lang="ja-JP" altLang="en-US"/>
              <a:pPr/>
              <a:t>5</a:t>
            </a:fld>
            <a:endParaRPr lang="en-US" altLang="ja-JP" sz="1800">
              <a:solidFill>
                <a:schemeClr val="tx1"/>
              </a:solidFill>
              <a:latin typeface="Arial" charset="0"/>
            </a:endParaRPr>
          </a:p>
        </p:txBody>
      </p:sp>
      <p:graphicFrame>
        <p:nvGraphicFramePr>
          <p:cNvPr id="8" name="Group 5"/>
          <p:cNvGraphicFramePr>
            <a:graphicFrameLocks noGrp="1"/>
          </p:cNvGraphicFramePr>
          <p:nvPr>
            <p:extLst>
              <p:ext uri="{D42A27DB-BD31-4B8C-83A1-F6EECF244321}">
                <p14:modId xmlns:p14="http://schemas.microsoft.com/office/powerpoint/2010/main" val="1505246399"/>
              </p:ext>
            </p:extLst>
          </p:nvPr>
        </p:nvGraphicFramePr>
        <p:xfrm>
          <a:off x="2378075" y="1376363"/>
          <a:ext cx="5149850" cy="3645032"/>
        </p:xfrm>
        <a:graphic>
          <a:graphicData uri="http://schemas.openxmlformats.org/drawingml/2006/table">
            <a:tbl>
              <a:tblPr/>
              <a:tblGrid>
                <a:gridCol w="744538"/>
                <a:gridCol w="3252787"/>
                <a:gridCol w="1152525"/>
              </a:tblGrid>
              <a:tr h="2222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Number</a:t>
                      </a:r>
                    </a:p>
                  </a:txBody>
                  <a:tcPr marL="9036" marR="9036"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Topic</a:t>
                      </a:r>
                    </a:p>
                  </a:txBody>
                  <a:tcPr marL="9036" marR="9036"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p>
                  </a:txBody>
                  <a:tcPr marL="9036" marR="9036"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Rear registration plate lamps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2</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Braking</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3</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ESC</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BA</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5</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Safety-belt anchorages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14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6</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Fuel tanks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34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7</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Integrated child restraints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8</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Indirect vision devices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46</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9</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Permissible sound level</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51</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10</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Temporary tires/ TPMS</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64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11</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CO2 emissions and fuel consumption</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101</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12</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Anti-theft/ immobilizer</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116</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Tyre installation</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 -</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14</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WLTP</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 -</a:t>
                      </a:r>
                    </a:p>
                  </a:txBody>
                  <a:tcPr marL="68597" marR="68597"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EF75C5A8-7FC0-4DBA-B1E9-4494D6430BF4}" type="slidenum">
              <a:rPr lang="ja-JP" altLang="en-US" smtClean="0"/>
              <a:pPr>
                <a:defRPr/>
              </a:pPr>
              <a:t>6</a:t>
            </a:fld>
            <a:endParaRPr lang="en-US" altLang="ja-JP" sz="1800">
              <a:solidFill>
                <a:schemeClr val="tx1"/>
              </a:solidFill>
              <a:latin typeface="Arial" charset="0"/>
            </a:endParaRPr>
          </a:p>
        </p:txBody>
      </p:sp>
      <p:sp>
        <p:nvSpPr>
          <p:cNvPr id="3" name="テキスト ボックス 24"/>
          <p:cNvSpPr>
            <a:spLocks noChangeArrowheads="1"/>
          </p:cNvSpPr>
          <p:nvPr/>
        </p:nvSpPr>
        <p:spPr bwMode="auto">
          <a:xfrm>
            <a:off x="195572" y="87015"/>
            <a:ext cx="8933892" cy="461665"/>
          </a:xfrm>
          <a:prstGeom prst="rect">
            <a:avLst/>
          </a:prstGeom>
          <a:noFill/>
          <a:ln w="9525">
            <a:noFill/>
            <a:miter lim="800000"/>
            <a:headEnd/>
            <a:tailEnd/>
          </a:ln>
        </p:spPr>
        <p:txBody>
          <a:bodyPr wrap="square">
            <a:spAutoFit/>
          </a:bodyPr>
          <a:lstStyle/>
          <a:p>
            <a:pPr algn="l">
              <a:spcAft>
                <a:spcPct val="25000"/>
              </a:spcAft>
              <a:defRPr/>
            </a:pPr>
            <a:r>
              <a:rPr lang="en-US" altLang="ja-JP" sz="2400" b="0" dirty="0" smtClean="0">
                <a:sym typeface="Arial" charset="0"/>
              </a:rPr>
              <a:t> </a:t>
            </a:r>
            <a:r>
              <a:rPr lang="en-US" altLang="ja-JP" sz="2400" b="0" dirty="0">
                <a:sym typeface="Arial" charset="0"/>
              </a:rPr>
              <a:t>2</a:t>
            </a:r>
            <a:r>
              <a:rPr lang="en-US" altLang="ja-JP" sz="2400" b="0" dirty="0" smtClean="0">
                <a:sym typeface="Arial" charset="0"/>
              </a:rPr>
              <a:t>.</a:t>
            </a:r>
            <a:r>
              <a:rPr lang="en-US" altLang="ja-JP" sz="2400" b="0" dirty="0" smtClean="0">
                <a:cs typeface="Arial" charset="0"/>
              </a:rPr>
              <a:t> </a:t>
            </a:r>
            <a:r>
              <a:rPr lang="en-US" altLang="ja-JP" sz="2400" b="0" dirty="0">
                <a:cs typeface="Arial" charset="0"/>
              </a:rPr>
              <a:t>Procedure to accept </a:t>
            </a:r>
            <a:r>
              <a:rPr lang="en-US" altLang="ja-JP" sz="2400" b="0" dirty="0" smtClean="0">
                <a:cs typeface="Arial" charset="0"/>
              </a:rPr>
              <a:t>L-IWVTA</a:t>
            </a:r>
            <a:endParaRPr lang="en-US" altLang="ja-JP" sz="2800" b="0" dirty="0">
              <a:sym typeface="Arial" charset="0"/>
            </a:endParaRPr>
          </a:p>
        </p:txBody>
      </p:sp>
      <p:sp>
        <p:nvSpPr>
          <p:cNvPr id="4" name="直線コネクタ 23"/>
          <p:cNvSpPr>
            <a:spLocks noChangeShapeType="1"/>
          </p:cNvSpPr>
          <p:nvPr/>
        </p:nvSpPr>
        <p:spPr bwMode="auto">
          <a:xfrm>
            <a:off x="0" y="584684"/>
            <a:ext cx="9906000" cy="1587"/>
          </a:xfrm>
          <a:prstGeom prst="line">
            <a:avLst/>
          </a:prstGeom>
          <a:noFill/>
          <a:ln w="38100">
            <a:solidFill>
              <a:schemeClr val="accent1"/>
            </a:solidFill>
            <a:round/>
            <a:headEnd/>
            <a:tailEnd/>
          </a:ln>
        </p:spPr>
        <p:txBody>
          <a:bodyPr/>
          <a:lstStyle/>
          <a:p>
            <a:endParaRPr lang="ja-JP" altLang="en-US"/>
          </a:p>
        </p:txBody>
      </p:sp>
      <p:sp>
        <p:nvSpPr>
          <p:cNvPr id="6" name="テキスト ボックス 5"/>
          <p:cNvSpPr txBox="1"/>
          <p:nvPr/>
        </p:nvSpPr>
        <p:spPr>
          <a:xfrm>
            <a:off x="560512" y="1160748"/>
            <a:ext cx="8640960" cy="4893647"/>
          </a:xfrm>
          <a:prstGeom prst="rect">
            <a:avLst/>
          </a:prstGeom>
          <a:noFill/>
        </p:spPr>
        <p:txBody>
          <a:bodyPr wrap="square" rtlCol="0">
            <a:spAutoFit/>
          </a:bodyPr>
          <a:lstStyle/>
          <a:p>
            <a:pPr marL="342900" indent="-342900" algn="l">
              <a:buFont typeface="Wingdings" panose="05000000000000000000" pitchFamily="2" charset="2"/>
              <a:buChar char="ü"/>
            </a:pPr>
            <a:r>
              <a:rPr lang="en-US" altLang="ja-JP" sz="2400" b="0" dirty="0"/>
              <a:t>In case of </a:t>
            </a:r>
            <a:r>
              <a:rPr lang="en-US" altLang="ja-JP" sz="2400" b="0" dirty="0" smtClean="0"/>
              <a:t>a </a:t>
            </a:r>
            <a:r>
              <a:rPr lang="en-US" altLang="ja-JP" sz="2400" b="0" dirty="0" smtClean="0">
                <a:cs typeface="Arial" charset="0"/>
              </a:rPr>
              <a:t>IWVTA </a:t>
            </a:r>
            <a:r>
              <a:rPr lang="en-US" altLang="ja-JP" sz="2400" b="0" dirty="0">
                <a:cs typeface="Arial" charset="0"/>
              </a:rPr>
              <a:t>of limited </a:t>
            </a:r>
            <a:r>
              <a:rPr lang="en-US" altLang="ja-JP" sz="2400" b="0" dirty="0" smtClean="0">
                <a:cs typeface="Arial" charset="0"/>
              </a:rPr>
              <a:t>recognition (</a:t>
            </a:r>
            <a:r>
              <a:rPr lang="en-US" altLang="ja-JP" sz="2400" b="0" dirty="0" smtClean="0"/>
              <a:t>L-IWVTA) </a:t>
            </a:r>
            <a:r>
              <a:rPr lang="en-US" altLang="ja-JP" sz="2400" b="0" dirty="0"/>
              <a:t>not all type approvals according to the provisions of UN </a:t>
            </a:r>
            <a:r>
              <a:rPr lang="en-US" altLang="ja-JP" sz="2400" b="0" dirty="0" smtClean="0"/>
              <a:t>R0 </a:t>
            </a:r>
            <a:r>
              <a:rPr lang="en-US" altLang="ja-JP" sz="2400" b="0" dirty="0"/>
              <a:t>for a Universal IWVTA (U-IWVTA) have to be fulfilled. In this case a CP has to notify to the secretariat of the Administrative Committee to the 1958 Agreement which approvals do not have to be fulfilled or for which approvals according to an earlier versions of a UN Regulation are accepted</a:t>
            </a:r>
            <a:r>
              <a:rPr lang="en-US" altLang="ja-JP" sz="2400" b="0" dirty="0" smtClean="0"/>
              <a:t>.</a:t>
            </a:r>
          </a:p>
          <a:p>
            <a:pPr marL="342900" indent="-342900" algn="l">
              <a:buFont typeface="Wingdings" panose="05000000000000000000" pitchFamily="2" charset="2"/>
              <a:buChar char="ü"/>
            </a:pPr>
            <a:endParaRPr kumimoji="1" lang="en-US" altLang="ja-JP" sz="2400" b="0" dirty="0" smtClean="0"/>
          </a:p>
          <a:p>
            <a:pPr marL="342900" indent="-342900" algn="l">
              <a:buFont typeface="Wingdings" panose="05000000000000000000" pitchFamily="2" charset="2"/>
              <a:buChar char="ü"/>
            </a:pPr>
            <a:r>
              <a:rPr kumimoji="1" lang="en-US" altLang="ja-JP" sz="2400" b="0" dirty="0"/>
              <a:t>The information needed is the version of an individual UN Regulation a CP is accepting for an IWVTA and has notified accordingly. For each individual UN Regulation that is listed in UN </a:t>
            </a:r>
            <a:r>
              <a:rPr kumimoji="1" lang="en-US" altLang="ja-JP" sz="2400" b="0" dirty="0" smtClean="0"/>
              <a:t>R0 </a:t>
            </a:r>
            <a:r>
              <a:rPr kumimoji="1" lang="en-US" altLang="ja-JP" sz="2400" b="0" dirty="0"/>
              <a:t>this information will be added to the status document.</a:t>
            </a:r>
            <a:endParaRPr kumimoji="1" lang="ja-JP" altLang="en-US" sz="2400" b="0" dirty="0"/>
          </a:p>
        </p:txBody>
      </p:sp>
    </p:spTree>
    <p:extLst>
      <p:ext uri="{BB962C8B-B14F-4D97-AF65-F5344CB8AC3E}">
        <p14:creationId xmlns:p14="http://schemas.microsoft.com/office/powerpoint/2010/main" val="2459097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EF75C5A8-7FC0-4DBA-B1E9-4494D6430BF4}" type="slidenum">
              <a:rPr lang="ja-JP" altLang="en-US" smtClean="0"/>
              <a:pPr>
                <a:defRPr/>
              </a:pPr>
              <a:t>7</a:t>
            </a:fld>
            <a:endParaRPr lang="en-US" altLang="ja-JP" sz="1800">
              <a:solidFill>
                <a:schemeClr val="tx1"/>
              </a:solidFill>
              <a:latin typeface="Arial" charset="0"/>
            </a:endParaRPr>
          </a:p>
        </p:txBody>
      </p:sp>
      <p:sp>
        <p:nvSpPr>
          <p:cNvPr id="3" name="テキスト ボックス 2"/>
          <p:cNvSpPr txBox="1"/>
          <p:nvPr/>
        </p:nvSpPr>
        <p:spPr>
          <a:xfrm>
            <a:off x="159568" y="740894"/>
            <a:ext cx="9653972" cy="707886"/>
          </a:xfrm>
          <a:prstGeom prst="rect">
            <a:avLst/>
          </a:prstGeom>
          <a:noFill/>
        </p:spPr>
        <p:txBody>
          <a:bodyPr wrap="square" rtlCol="0">
            <a:spAutoFit/>
          </a:bodyPr>
          <a:lstStyle/>
          <a:p>
            <a:pPr algn="l"/>
            <a:r>
              <a:rPr lang="en-US" altLang="ja-JP" sz="2000" b="0" spc="-50" dirty="0">
                <a:latin typeface="Arial" panose="020B0604020202020204" pitchFamily="34" charset="0"/>
                <a:ea typeface="ＭＳ 明朝"/>
                <a:cs typeface="Arial" panose="020B0604020202020204" pitchFamily="34" charset="0"/>
              </a:rPr>
              <a:t>The documentation of the notification of CPs for the L-IWVTA can be done with the status document for the 1958 Agreement </a:t>
            </a:r>
            <a:r>
              <a:rPr lang="en-US" altLang="ja-JP" sz="2000" b="0" spc="-50" dirty="0" smtClean="0">
                <a:latin typeface="Arial" panose="020B0604020202020204" pitchFamily="34" charset="0"/>
                <a:ea typeface="ＭＳ 明朝"/>
                <a:cs typeface="Arial" panose="020B0604020202020204" pitchFamily="34" charset="0"/>
              </a:rPr>
              <a:t>(ECE/TRANS/WP.29/343/</a:t>
            </a:r>
            <a:r>
              <a:rPr lang="en-US" altLang="ja-JP" sz="2000" b="0" spc="-50" dirty="0" err="1" smtClean="0">
                <a:latin typeface="Arial" panose="020B0604020202020204" pitchFamily="34" charset="0"/>
                <a:ea typeface="ＭＳ 明朝"/>
                <a:cs typeface="Arial" panose="020B0604020202020204" pitchFamily="34" charset="0"/>
              </a:rPr>
              <a:t>Rev.xx</a:t>
            </a:r>
            <a:r>
              <a:rPr lang="en-US" altLang="ja-JP" sz="2000" b="0" spc="-50" dirty="0">
                <a:latin typeface="Arial" panose="020B0604020202020204" pitchFamily="34" charset="0"/>
                <a:ea typeface="ＭＳ 明朝"/>
                <a:cs typeface="Arial" panose="020B0604020202020204" pitchFamily="34" charset="0"/>
              </a:rPr>
              <a:t>) on an annual basis. </a:t>
            </a:r>
            <a:endParaRPr kumimoji="1" lang="ja-JP" altLang="en-US" sz="2000" b="0" spc="-50" dirty="0">
              <a:latin typeface="Arial" panose="020B0604020202020204" pitchFamily="34" charset="0"/>
              <a:cs typeface="Arial" panose="020B0604020202020204" pitchFamily="34" charset="0"/>
            </a:endParaRPr>
          </a:p>
        </p:txBody>
      </p:sp>
      <p:sp>
        <p:nvSpPr>
          <p:cNvPr id="5" name="テキスト ボックス 24"/>
          <p:cNvSpPr>
            <a:spLocks noChangeArrowheads="1"/>
          </p:cNvSpPr>
          <p:nvPr/>
        </p:nvSpPr>
        <p:spPr bwMode="auto">
          <a:xfrm>
            <a:off x="159568" y="87015"/>
            <a:ext cx="8933892" cy="461665"/>
          </a:xfrm>
          <a:prstGeom prst="rect">
            <a:avLst/>
          </a:prstGeom>
          <a:noFill/>
          <a:ln w="9525">
            <a:noFill/>
            <a:miter lim="800000"/>
            <a:headEnd/>
            <a:tailEnd/>
          </a:ln>
        </p:spPr>
        <p:txBody>
          <a:bodyPr wrap="square">
            <a:spAutoFit/>
          </a:bodyPr>
          <a:lstStyle/>
          <a:p>
            <a:pPr algn="l">
              <a:spcAft>
                <a:spcPct val="25000"/>
              </a:spcAft>
              <a:defRPr/>
            </a:pPr>
            <a:r>
              <a:rPr lang="en-US" altLang="ja-JP" sz="2400" b="0" dirty="0" smtClean="0">
                <a:sym typeface="Arial" charset="0"/>
              </a:rPr>
              <a:t> 2.</a:t>
            </a:r>
            <a:r>
              <a:rPr lang="en-US" altLang="ja-JP" sz="2400" b="0" dirty="0" smtClean="0">
                <a:cs typeface="Arial" charset="0"/>
              </a:rPr>
              <a:t> </a:t>
            </a:r>
            <a:r>
              <a:rPr lang="en-US" altLang="ja-JP" sz="2400" b="0" dirty="0">
                <a:cs typeface="Arial" charset="0"/>
              </a:rPr>
              <a:t>Procedure to accept </a:t>
            </a:r>
            <a:r>
              <a:rPr lang="en-US" altLang="ja-JP" sz="2400" b="0" dirty="0" smtClean="0">
                <a:cs typeface="Arial" charset="0"/>
              </a:rPr>
              <a:t>L-IWVTA</a:t>
            </a:r>
            <a:endParaRPr lang="en-US" altLang="ja-JP" sz="2800" b="0" dirty="0">
              <a:sym typeface="Arial" charset="0"/>
            </a:endParaRPr>
          </a:p>
        </p:txBody>
      </p:sp>
      <p:sp>
        <p:nvSpPr>
          <p:cNvPr id="6" name="直線コネクタ 23"/>
          <p:cNvSpPr>
            <a:spLocks noChangeShapeType="1"/>
          </p:cNvSpPr>
          <p:nvPr/>
        </p:nvSpPr>
        <p:spPr bwMode="auto">
          <a:xfrm>
            <a:off x="0" y="584684"/>
            <a:ext cx="9906000" cy="1587"/>
          </a:xfrm>
          <a:prstGeom prst="line">
            <a:avLst/>
          </a:prstGeom>
          <a:noFill/>
          <a:ln w="38100">
            <a:solidFill>
              <a:schemeClr val="accent1"/>
            </a:solidFill>
            <a:round/>
            <a:headEnd/>
            <a:tailEnd/>
          </a:ln>
        </p:spPr>
        <p:txBody>
          <a:bodyPr/>
          <a:lstStyle/>
          <a:p>
            <a:endParaRPr lang="ja-JP" alt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5028" y="1567483"/>
            <a:ext cx="7914416" cy="3373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コンテンツ プレースホルダー 2"/>
          <p:cNvSpPr txBox="1">
            <a:spLocks/>
          </p:cNvSpPr>
          <p:nvPr/>
        </p:nvSpPr>
        <p:spPr>
          <a:xfrm>
            <a:off x="159568" y="5013176"/>
            <a:ext cx="9653972" cy="1656184"/>
          </a:xfrm>
          <a:prstGeom prst="rect">
            <a:avLst/>
          </a:prstGeom>
          <a:ln>
            <a:solidFill>
              <a:srgbClr val="000000"/>
            </a:solidFill>
            <a:prstDash val="dash"/>
          </a:ln>
        </p:spPr>
        <p:txBody>
          <a:bodyPr/>
          <a:lst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a:lstStyle>
          <a:p>
            <a:pPr marL="0" lvl="1" indent="0" algn="just" defTabSz="914400">
              <a:spcBef>
                <a:spcPct val="0"/>
              </a:spcBef>
              <a:buFont typeface="Arial" charset="0"/>
              <a:buNone/>
            </a:pPr>
            <a:r>
              <a:rPr lang="en-GB" altLang="de-DE" sz="2400" kern="1200" dirty="0" smtClean="0">
                <a:solidFill>
                  <a:srgbClr val="FF0000"/>
                </a:solidFill>
                <a:latin typeface="Arial" charset="0"/>
                <a:ea typeface="ＭＳ Ｐゴシック" pitchFamily="34" charset="-128"/>
              </a:rPr>
              <a:t>Request 2: </a:t>
            </a:r>
          </a:p>
          <a:p>
            <a:pPr marL="0" lvl="1" indent="0" defTabSz="914400">
              <a:spcBef>
                <a:spcPct val="0"/>
              </a:spcBef>
              <a:buFont typeface="Arial" charset="0"/>
              <a:buNone/>
            </a:pPr>
            <a:r>
              <a:rPr lang="en-GB" altLang="de-DE" sz="2400" b="0" kern="1200" dirty="0" smtClean="0">
                <a:solidFill>
                  <a:srgbClr val="000000"/>
                </a:solidFill>
                <a:latin typeface="Arial" charset="0"/>
                <a:ea typeface="ＭＳ Ｐゴシック" pitchFamily="34" charset="-128"/>
              </a:rPr>
              <a:t>IWVTA IG requests if WP29 approve the proposal to amend the status document of the 1958 Agreement in order to provide the status of the UN Regulations notified by CPs accepting L-IWVTA.</a:t>
            </a:r>
            <a:endParaRPr kumimoji="1" lang="ja-JP" altLang="en-US" b="0" kern="0" dirty="0"/>
          </a:p>
        </p:txBody>
      </p:sp>
    </p:spTree>
    <p:extLst>
      <p:ext uri="{BB962C8B-B14F-4D97-AF65-F5344CB8AC3E}">
        <p14:creationId xmlns:p14="http://schemas.microsoft.com/office/powerpoint/2010/main" val="368574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EF75C5A8-7FC0-4DBA-B1E9-4494D6430BF4}" type="slidenum">
              <a:rPr lang="ja-JP" altLang="en-US" smtClean="0"/>
              <a:pPr>
                <a:defRPr/>
              </a:pPr>
              <a:t>8</a:t>
            </a:fld>
            <a:endParaRPr lang="en-US" altLang="ja-JP" sz="1800">
              <a:solidFill>
                <a:schemeClr val="tx1"/>
              </a:solidFill>
              <a:latin typeface="Arial" charset="0"/>
            </a:endParaRPr>
          </a:p>
        </p:txBody>
      </p:sp>
      <p:sp>
        <p:nvSpPr>
          <p:cNvPr id="3" name="テキスト ボックス 24"/>
          <p:cNvSpPr>
            <a:spLocks noChangeArrowheads="1"/>
          </p:cNvSpPr>
          <p:nvPr/>
        </p:nvSpPr>
        <p:spPr bwMode="auto">
          <a:xfrm>
            <a:off x="15552" y="44624"/>
            <a:ext cx="9761984" cy="830997"/>
          </a:xfrm>
          <a:prstGeom prst="rect">
            <a:avLst/>
          </a:prstGeom>
          <a:noFill/>
          <a:ln w="9525">
            <a:noFill/>
            <a:miter lim="800000"/>
            <a:headEnd/>
            <a:tailEnd/>
          </a:ln>
        </p:spPr>
        <p:txBody>
          <a:bodyPr wrap="square">
            <a:spAutoFit/>
          </a:bodyPr>
          <a:lstStyle/>
          <a:p>
            <a:pPr marL="447675" lvl="0" indent="-447675" algn="l">
              <a:spcAft>
                <a:spcPct val="25000"/>
              </a:spcAft>
              <a:defRPr/>
            </a:pPr>
            <a:r>
              <a:rPr lang="en-US" altLang="ja-JP" sz="2400" b="0" dirty="0" smtClean="0">
                <a:sym typeface="Arial" charset="0"/>
              </a:rPr>
              <a:t> 3.</a:t>
            </a:r>
            <a:r>
              <a:rPr lang="en-US" altLang="ja-JP" sz="2400" b="0" dirty="0" smtClean="0">
                <a:solidFill>
                  <a:srgbClr val="000000"/>
                </a:solidFill>
                <a:cs typeface="Arial" charset="0"/>
              </a:rPr>
              <a:t> </a:t>
            </a:r>
            <a:r>
              <a:rPr lang="en-US" altLang="ja-JP" sz="2400" b="0" dirty="0">
                <a:solidFill>
                  <a:srgbClr val="000000"/>
                </a:solidFill>
                <a:cs typeface="Arial" charset="0"/>
              </a:rPr>
              <a:t>The language used for the application for approval </a:t>
            </a:r>
            <a:r>
              <a:rPr lang="en-US" altLang="ja-JP" sz="2400" b="0" dirty="0" smtClean="0">
                <a:solidFill>
                  <a:srgbClr val="000000"/>
                </a:solidFill>
                <a:cs typeface="Arial" charset="0"/>
              </a:rPr>
              <a:t>and accompanying documentation</a:t>
            </a:r>
            <a:r>
              <a:rPr lang="en-US" altLang="ja-JP" sz="2400" b="0" dirty="0" smtClean="0">
                <a:cs typeface="Arial" charset="0"/>
              </a:rPr>
              <a:t> </a:t>
            </a:r>
            <a:r>
              <a:rPr lang="en-US" altLang="ja-JP" sz="2400" b="0" dirty="0" smtClean="0">
                <a:sym typeface="Arial" charset="0"/>
              </a:rPr>
              <a:t> </a:t>
            </a:r>
            <a:r>
              <a:rPr lang="en-US" altLang="ja-JP" sz="2400" b="0" dirty="0" smtClean="0">
                <a:solidFill>
                  <a:srgbClr val="000000"/>
                </a:solidFill>
                <a:cs typeface="Arial" charset="0"/>
              </a:rPr>
              <a:t> </a:t>
            </a:r>
            <a:endParaRPr lang="en-US" altLang="ja-JP" sz="2800" b="0" dirty="0">
              <a:sym typeface="Arial" charset="0"/>
            </a:endParaRPr>
          </a:p>
        </p:txBody>
      </p:sp>
      <p:sp>
        <p:nvSpPr>
          <p:cNvPr id="4" name="直線コネクタ 23"/>
          <p:cNvSpPr>
            <a:spLocks noChangeShapeType="1"/>
          </p:cNvSpPr>
          <p:nvPr/>
        </p:nvSpPr>
        <p:spPr bwMode="auto">
          <a:xfrm>
            <a:off x="0" y="872716"/>
            <a:ext cx="9906000" cy="1587"/>
          </a:xfrm>
          <a:prstGeom prst="line">
            <a:avLst/>
          </a:prstGeom>
          <a:noFill/>
          <a:ln w="38100">
            <a:solidFill>
              <a:schemeClr val="accent1"/>
            </a:solidFill>
            <a:round/>
            <a:headEnd/>
            <a:tailEnd/>
          </a:ln>
        </p:spPr>
        <p:txBody>
          <a:bodyPr/>
          <a:lstStyle/>
          <a:p>
            <a:endParaRPr lang="ja-JP" altLang="en-US"/>
          </a:p>
        </p:txBody>
      </p:sp>
      <p:sp>
        <p:nvSpPr>
          <p:cNvPr id="5" name="テキスト ボックス 4"/>
          <p:cNvSpPr txBox="1"/>
          <p:nvPr/>
        </p:nvSpPr>
        <p:spPr>
          <a:xfrm>
            <a:off x="668524" y="1124744"/>
            <a:ext cx="8496944" cy="5324535"/>
          </a:xfrm>
          <a:prstGeom prst="rect">
            <a:avLst/>
          </a:prstGeom>
          <a:noFill/>
        </p:spPr>
        <p:txBody>
          <a:bodyPr wrap="square" rtlCol="0">
            <a:spAutoFit/>
          </a:bodyPr>
          <a:lstStyle/>
          <a:p>
            <a:pPr algn="l"/>
            <a:r>
              <a:rPr lang="en-GB" altLang="ja-JP" sz="2000" dirty="0" smtClean="0">
                <a:solidFill>
                  <a:srgbClr val="00B050"/>
                </a:solidFill>
                <a:latin typeface="Arial" panose="020B0604020202020204" pitchFamily="34" charset="0"/>
                <a:cs typeface="Arial" panose="020B0604020202020204" pitchFamily="34" charset="0"/>
              </a:rPr>
              <a:t>QUESTION</a:t>
            </a:r>
            <a:r>
              <a:rPr lang="en-GB" altLang="ja-JP" sz="2000" b="0" dirty="0">
                <a:solidFill>
                  <a:srgbClr val="00B050"/>
                </a:solidFill>
                <a:latin typeface="Arial" panose="020B0604020202020204" pitchFamily="34" charset="0"/>
                <a:cs typeface="Arial" panose="020B0604020202020204" pitchFamily="34" charset="0"/>
              </a:rPr>
              <a:t>:</a:t>
            </a:r>
            <a:endParaRPr lang="ja-JP" altLang="ja-JP" sz="2000" b="0" dirty="0">
              <a:solidFill>
                <a:srgbClr val="00B050"/>
              </a:solidFill>
              <a:latin typeface="Arial" panose="020B0604020202020204" pitchFamily="34" charset="0"/>
              <a:cs typeface="Arial" panose="020B0604020202020204" pitchFamily="34" charset="0"/>
            </a:endParaRPr>
          </a:p>
          <a:p>
            <a:pPr algn="l"/>
            <a:endParaRPr lang="en-US" altLang="ja-JP" sz="2000" b="0" dirty="0" smtClean="0">
              <a:latin typeface="Arial" panose="020B0604020202020204" pitchFamily="34" charset="0"/>
              <a:cs typeface="Arial" panose="020B0604020202020204" pitchFamily="34" charset="0"/>
            </a:endParaRPr>
          </a:p>
          <a:p>
            <a:pPr algn="l"/>
            <a:r>
              <a:rPr lang="en-US" altLang="ja-JP" sz="2000" b="0" dirty="0" smtClean="0">
                <a:latin typeface="Arial" panose="020B0604020202020204" pitchFamily="34" charset="0"/>
                <a:cs typeface="Arial" panose="020B0604020202020204" pitchFamily="34" charset="0"/>
              </a:rPr>
              <a:t>IWVTA </a:t>
            </a:r>
            <a:r>
              <a:rPr lang="en-US" altLang="ja-JP" sz="2000" b="0" dirty="0">
                <a:latin typeface="Arial" panose="020B0604020202020204" pitchFamily="34" charset="0"/>
                <a:cs typeface="Arial" panose="020B0604020202020204" pitchFamily="34" charset="0"/>
              </a:rPr>
              <a:t>IG  raised a question related to the use of different languages of the type approval documentation</a:t>
            </a:r>
            <a:r>
              <a:rPr lang="en-US" altLang="ja-JP" sz="2000" b="0" dirty="0" smtClean="0">
                <a:latin typeface="Arial" panose="020B0604020202020204" pitchFamily="34" charset="0"/>
                <a:cs typeface="Arial" panose="020B0604020202020204" pitchFamily="34" charset="0"/>
              </a:rPr>
              <a:t>. The </a:t>
            </a:r>
            <a:r>
              <a:rPr lang="en-US" altLang="ja-JP" sz="2000" b="0" dirty="0">
                <a:latin typeface="Arial" panose="020B0604020202020204" pitchFamily="34" charset="0"/>
                <a:cs typeface="Arial" panose="020B0604020202020204" pitchFamily="34" charset="0"/>
              </a:rPr>
              <a:t>type approval documentation will no longer be distributed by mail, but through a secured database which will be hosted by UNECE after the entry into force of Revision 3 to the 1958 Agreement in 2016</a:t>
            </a:r>
            <a:r>
              <a:rPr lang="en-US" altLang="ja-JP" sz="2000" b="0" dirty="0" smtClean="0">
                <a:latin typeface="Arial" panose="020B0604020202020204" pitchFamily="34" charset="0"/>
                <a:cs typeface="Arial" panose="020B0604020202020204" pitchFamily="34" charset="0"/>
              </a:rPr>
              <a:t>. In </a:t>
            </a:r>
            <a:r>
              <a:rPr lang="en-US" altLang="ja-JP" sz="2000" b="0" dirty="0">
                <a:latin typeface="Arial" panose="020B0604020202020204" pitchFamily="34" charset="0"/>
                <a:cs typeface="Arial" panose="020B0604020202020204" pitchFamily="34" charset="0"/>
              </a:rPr>
              <a:t>order to ease the complexity of this documentation and to ensure the broadest possible comprehension by all users, the group agreed to single out the English language and proposed the following text to be inserted in the future UN </a:t>
            </a:r>
            <a:r>
              <a:rPr lang="en-US" altLang="ja-JP" sz="2000" b="0" dirty="0" smtClean="0">
                <a:latin typeface="Arial" panose="020B0604020202020204" pitchFamily="34" charset="0"/>
                <a:cs typeface="Arial" panose="020B0604020202020204" pitchFamily="34" charset="0"/>
              </a:rPr>
              <a:t>R0:</a:t>
            </a:r>
          </a:p>
          <a:p>
            <a:pPr algn="l"/>
            <a:endParaRPr lang="en-US" altLang="ja-JP" sz="2000" b="0" dirty="0">
              <a:latin typeface="Arial" panose="020B0604020202020204" pitchFamily="34" charset="0"/>
              <a:cs typeface="Arial" panose="020B0604020202020204" pitchFamily="34" charset="0"/>
            </a:endParaRPr>
          </a:p>
          <a:p>
            <a:pPr algn="l"/>
            <a:r>
              <a:rPr lang="en-US" altLang="ja-JP" sz="2000" b="0" dirty="0">
                <a:latin typeface="Arial" panose="020B0604020202020204" pitchFamily="34" charset="0"/>
                <a:cs typeface="Arial" panose="020B0604020202020204" pitchFamily="34" charset="0"/>
              </a:rPr>
              <a:t>"3.3 The application for approval and the accompanying documentation shall be drawn up in English language</a:t>
            </a:r>
            <a:r>
              <a:rPr lang="en-US" altLang="ja-JP" sz="2000" b="0" dirty="0" smtClean="0">
                <a:latin typeface="Arial" panose="020B0604020202020204" pitchFamily="34" charset="0"/>
                <a:cs typeface="Arial" panose="020B0604020202020204" pitchFamily="34" charset="0"/>
              </a:rPr>
              <a:t>. The </a:t>
            </a:r>
            <a:r>
              <a:rPr lang="en-US" altLang="ja-JP" sz="2000" b="0" dirty="0">
                <a:latin typeface="Arial" panose="020B0604020202020204" pitchFamily="34" charset="0"/>
                <a:cs typeface="Arial" panose="020B0604020202020204" pitchFamily="34" charset="0"/>
              </a:rPr>
              <a:t>applicant shall provide translation of the documentation in the language requested by the Contracting Party handling the application, if needed. These requirements need not apply to type approval certificates accompanying the application</a:t>
            </a:r>
            <a:r>
              <a:rPr lang="en-US" altLang="ja-JP" sz="2000" b="0" dirty="0" smtClean="0">
                <a:latin typeface="Arial" panose="020B0604020202020204" pitchFamily="34" charset="0"/>
                <a:cs typeface="Arial" panose="020B0604020202020204" pitchFamily="34" charset="0"/>
              </a:rPr>
              <a:t>."</a:t>
            </a:r>
            <a:endParaRPr kumimoji="1" lang="ja-JP" altLang="en-US" sz="20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4973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EF75C5A8-7FC0-4DBA-B1E9-4494D6430BF4}" type="slidenum">
              <a:rPr lang="ja-JP" altLang="en-US" smtClean="0"/>
              <a:pPr>
                <a:defRPr/>
              </a:pPr>
              <a:t>9</a:t>
            </a:fld>
            <a:endParaRPr lang="en-US" altLang="ja-JP" sz="1800">
              <a:solidFill>
                <a:schemeClr val="tx1"/>
              </a:solidFill>
              <a:latin typeface="Arial" charset="0"/>
            </a:endParaRPr>
          </a:p>
        </p:txBody>
      </p:sp>
      <p:sp>
        <p:nvSpPr>
          <p:cNvPr id="4" name="直線コネクタ 23"/>
          <p:cNvSpPr>
            <a:spLocks noChangeShapeType="1"/>
          </p:cNvSpPr>
          <p:nvPr/>
        </p:nvSpPr>
        <p:spPr bwMode="auto">
          <a:xfrm>
            <a:off x="0" y="872716"/>
            <a:ext cx="9906000" cy="1587"/>
          </a:xfrm>
          <a:prstGeom prst="line">
            <a:avLst/>
          </a:prstGeom>
          <a:noFill/>
          <a:ln w="38100">
            <a:solidFill>
              <a:schemeClr val="accent1"/>
            </a:solidFill>
            <a:round/>
            <a:headEnd/>
            <a:tailEnd/>
          </a:ln>
        </p:spPr>
        <p:txBody>
          <a:bodyPr/>
          <a:lstStyle/>
          <a:p>
            <a:endParaRPr lang="ja-JP" altLang="en-US"/>
          </a:p>
        </p:txBody>
      </p:sp>
      <p:sp>
        <p:nvSpPr>
          <p:cNvPr id="5" name="テキスト ボックス 4"/>
          <p:cNvSpPr txBox="1"/>
          <p:nvPr/>
        </p:nvSpPr>
        <p:spPr>
          <a:xfrm>
            <a:off x="344488" y="980728"/>
            <a:ext cx="9325036" cy="3170099"/>
          </a:xfrm>
          <a:prstGeom prst="rect">
            <a:avLst/>
          </a:prstGeom>
          <a:noFill/>
        </p:spPr>
        <p:txBody>
          <a:bodyPr wrap="square" rtlCol="0">
            <a:spAutoFit/>
          </a:bodyPr>
          <a:lstStyle/>
          <a:p>
            <a:pPr algn="l"/>
            <a:r>
              <a:rPr lang="en-GB" altLang="ja-JP" sz="2000" dirty="0">
                <a:solidFill>
                  <a:srgbClr val="00B050"/>
                </a:solidFill>
              </a:rPr>
              <a:t>ANSWER by OLA on the </a:t>
            </a:r>
            <a:r>
              <a:rPr lang="en-GB" altLang="ja-JP" sz="2000" dirty="0" smtClean="0">
                <a:solidFill>
                  <a:srgbClr val="00B050"/>
                </a:solidFill>
              </a:rPr>
              <a:t>QUESTION:</a:t>
            </a:r>
          </a:p>
          <a:p>
            <a:pPr algn="l"/>
            <a:endParaRPr lang="en-US" altLang="ja-JP" sz="2000" b="0" dirty="0" smtClean="0">
              <a:latin typeface="Arial" panose="020B0604020202020204" pitchFamily="34" charset="0"/>
              <a:cs typeface="Arial" panose="020B0604020202020204" pitchFamily="34" charset="0"/>
            </a:endParaRPr>
          </a:p>
          <a:p>
            <a:pPr algn="l"/>
            <a:r>
              <a:rPr lang="en-US" altLang="ja-JP" sz="2000" b="0" dirty="0" smtClean="0">
                <a:latin typeface="Arial" panose="020B0604020202020204" pitchFamily="34" charset="0"/>
                <a:cs typeface="Arial" panose="020B0604020202020204" pitchFamily="34" charset="0"/>
              </a:rPr>
              <a:t>With </a:t>
            </a:r>
            <a:r>
              <a:rPr lang="en-US" altLang="ja-JP" sz="2000" b="0" dirty="0">
                <a:latin typeface="Arial" panose="020B0604020202020204" pitchFamily="34" charset="0"/>
                <a:cs typeface="Arial" panose="020B0604020202020204" pitchFamily="34" charset="0"/>
              </a:rPr>
              <a:t>reference to the question with respect to the IG's proposal to provide in draft UN </a:t>
            </a:r>
            <a:r>
              <a:rPr lang="en-US" altLang="ja-JP" sz="2000" b="0" dirty="0" smtClean="0">
                <a:latin typeface="Arial" panose="020B0604020202020204" pitchFamily="34" charset="0"/>
                <a:cs typeface="Arial" panose="020B0604020202020204" pitchFamily="34" charset="0"/>
              </a:rPr>
              <a:t>Regulation 0 </a:t>
            </a:r>
            <a:r>
              <a:rPr lang="en-US" altLang="ja-JP" sz="2000" b="0" dirty="0">
                <a:latin typeface="Arial" panose="020B0604020202020204" pitchFamily="34" charset="0"/>
                <a:cs typeface="Arial" panose="020B0604020202020204" pitchFamily="34" charset="0"/>
              </a:rPr>
              <a:t>that English be the only language for applications for approval and the accompanying documentation (together with translations of the documentation in the language requested by the Contracting Party handling the application, if needed); </a:t>
            </a:r>
            <a:endParaRPr lang="ja-JP" altLang="ja-JP" sz="2000" b="0" dirty="0">
              <a:latin typeface="Arial" panose="020B0604020202020204" pitchFamily="34" charset="0"/>
              <a:cs typeface="Arial" panose="020B0604020202020204" pitchFamily="34" charset="0"/>
            </a:endParaRPr>
          </a:p>
          <a:p>
            <a:pPr algn="l"/>
            <a:r>
              <a:rPr lang="en-US" altLang="ja-JP" sz="2000" b="0" dirty="0">
                <a:latin typeface="Arial" panose="020B0604020202020204" pitchFamily="34" charset="0"/>
                <a:cs typeface="Arial" panose="020B0604020202020204" pitchFamily="34" charset="0"/>
              </a:rPr>
              <a:t>In this respect, it is noted that it is up to the negotiating parties to decide whether or not to set out this type of requirement</a:t>
            </a:r>
            <a:r>
              <a:rPr lang="en-US" altLang="ja-JP" sz="2000" dirty="0">
                <a:latin typeface="Arial" panose="020B0604020202020204" pitchFamily="34" charset="0"/>
                <a:cs typeface="Arial" panose="020B0604020202020204" pitchFamily="34" charset="0"/>
              </a:rPr>
              <a:t>.</a:t>
            </a:r>
            <a:endParaRPr lang="ja-JP" altLang="ja-JP" sz="2000" dirty="0">
              <a:latin typeface="Arial" panose="020B0604020202020204" pitchFamily="34" charset="0"/>
              <a:cs typeface="Arial" panose="020B0604020202020204" pitchFamily="34" charset="0"/>
            </a:endParaRPr>
          </a:p>
          <a:p>
            <a:pPr algn="r"/>
            <a:r>
              <a:rPr lang="en-US" altLang="ja-JP" sz="2000" b="0" dirty="0" smtClean="0"/>
              <a:t>(refer to doc. IWVTA-SGR0-10-06)</a:t>
            </a:r>
            <a:endParaRPr lang="ja-JP" altLang="ja-JP" sz="2000" b="0" dirty="0"/>
          </a:p>
        </p:txBody>
      </p:sp>
      <p:sp>
        <p:nvSpPr>
          <p:cNvPr id="6" name="テキスト ボックス 24"/>
          <p:cNvSpPr>
            <a:spLocks noChangeArrowheads="1"/>
          </p:cNvSpPr>
          <p:nvPr/>
        </p:nvSpPr>
        <p:spPr bwMode="auto">
          <a:xfrm>
            <a:off x="15552" y="44624"/>
            <a:ext cx="9761984" cy="830997"/>
          </a:xfrm>
          <a:prstGeom prst="rect">
            <a:avLst/>
          </a:prstGeom>
          <a:noFill/>
          <a:ln w="9525">
            <a:noFill/>
            <a:miter lim="800000"/>
            <a:headEnd/>
            <a:tailEnd/>
          </a:ln>
        </p:spPr>
        <p:txBody>
          <a:bodyPr wrap="square">
            <a:spAutoFit/>
          </a:bodyPr>
          <a:lstStyle/>
          <a:p>
            <a:pPr marL="447675" lvl="0" indent="-447675" algn="l">
              <a:spcAft>
                <a:spcPct val="25000"/>
              </a:spcAft>
              <a:defRPr/>
            </a:pPr>
            <a:r>
              <a:rPr lang="en-US" altLang="ja-JP" sz="2400" b="0" dirty="0" smtClean="0">
                <a:sym typeface="Arial" charset="0"/>
              </a:rPr>
              <a:t> 3.</a:t>
            </a:r>
            <a:r>
              <a:rPr lang="en-US" altLang="ja-JP" sz="2400" b="0" dirty="0" smtClean="0">
                <a:solidFill>
                  <a:srgbClr val="000000"/>
                </a:solidFill>
                <a:cs typeface="Arial" charset="0"/>
              </a:rPr>
              <a:t> </a:t>
            </a:r>
            <a:r>
              <a:rPr lang="en-US" altLang="ja-JP" sz="2400" b="0" dirty="0">
                <a:solidFill>
                  <a:srgbClr val="000000"/>
                </a:solidFill>
                <a:cs typeface="Arial" charset="0"/>
              </a:rPr>
              <a:t>The language used for the application for approval </a:t>
            </a:r>
            <a:r>
              <a:rPr lang="en-US" altLang="ja-JP" sz="2400" b="0" dirty="0" smtClean="0">
                <a:solidFill>
                  <a:srgbClr val="000000"/>
                </a:solidFill>
                <a:cs typeface="Arial" charset="0"/>
              </a:rPr>
              <a:t>and accompanying documentation</a:t>
            </a:r>
            <a:r>
              <a:rPr lang="en-US" altLang="ja-JP" sz="2400" b="0" dirty="0" smtClean="0">
                <a:cs typeface="Arial" charset="0"/>
              </a:rPr>
              <a:t> </a:t>
            </a:r>
            <a:r>
              <a:rPr lang="en-US" altLang="ja-JP" sz="2400" b="0" dirty="0" smtClean="0">
                <a:sym typeface="Arial" charset="0"/>
              </a:rPr>
              <a:t> </a:t>
            </a:r>
            <a:r>
              <a:rPr lang="en-US" altLang="ja-JP" sz="2400" b="0" dirty="0" smtClean="0">
                <a:solidFill>
                  <a:srgbClr val="000000"/>
                </a:solidFill>
                <a:cs typeface="Arial" charset="0"/>
              </a:rPr>
              <a:t> </a:t>
            </a:r>
            <a:endParaRPr lang="en-US" altLang="ja-JP" sz="2800" b="0" dirty="0">
              <a:sym typeface="Arial" charset="0"/>
            </a:endParaRPr>
          </a:p>
        </p:txBody>
      </p:sp>
      <p:sp>
        <p:nvSpPr>
          <p:cNvPr id="7" name="コンテンツ プレースホルダー 2"/>
          <p:cNvSpPr txBox="1">
            <a:spLocks/>
          </p:cNvSpPr>
          <p:nvPr/>
        </p:nvSpPr>
        <p:spPr>
          <a:xfrm>
            <a:off x="344488" y="4401108"/>
            <a:ext cx="9325036" cy="2268252"/>
          </a:xfrm>
          <a:prstGeom prst="rect">
            <a:avLst/>
          </a:prstGeom>
          <a:ln>
            <a:solidFill>
              <a:srgbClr val="000000"/>
            </a:solidFill>
            <a:prstDash val="dash"/>
          </a:ln>
        </p:spPr>
        <p:txBody>
          <a:bodyPr/>
          <a:lst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a:lstStyle>
          <a:p>
            <a:pPr marL="0" lvl="1" indent="0" algn="just" defTabSz="914400">
              <a:spcBef>
                <a:spcPct val="0"/>
              </a:spcBef>
              <a:buFont typeface="Arial" charset="0"/>
              <a:buNone/>
            </a:pPr>
            <a:r>
              <a:rPr lang="en-GB" altLang="de-DE" sz="2400" kern="1200" dirty="0" smtClean="0">
                <a:solidFill>
                  <a:srgbClr val="FF0000"/>
                </a:solidFill>
                <a:latin typeface="Arial" charset="0"/>
                <a:ea typeface="ＭＳ Ｐゴシック" pitchFamily="34" charset="-128"/>
              </a:rPr>
              <a:t>Request </a:t>
            </a:r>
            <a:r>
              <a:rPr lang="en-GB" altLang="de-DE" sz="2400" dirty="0">
                <a:solidFill>
                  <a:srgbClr val="FF0000"/>
                </a:solidFill>
                <a:latin typeface="Arial" charset="0"/>
                <a:ea typeface="ＭＳ Ｐゴシック" pitchFamily="34" charset="-128"/>
              </a:rPr>
              <a:t>3</a:t>
            </a:r>
            <a:r>
              <a:rPr lang="en-GB" altLang="de-DE" sz="2400" kern="1200" dirty="0" smtClean="0">
                <a:solidFill>
                  <a:srgbClr val="FF0000"/>
                </a:solidFill>
                <a:latin typeface="Arial" charset="0"/>
                <a:ea typeface="ＭＳ Ｐゴシック" pitchFamily="34" charset="-128"/>
              </a:rPr>
              <a:t>: </a:t>
            </a:r>
          </a:p>
          <a:p>
            <a:pPr marL="0" lvl="1" indent="0" defTabSz="914400">
              <a:spcBef>
                <a:spcPct val="0"/>
              </a:spcBef>
              <a:buNone/>
            </a:pPr>
            <a:r>
              <a:rPr lang="en-GB" altLang="de-DE" sz="2400" b="0" kern="1200" dirty="0" smtClean="0">
                <a:solidFill>
                  <a:srgbClr val="000000"/>
                </a:solidFill>
                <a:latin typeface="Arial" charset="0"/>
                <a:ea typeface="ＭＳ Ｐゴシック" pitchFamily="34" charset="-128"/>
              </a:rPr>
              <a:t>IWVTA IG requests WP29 to approve to the proposal that </a:t>
            </a:r>
            <a:r>
              <a:rPr lang="en-US" altLang="ja-JP" sz="2400" b="0" dirty="0">
                <a:latin typeface="Arial" panose="020B0604020202020204" pitchFamily="34" charset="0"/>
                <a:cs typeface="Arial" panose="020B0604020202020204" pitchFamily="34" charset="0"/>
              </a:rPr>
              <a:t>English </a:t>
            </a:r>
            <a:r>
              <a:rPr lang="en-US" altLang="ja-JP" sz="2400" b="0" dirty="0" smtClean="0">
                <a:latin typeface="Arial" panose="020B0604020202020204" pitchFamily="34" charset="0"/>
                <a:cs typeface="Arial" panose="020B0604020202020204" pitchFamily="34" charset="0"/>
              </a:rPr>
              <a:t>should be </a:t>
            </a:r>
            <a:r>
              <a:rPr lang="en-US" altLang="ja-JP" sz="2400" b="0" dirty="0">
                <a:latin typeface="Arial" panose="020B0604020202020204" pitchFamily="34" charset="0"/>
                <a:cs typeface="Arial" panose="020B0604020202020204" pitchFamily="34" charset="0"/>
              </a:rPr>
              <a:t>the only language for applications for </a:t>
            </a:r>
            <a:r>
              <a:rPr lang="en-US" altLang="ja-JP" sz="2400" b="0" dirty="0" smtClean="0">
                <a:latin typeface="Arial" panose="020B0604020202020204" pitchFamily="34" charset="0"/>
                <a:cs typeface="Arial" panose="020B0604020202020204" pitchFamily="34" charset="0"/>
              </a:rPr>
              <a:t>IWVTA </a:t>
            </a:r>
            <a:r>
              <a:rPr lang="en-US" altLang="ja-JP" sz="2400" b="0" dirty="0">
                <a:latin typeface="Arial" panose="020B0604020202020204" pitchFamily="34" charset="0"/>
                <a:cs typeface="Arial" panose="020B0604020202020204" pitchFamily="34" charset="0"/>
              </a:rPr>
              <a:t>and the accompanying documentation (together with translations of the documentation in the language requested by the </a:t>
            </a:r>
            <a:r>
              <a:rPr lang="en-US" altLang="ja-JP" sz="2400" b="0" dirty="0" smtClean="0">
                <a:latin typeface="Arial" panose="020B0604020202020204" pitchFamily="34" charset="0"/>
                <a:cs typeface="Arial" panose="020B0604020202020204" pitchFamily="34" charset="0"/>
              </a:rPr>
              <a:t>CP </a:t>
            </a:r>
            <a:r>
              <a:rPr lang="en-US" altLang="ja-JP" sz="2400" b="0" dirty="0">
                <a:latin typeface="Arial" panose="020B0604020202020204" pitchFamily="34" charset="0"/>
                <a:cs typeface="Arial" panose="020B0604020202020204" pitchFamily="34" charset="0"/>
              </a:rPr>
              <a:t>handling the application, if needed)</a:t>
            </a:r>
            <a:r>
              <a:rPr lang="en-GB" altLang="de-DE" sz="2400" b="0" kern="1200" dirty="0" smtClean="0">
                <a:solidFill>
                  <a:srgbClr val="000000"/>
                </a:solidFill>
                <a:latin typeface="Arial" charset="0"/>
                <a:ea typeface="ＭＳ Ｐゴシック" pitchFamily="34" charset="-128"/>
              </a:rPr>
              <a:t>.</a:t>
            </a:r>
            <a:endParaRPr kumimoji="1" lang="ja-JP" altLang="en-US" b="0" kern="0" dirty="0"/>
          </a:p>
        </p:txBody>
      </p:sp>
    </p:spTree>
    <p:extLst>
      <p:ext uri="{BB962C8B-B14F-4D97-AF65-F5344CB8AC3E}">
        <p14:creationId xmlns:p14="http://schemas.microsoft.com/office/powerpoint/2010/main" val="2282886497"/>
      </p:ext>
    </p:extLst>
  </p:cSld>
  <p:clrMapOvr>
    <a:masterClrMapping/>
  </p:clrMapOvr>
</p:sld>
</file>

<file path=ppt/theme/theme1.xml><?xml version="1.0" encoding="utf-8"?>
<a:theme xmlns:a="http://schemas.openxmlformats.org/drawingml/2006/main" name="7_Office テーマ">
  <a:themeElements>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1040</TotalTime>
  <Pages>0</Pages>
  <Words>1481</Words>
  <Characters>0</Characters>
  <Application>Microsoft Office PowerPoint</Application>
  <DocSecurity>0</DocSecurity>
  <PresentationFormat>A4 210 x 297 mm</PresentationFormat>
  <Lines>0</Lines>
  <Paragraphs>507</Paragraphs>
  <Slides>11</Slides>
  <Notes>1</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7_Office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蝗ｽ蝨滉ｺ､騾夂怐</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繧ｹ繝ｩ繧､繝・1</dc:title>
  <dc:creator>陦梧帆諠・ｱ蛹匁耳騾ｲ隱ｲ</dc:creator>
  <cp:lastModifiedBy>mobile</cp:lastModifiedBy>
  <cp:revision>1961</cp:revision>
  <cp:lastPrinted>2014-03-05T02:47:59Z</cp:lastPrinted>
  <dcterms:created xsi:type="dcterms:W3CDTF">2013-05-22T16:56:00Z</dcterms:created>
  <dcterms:modified xsi:type="dcterms:W3CDTF">2014-06-18T05:55:15Z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1041-8.1.0.3373</vt:lpwstr>
  </property>
</Properties>
</file>