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95" autoAdjust="0"/>
  </p:normalViewPr>
  <p:slideViewPr>
    <p:cSldViewPr snapToGrid="0" snapToObjects="1">
      <p:cViewPr>
        <p:scale>
          <a:sx n="80" d="100"/>
          <a:sy n="80" d="100"/>
        </p:scale>
        <p:origin x="-52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Times New Roman" pitchFamily="18" charset="0"/>
              </a:defRPr>
            </a:lvl1pPr>
          </a:lstStyle>
          <a:p>
            <a:pPr>
              <a:defRPr/>
            </a:pPr>
            <a:fld id="{AC3BC176-A815-4357-BF3E-EDDDF8BCEC00}" type="slidenum">
              <a:rPr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88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Notes master text in this style</a:t>
            </a:r>
          </a:p>
          <a:p>
            <a:pPr lvl="1"/>
            <a:r>
              <a:rPr lang="de-DE" noProof="0" dirty="0" smtClean="0"/>
              <a:t>Bullet 1</a:t>
            </a:r>
          </a:p>
          <a:p>
            <a:pPr lvl="2"/>
            <a:r>
              <a:rPr lang="de-DE" noProof="0" dirty="0" smtClean="0"/>
              <a:t>Bullet 2</a:t>
            </a:r>
          </a:p>
          <a:p>
            <a:pPr lvl="3"/>
            <a:r>
              <a:rPr lang="de-DE" noProof="0" dirty="0" smtClean="0"/>
              <a:t>Bullet 3</a:t>
            </a:r>
          </a:p>
          <a:p>
            <a:pPr lvl="4"/>
            <a:r>
              <a:rPr lang="de-DE" noProof="0" dirty="0" smtClean="0"/>
              <a:t>Bullet 4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3C69796-7DE9-4B4D-BBD6-636BDA7C042B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7388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656110-2E49-4AE4-8F27-1AE76502D6E1}" type="slidenum">
              <a:rPr lang="de-DE" sz="1200" smtClean="0">
                <a:latin typeface="Times New Roman" pitchFamily="18" charset="0"/>
              </a:rPr>
              <a:pPr eaLnBrk="1" hangingPunct="1"/>
              <a:t>1</a:t>
            </a:fld>
            <a:endParaRPr lang="de-DE" sz="1200" smtClean="0">
              <a:latin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5BC9E0BC-C32F-49D0-987A-9DB586584DBE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896999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8775" y="214313"/>
            <a:ext cx="213042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214313"/>
            <a:ext cx="62420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E99C3D37-1932-4D41-B590-56C18D971105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915024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E0C7CF5F-9315-489A-BE91-812C44392F0F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50281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614488"/>
            <a:ext cx="4186238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614488"/>
            <a:ext cx="4186237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94A5F292-5F46-4299-B2D3-43C652B81E37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852487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9E52F5E8-300B-4B70-8269-0A0412F55244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3703486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75778F6D-7BB4-490D-AC25-2B2AD5F7F41C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815442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DF70443D-64A5-4D26-A32E-6931893EAE0C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17106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BF452288-D65B-4DD7-AFAD-BAED25EE5EC7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906628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D3870423-A712-46A1-8E06-BED904D2A809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065246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485DB48F-2EE3-4462-9E70-7E6BBBA73763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339235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sz="1000"/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4325" y="344488"/>
            <a:ext cx="8524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</a:t>
            </a:r>
            <a:endParaRPr lang="de-DE" smtClean="0"/>
          </a:p>
        </p:txBody>
      </p:sp>
      <p:sp>
        <p:nvSpPr>
          <p:cNvPr id="11269" name="Rectangle 1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219075" y="6408738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F962BCD9-BF79-4298-B19D-B8A255B25E85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  <p:sp>
        <p:nvSpPr>
          <p:cNvPr id="7173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614488"/>
            <a:ext cx="8524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text style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pic>
        <p:nvPicPr>
          <p:cNvPr id="7174" name="Picture 6" descr="TRL logo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6183313"/>
            <a:ext cx="111442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</p:sldLayoutIdLst>
  <p:transition spd="med">
    <p:fade/>
  </p:transition>
  <p:hf sldNum="0" hdr="0" dt="0"/>
  <p:txStyles>
    <p:titleStyle>
      <a:lvl1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2pPr>
      <a:lvl3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3pPr>
      <a:lvl4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4pPr>
      <a:lvl5pPr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Verdana" pitchFamily="34" charset="0"/>
        </a:defRPr>
      </a:lvl5pPr>
      <a:lvl6pPr marL="4572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90500" indent="-190500" algn="l" rtl="0" eaLnBrk="1" fontAlgn="base" hangingPunct="1">
        <a:spcBef>
          <a:spcPct val="6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1" fontAlgn="base" hangingPunct="1">
        <a:spcBef>
          <a:spcPct val="30000"/>
        </a:spcBef>
        <a:spcAft>
          <a:spcPct val="0"/>
        </a:spcAft>
        <a:buClr>
          <a:schemeClr val="accent1"/>
        </a:buClr>
        <a:buChar char="-"/>
        <a:defRPr>
          <a:solidFill>
            <a:schemeClr val="tx1"/>
          </a:solidFill>
          <a:latin typeface="+mn-lt"/>
        </a:defRPr>
      </a:lvl2pPr>
      <a:lvl3pPr marL="561975" indent="-179388" algn="l" rtl="0" eaLnBrk="1" fontAlgn="base" hangingPunct="1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3pPr>
      <a:lvl4pPr marL="768350" indent="-204788" algn="l" rtl="0" eaLnBrk="1" fontAlgn="base" hangingPunct="1">
        <a:spcBef>
          <a:spcPct val="30000"/>
        </a:spcBef>
        <a:spcAft>
          <a:spcPct val="0"/>
        </a:spcAft>
        <a:buClr>
          <a:schemeClr val="accent1"/>
        </a:buClr>
        <a:buChar char="-"/>
        <a:defRPr sz="1400">
          <a:solidFill>
            <a:schemeClr val="tx1"/>
          </a:solidFill>
          <a:latin typeface="+mn-lt"/>
        </a:defRPr>
      </a:lvl4pPr>
      <a:lvl5pPr marL="1050925" indent="-168275" algn="l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Char char="»"/>
        <a:defRPr sz="1200">
          <a:solidFill>
            <a:schemeClr val="tx1"/>
          </a:solidFill>
          <a:latin typeface="+mn-lt"/>
        </a:defRPr>
      </a:lvl5pPr>
      <a:lvl6pPr marL="1508125" indent="-168275" algn="l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6pPr>
      <a:lvl7pPr marL="1965325" indent="-168275" algn="l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7pPr>
      <a:lvl8pPr marL="2422525" indent="-168275" algn="l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8pPr>
      <a:lvl9pPr marL="2879725" indent="-168275" algn="l" rtl="0" eaLnBrk="1" fontAlgn="base" hangingPunct="1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000" smtClean="0"/>
              <a:t>Page </a:t>
            </a:r>
            <a:r>
              <a:rPr lang="de-DE" sz="1000" smtClean="0">
                <a:sym typeface="Wingdings" pitchFamily="2" charset="2"/>
              </a:rPr>
              <a:t></a:t>
            </a:r>
            <a:r>
              <a:rPr lang="de-DE" sz="1000" smtClean="0"/>
              <a:t> </a:t>
            </a:r>
            <a:fld id="{3CBEBD4D-B64A-4864-920B-59D41E0FF941}" type="slidenum">
              <a:rPr lang="de-DE" sz="1000" smtClean="0"/>
              <a:pPr eaLnBrk="1" hangingPunct="1"/>
              <a:t>1</a:t>
            </a:fld>
            <a:endParaRPr lang="de-DE" sz="1000" smtClean="0"/>
          </a:p>
        </p:txBody>
      </p:sp>
      <p:sp>
        <p:nvSpPr>
          <p:cNvPr id="20483" name="Rectangle 9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1" smtClean="0"/>
              <a:t>EC suggestion</a:t>
            </a:r>
          </a:p>
        </p:txBody>
      </p:sp>
      <p:graphicFrame>
        <p:nvGraphicFramePr>
          <p:cNvPr id="52227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978348"/>
              </p:ext>
            </p:extLst>
          </p:nvPr>
        </p:nvGraphicFramePr>
        <p:xfrm>
          <a:off x="314325" y="1550988"/>
          <a:ext cx="8524877" cy="43200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882965"/>
                <a:gridCol w="1282890"/>
                <a:gridCol w="1282890"/>
                <a:gridCol w="1282890"/>
                <a:gridCol w="1282890"/>
                <a:gridCol w="1510352"/>
              </a:tblGrid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Scope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8000" marR="36000" marT="0" marB="0" anchor="ctr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All M1 and N1 vehicles fitted with a crash detection sensor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1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1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1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1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D4D4D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Type of triggering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108000" marR="36000" marT="0" marB="0" anchor="ctr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Automatic and manual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  <a:tr h="936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Testing triggering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108000" marR="36000" marT="0" marB="0" anchor="ctr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If doing R94 only – test in R94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If doing R95 only – test in R95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If doing R94 and R95 – test in R94 and R95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If doing e.g. R12 – test in R12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If doing no full-scale test – provide documentation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</a:tr>
              <a:tr h="1188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Testing crash resistance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108000" marR="36000" marT="0" marB="0" anchor="ctr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Test call after R94 and component test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Test call after R95 and component test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Test call after R94 and R95 and component test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Test call after R12 and component test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Only component test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</a:tr>
              <a:tr h="756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Assessment after full-scale crash test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108000" marR="36000" marT="0" marB="0" anchor="ctr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Demonstrate: Triggering occurred, test call can be established, subjective audio check, and successful MSD transmission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None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Assessment after component test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108000" marR="36000" marT="0" marB="0" anchor="ctr" horzOverflow="overflow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u="none" strike="noStrike" cap="none" normalizeH="0" baseline="0" noProof="1" smtClean="0">
                          <a:ln>
                            <a:noFill/>
                          </a:ln>
                          <a:effectLst/>
                        </a:rPr>
                        <a:t>Normal conformance testing (functional); suggested to do component test first</a:t>
                      </a: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6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noProof="1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36000" marR="10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21594" name="Rectangle 7"/>
          <p:cNvSpPr>
            <a:spLocks noChangeArrowheads="1"/>
          </p:cNvSpPr>
          <p:nvPr/>
        </p:nvSpPr>
        <p:spPr bwMode="gray">
          <a:xfrm>
            <a:off x="314325" y="1038225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>
              <a:defRPr/>
            </a:pPr>
            <a:r>
              <a:rPr lang="en-GB" noProof="1" smtClean="0">
                <a:latin typeface="+mn-lt"/>
              </a:rPr>
              <a:t>Proposal for scope, testing, etc.</a:t>
            </a:r>
            <a:endParaRPr lang="en-GB" noProof="1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TRL Contrast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FEA501"/>
      </a:accent2>
      <a:accent3>
        <a:srgbClr val="FFFFFF"/>
      </a:accent3>
      <a:accent4>
        <a:srgbClr val="000000"/>
      </a:accent4>
      <a:accent5>
        <a:srgbClr val="ACDBCB"/>
      </a:accent5>
      <a:accent6>
        <a:srgbClr val="256DBC"/>
      </a:accent6>
      <a:hlink>
        <a:srgbClr val="278789"/>
      </a:hlink>
      <a:folHlink>
        <a:srgbClr val="9DC2EB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</TotalTime>
  <Words>155</Words>
  <Application>Microsoft Office PowerPoint</Application>
  <PresentationFormat>Affichage à l'écran (4:3)</PresentationFormat>
  <Paragraphs>25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blank</vt:lpstr>
      <vt:lpstr>EC suggestion</vt:lpstr>
    </vt:vector>
  </TitlesOfParts>
  <Company>TRL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Please choose one of the following slides as your title and/or section introduction slide - you do not need to use all of them and they cover a range of images that illustrate areas of our work.</dc:title>
  <dc:creator>Seidl, Matthias</dc:creator>
  <cp:lastModifiedBy>Olivier FONTAINE</cp:lastModifiedBy>
  <cp:revision>8</cp:revision>
  <dcterms:created xsi:type="dcterms:W3CDTF">2014-04-29T06:11:06Z</dcterms:created>
  <dcterms:modified xsi:type="dcterms:W3CDTF">2014-04-29T09:34:14Z</dcterms:modified>
</cp:coreProperties>
</file>