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saveSubsetFonts="1">
  <p:sldMasterIdLst>
    <p:sldMasterId id="2147483648" r:id="rId1"/>
  </p:sldMasterIdLst>
  <p:notesMasterIdLst>
    <p:notesMasterId r:id="rId12"/>
  </p:notesMasterIdLst>
  <p:sldIdLst>
    <p:sldId id="256" r:id="rId2"/>
    <p:sldId id="267" r:id="rId3"/>
    <p:sldId id="268" r:id="rId4"/>
    <p:sldId id="273" r:id="rId5"/>
    <p:sldId id="270" r:id="rId6"/>
    <p:sldId id="271" r:id="rId7"/>
    <p:sldId id="263" r:id="rId8"/>
    <p:sldId id="261" r:id="rId9"/>
    <p:sldId id="262" r:id="rId10"/>
    <p:sldId id="265" r:id="rId11"/>
  </p:sldIdLst>
  <p:sldSz cx="12192000" cy="6858000"/>
  <p:notesSz cx="6858000" cy="9144000"/>
  <p:embeddedFontLst>
    <p:embeddedFont>
      <p:font typeface="Calibri" panose="020F0502020204030204" pitchFamily="34" charset="0"/>
      <p:regular r:id="rId13"/>
      <p:bold r:id="rId14"/>
      <p:italic r:id="rId15"/>
      <p:boldItalic r:id="rId16"/>
    </p:embeddedFont>
    <p:embeddedFont>
      <p:font typeface="Calibri Light" panose="020F0302020204030204" pitchFamily="34" charset="0"/>
      <p:regular r:id="rId17"/>
      <p:italic r:id="rId18"/>
    </p:embeddedFont>
    <p:embeddedFont>
      <p:font typeface="Roboto" panose="02000000000000000000" pitchFamily="2" charset="0"/>
      <p:regular r:id="rId19"/>
      <p:bold r:id="rId20"/>
      <p:italic r:id="rId21"/>
      <p:boldItalic r:id="rId22"/>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riekwold, Peter" initials="SP" lastIdx="20" clrIdx="0">
    <p:extLst>
      <p:ext uri="{19B8F6BF-5375-455C-9EA6-DF929625EA0E}">
        <p15:presenceInfo xmlns:p15="http://schemas.microsoft.com/office/powerpoint/2012/main" userId="S-1-5-21-4018625-230058506-1990678075-1728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B92E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F00C7FE-F2D8-4DE0-8234-0B36CCF02805}" v="1" dt="2022-12-13T23:57:32.01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7" autoAdjust="0"/>
    <p:restoredTop sz="84184" autoAdjust="0"/>
  </p:normalViewPr>
  <p:slideViewPr>
    <p:cSldViewPr snapToGrid="0">
      <p:cViewPr varScale="1">
        <p:scale>
          <a:sx n="51" d="100"/>
          <a:sy n="51" d="100"/>
        </p:scale>
        <p:origin x="1202" y="21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1.fntdata"/><Relationship Id="rId18" Type="http://schemas.openxmlformats.org/officeDocument/2006/relationships/font" Target="fonts/font6.fntdata"/><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font" Target="fonts/font9.fntdata"/><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font" Target="fonts/font5.fntdata"/><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font" Target="fonts/font4.fntdata"/><Relationship Id="rId20" Type="http://schemas.openxmlformats.org/officeDocument/2006/relationships/font" Target="fonts/font8.fntdata"/><Relationship Id="rId29"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font" Target="fonts/font3.fntdata"/><Relationship Id="rId23" Type="http://schemas.openxmlformats.org/officeDocument/2006/relationships/commentAuthors" Target="commentAuthors.xml"/><Relationship Id="rId28"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font" Target="fonts/font7.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2.fntdata"/><Relationship Id="rId22" Type="http://schemas.openxmlformats.org/officeDocument/2006/relationships/font" Target="fonts/font10.fntdata"/><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Nonaka" userId="9bc07a20-76bb-4ed4-afb0-418e22c1cb47" providerId="ADAL" clId="{2F00C7FE-F2D8-4DE0-8234-0B36CCF02805}"/>
    <pc:docChg chg="custSel addSld delSld modSld">
      <pc:chgData name="H.Nonaka" userId="9bc07a20-76bb-4ed4-afb0-418e22c1cb47" providerId="ADAL" clId="{2F00C7FE-F2D8-4DE0-8234-0B36CCF02805}" dt="2022-12-14T00:01:23.359" v="34" actId="20577"/>
      <pc:docMkLst>
        <pc:docMk/>
      </pc:docMkLst>
      <pc:sldChg chg="modSp mod">
        <pc:chgData name="H.Nonaka" userId="9bc07a20-76bb-4ed4-afb0-418e22c1cb47" providerId="ADAL" clId="{2F00C7FE-F2D8-4DE0-8234-0B36CCF02805}" dt="2022-12-14T00:01:23.359" v="34" actId="20577"/>
        <pc:sldMkLst>
          <pc:docMk/>
          <pc:sldMk cId="470806587" sldId="256"/>
        </pc:sldMkLst>
        <pc:spChg chg="mod">
          <ac:chgData name="H.Nonaka" userId="9bc07a20-76bb-4ed4-afb0-418e22c1cb47" providerId="ADAL" clId="{2F00C7FE-F2D8-4DE0-8234-0B36CCF02805}" dt="2022-12-14T00:01:23.359" v="34" actId="20577"/>
          <ac:spMkLst>
            <pc:docMk/>
            <pc:sldMk cId="470806587" sldId="256"/>
            <ac:spMk id="4" creationId="{7A436025-6D81-AC78-B543-5C73AF4154F3}"/>
          </ac:spMkLst>
        </pc:spChg>
      </pc:sldChg>
      <pc:sldChg chg="del">
        <pc:chgData name="H.Nonaka" userId="9bc07a20-76bb-4ed4-afb0-418e22c1cb47" providerId="ADAL" clId="{2F00C7FE-F2D8-4DE0-8234-0B36CCF02805}" dt="2022-12-13T23:59:08.801" v="14" actId="47"/>
        <pc:sldMkLst>
          <pc:docMk/>
          <pc:sldMk cId="758667304" sldId="269"/>
        </pc:sldMkLst>
      </pc:sldChg>
      <pc:sldChg chg="new del">
        <pc:chgData name="H.Nonaka" userId="9bc07a20-76bb-4ed4-afb0-418e22c1cb47" providerId="ADAL" clId="{2F00C7FE-F2D8-4DE0-8234-0B36CCF02805}" dt="2022-12-13T23:57:33.763" v="4" actId="47"/>
        <pc:sldMkLst>
          <pc:docMk/>
          <pc:sldMk cId="324251592" sldId="272"/>
        </pc:sldMkLst>
      </pc:sldChg>
      <pc:sldChg chg="delSp modSp add mod">
        <pc:chgData name="H.Nonaka" userId="9bc07a20-76bb-4ed4-afb0-418e22c1cb47" providerId="ADAL" clId="{2F00C7FE-F2D8-4DE0-8234-0B36CCF02805}" dt="2022-12-13T23:58:57.441" v="13" actId="14100"/>
        <pc:sldMkLst>
          <pc:docMk/>
          <pc:sldMk cId="2548780317" sldId="273"/>
        </pc:sldMkLst>
        <pc:spChg chg="mod">
          <ac:chgData name="H.Nonaka" userId="9bc07a20-76bb-4ed4-afb0-418e22c1cb47" providerId="ADAL" clId="{2F00C7FE-F2D8-4DE0-8234-0B36CCF02805}" dt="2022-12-13T23:57:53.713" v="7" actId="404"/>
          <ac:spMkLst>
            <pc:docMk/>
            <pc:sldMk cId="2548780317" sldId="273"/>
            <ac:spMk id="2" creationId="{6BFDF42E-9024-72A2-CC17-7CC643669425}"/>
          </ac:spMkLst>
        </pc:spChg>
        <pc:spChg chg="mod">
          <ac:chgData name="H.Nonaka" userId="9bc07a20-76bb-4ed4-afb0-418e22c1cb47" providerId="ADAL" clId="{2F00C7FE-F2D8-4DE0-8234-0B36CCF02805}" dt="2022-12-13T23:58:02.933" v="8" actId="404"/>
          <ac:spMkLst>
            <pc:docMk/>
            <pc:sldMk cId="2548780317" sldId="273"/>
            <ac:spMk id="3" creationId="{8C184100-0ED4-DAA0-C910-4248AE06484E}"/>
          </ac:spMkLst>
        </pc:spChg>
        <pc:spChg chg="mod">
          <ac:chgData name="H.Nonaka" userId="9bc07a20-76bb-4ed4-afb0-418e22c1cb47" providerId="ADAL" clId="{2F00C7FE-F2D8-4DE0-8234-0B36CCF02805}" dt="2022-12-13T23:57:32.078" v="3" actId="27636"/>
          <ac:spMkLst>
            <pc:docMk/>
            <pc:sldMk cId="2548780317" sldId="273"/>
            <ac:spMk id="5" creationId="{247D9AA9-21C9-C189-143E-C9E64FA074CA}"/>
          </ac:spMkLst>
        </pc:spChg>
        <pc:spChg chg="mod">
          <ac:chgData name="H.Nonaka" userId="9bc07a20-76bb-4ed4-afb0-418e22c1cb47" providerId="ADAL" clId="{2F00C7FE-F2D8-4DE0-8234-0B36CCF02805}" dt="2022-12-13T23:57:32.075" v="2" actId="27636"/>
          <ac:spMkLst>
            <pc:docMk/>
            <pc:sldMk cId="2548780317" sldId="273"/>
            <ac:spMk id="6" creationId="{7EFE74E9-54AB-CDDB-5494-DFBDB5E7CC52}"/>
          </ac:spMkLst>
        </pc:spChg>
        <pc:spChg chg="mod">
          <ac:chgData name="H.Nonaka" userId="9bc07a20-76bb-4ed4-afb0-418e22c1cb47" providerId="ADAL" clId="{2F00C7FE-F2D8-4DE0-8234-0B36CCF02805}" dt="2022-12-13T23:58:02.933" v="8" actId="404"/>
          <ac:spMkLst>
            <pc:docMk/>
            <pc:sldMk cId="2548780317" sldId="273"/>
            <ac:spMk id="7" creationId="{C52277C3-D9E9-0517-9DC5-2FB9CE275870}"/>
          </ac:spMkLst>
        </pc:spChg>
        <pc:spChg chg="del">
          <ac:chgData name="H.Nonaka" userId="9bc07a20-76bb-4ed4-afb0-418e22c1cb47" providerId="ADAL" clId="{2F00C7FE-F2D8-4DE0-8234-0B36CCF02805}" dt="2022-12-13T23:57:39.629" v="5" actId="478"/>
          <ac:spMkLst>
            <pc:docMk/>
            <pc:sldMk cId="2548780317" sldId="273"/>
            <ac:spMk id="8" creationId="{5859449A-DBC8-17AC-EC27-2EBB8FE75F85}"/>
          </ac:spMkLst>
        </pc:spChg>
        <pc:spChg chg="mod">
          <ac:chgData name="H.Nonaka" userId="9bc07a20-76bb-4ed4-afb0-418e22c1cb47" providerId="ADAL" clId="{2F00C7FE-F2D8-4DE0-8234-0B36CCF02805}" dt="2022-12-13T23:58:57.441" v="13" actId="14100"/>
          <ac:spMkLst>
            <pc:docMk/>
            <pc:sldMk cId="2548780317" sldId="273"/>
            <ac:spMk id="9" creationId="{ACC719ED-0F90-EFA8-AB12-4557F772BC83}"/>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F9901C2-286E-4FAC-BFD8-3748DF3CBB1F}" type="datetimeFigureOut">
              <a:rPr lang="en-GB" smtClean="0"/>
              <a:t>26/04/2023</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FDB1D75-6EF8-4EF9-9D28-118D9FFC7531}" type="slidenum">
              <a:rPr lang="en-GB" smtClean="0"/>
              <a:t>‹#›</a:t>
            </a:fld>
            <a:endParaRPr lang="en-GB" dirty="0"/>
          </a:p>
        </p:txBody>
      </p:sp>
    </p:spTree>
    <p:extLst>
      <p:ext uri="{BB962C8B-B14F-4D97-AF65-F5344CB8AC3E}">
        <p14:creationId xmlns:p14="http://schemas.microsoft.com/office/powerpoint/2010/main" val="19431654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AD03DC-B40F-4F19-8471-86343B03AF9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843918C6-380A-BD84-AA08-2DF74C3A15D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B9807F89-057C-1282-D2C3-FCC458904B39}"/>
              </a:ext>
            </a:extLst>
          </p:cNvPr>
          <p:cNvSpPr>
            <a:spLocks noGrp="1"/>
          </p:cNvSpPr>
          <p:nvPr>
            <p:ph type="dt" sz="half" idx="10"/>
          </p:nvPr>
        </p:nvSpPr>
        <p:spPr/>
        <p:txBody>
          <a:bodyPr/>
          <a:lstStyle/>
          <a:p>
            <a:fld id="{F6DD8BBB-99B7-40C9-940B-A423F36E4E50}" type="datetime1">
              <a:rPr lang="en-GB" smtClean="0"/>
              <a:t>26/04/2023</a:t>
            </a:fld>
            <a:endParaRPr lang="en-GB" dirty="0"/>
          </a:p>
        </p:txBody>
      </p:sp>
      <p:sp>
        <p:nvSpPr>
          <p:cNvPr id="5" name="Footer Placeholder 4">
            <a:extLst>
              <a:ext uri="{FF2B5EF4-FFF2-40B4-BE49-F238E27FC236}">
                <a16:creationId xmlns:a16="http://schemas.microsoft.com/office/drawing/2014/main" id="{EB2746A2-F643-4722-AB79-2D7D804A29AF}"/>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B7E1D088-D984-5501-08A9-17BC4F3B03F3}"/>
              </a:ext>
            </a:extLst>
          </p:cNvPr>
          <p:cNvSpPr>
            <a:spLocks noGrp="1"/>
          </p:cNvSpPr>
          <p:nvPr>
            <p:ph type="sldNum" sz="quarter" idx="12"/>
          </p:nvPr>
        </p:nvSpPr>
        <p:spPr/>
        <p:txBody>
          <a:bodyPr/>
          <a:lstStyle/>
          <a:p>
            <a:fld id="{A406D11D-A0CC-4237-8EFB-A90F7441C820}" type="slidenum">
              <a:rPr lang="en-GB" smtClean="0"/>
              <a:t>‹#›</a:t>
            </a:fld>
            <a:endParaRPr lang="en-GB" dirty="0"/>
          </a:p>
        </p:txBody>
      </p:sp>
    </p:spTree>
    <p:extLst>
      <p:ext uri="{BB962C8B-B14F-4D97-AF65-F5344CB8AC3E}">
        <p14:creationId xmlns:p14="http://schemas.microsoft.com/office/powerpoint/2010/main" val="26181832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702BA3-5AAE-1949-7AFC-CBE5E46BC98E}"/>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B2892D0-AE9A-E7DF-2FA9-F0FC82A7AB0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23F503D-8864-802C-8732-7EB4D706DD5E}"/>
              </a:ext>
            </a:extLst>
          </p:cNvPr>
          <p:cNvSpPr>
            <a:spLocks noGrp="1"/>
          </p:cNvSpPr>
          <p:nvPr>
            <p:ph type="dt" sz="half" idx="10"/>
          </p:nvPr>
        </p:nvSpPr>
        <p:spPr/>
        <p:txBody>
          <a:bodyPr/>
          <a:lstStyle/>
          <a:p>
            <a:fld id="{7A12CBA7-977E-4514-B7FD-7E2576D4E973}" type="datetime1">
              <a:rPr lang="en-GB" smtClean="0"/>
              <a:t>26/04/2023</a:t>
            </a:fld>
            <a:endParaRPr lang="en-GB" dirty="0"/>
          </a:p>
        </p:txBody>
      </p:sp>
      <p:sp>
        <p:nvSpPr>
          <p:cNvPr id="5" name="Footer Placeholder 4">
            <a:extLst>
              <a:ext uri="{FF2B5EF4-FFF2-40B4-BE49-F238E27FC236}">
                <a16:creationId xmlns:a16="http://schemas.microsoft.com/office/drawing/2014/main" id="{CB10AF9C-6ABF-C6DD-3924-485039EBF423}"/>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9908612F-5990-89E2-E454-A62B604F67E0}"/>
              </a:ext>
            </a:extLst>
          </p:cNvPr>
          <p:cNvSpPr>
            <a:spLocks noGrp="1"/>
          </p:cNvSpPr>
          <p:nvPr>
            <p:ph type="sldNum" sz="quarter" idx="12"/>
          </p:nvPr>
        </p:nvSpPr>
        <p:spPr/>
        <p:txBody>
          <a:bodyPr/>
          <a:lstStyle/>
          <a:p>
            <a:fld id="{A406D11D-A0CC-4237-8EFB-A90F7441C820}" type="slidenum">
              <a:rPr lang="en-GB" smtClean="0"/>
              <a:t>‹#›</a:t>
            </a:fld>
            <a:endParaRPr lang="en-GB" dirty="0"/>
          </a:p>
        </p:txBody>
      </p:sp>
    </p:spTree>
    <p:extLst>
      <p:ext uri="{BB962C8B-B14F-4D97-AF65-F5344CB8AC3E}">
        <p14:creationId xmlns:p14="http://schemas.microsoft.com/office/powerpoint/2010/main" val="19695332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79C7F89-F69F-DA1B-76EC-8F26FFA9F080}"/>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777335E-30F4-EF92-5156-47C3DD5CA3D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A756D9B-110E-1DC9-976C-F725F70BFC2B}"/>
              </a:ext>
            </a:extLst>
          </p:cNvPr>
          <p:cNvSpPr>
            <a:spLocks noGrp="1"/>
          </p:cNvSpPr>
          <p:nvPr>
            <p:ph type="dt" sz="half" idx="10"/>
          </p:nvPr>
        </p:nvSpPr>
        <p:spPr/>
        <p:txBody>
          <a:bodyPr/>
          <a:lstStyle/>
          <a:p>
            <a:fld id="{1E4F6FE0-C9CA-4F64-838E-300C6D69C1D6}" type="datetime1">
              <a:rPr lang="en-GB" smtClean="0"/>
              <a:t>26/04/2023</a:t>
            </a:fld>
            <a:endParaRPr lang="en-GB" dirty="0"/>
          </a:p>
        </p:txBody>
      </p:sp>
      <p:sp>
        <p:nvSpPr>
          <p:cNvPr id="5" name="Footer Placeholder 4">
            <a:extLst>
              <a:ext uri="{FF2B5EF4-FFF2-40B4-BE49-F238E27FC236}">
                <a16:creationId xmlns:a16="http://schemas.microsoft.com/office/drawing/2014/main" id="{BFB9746B-1A0B-F82B-11F4-8000FC8A7670}"/>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CF35AD46-7FEB-86DE-6218-03DF3545AE8C}"/>
              </a:ext>
            </a:extLst>
          </p:cNvPr>
          <p:cNvSpPr>
            <a:spLocks noGrp="1"/>
          </p:cNvSpPr>
          <p:nvPr>
            <p:ph type="sldNum" sz="quarter" idx="12"/>
          </p:nvPr>
        </p:nvSpPr>
        <p:spPr/>
        <p:txBody>
          <a:bodyPr/>
          <a:lstStyle/>
          <a:p>
            <a:fld id="{A406D11D-A0CC-4237-8EFB-A90F7441C820}" type="slidenum">
              <a:rPr lang="en-GB" smtClean="0"/>
              <a:t>‹#›</a:t>
            </a:fld>
            <a:endParaRPr lang="en-GB" dirty="0"/>
          </a:p>
        </p:txBody>
      </p:sp>
    </p:spTree>
    <p:extLst>
      <p:ext uri="{BB962C8B-B14F-4D97-AF65-F5344CB8AC3E}">
        <p14:creationId xmlns:p14="http://schemas.microsoft.com/office/powerpoint/2010/main" val="13993073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F8AEE7-5BDE-AFF9-9C9E-024584416540}"/>
              </a:ext>
            </a:extLst>
          </p:cNvPr>
          <p:cNvSpPr>
            <a:spLocks noGrp="1"/>
          </p:cNvSpPr>
          <p:nvPr>
            <p:ph type="title"/>
          </p:nvPr>
        </p:nvSpPr>
        <p:spPr>
          <a:xfrm>
            <a:off x="838200" y="731520"/>
            <a:ext cx="10515600" cy="731520"/>
          </a:xfrm>
        </p:spPr>
        <p:txBody>
          <a:bodyPr/>
          <a:lstStyle>
            <a:lvl1pPr>
              <a:defRPr>
                <a:latin typeface="Roboto" panose="02000000000000000000" pitchFamily="2" charset="0"/>
                <a:ea typeface="Roboto" panose="02000000000000000000" pitchFamily="2" charset="0"/>
                <a:cs typeface="Roboto" panose="02000000000000000000" pitchFamily="2" charset="0"/>
              </a:defRPr>
            </a:lvl1pPr>
          </a:lstStyle>
          <a:p>
            <a:r>
              <a:rPr lang="en-GB" noProof="0"/>
              <a:t>Click to edit Master title style</a:t>
            </a:r>
          </a:p>
        </p:txBody>
      </p:sp>
      <p:sp>
        <p:nvSpPr>
          <p:cNvPr id="3" name="Content Placeholder 2">
            <a:extLst>
              <a:ext uri="{FF2B5EF4-FFF2-40B4-BE49-F238E27FC236}">
                <a16:creationId xmlns:a16="http://schemas.microsoft.com/office/drawing/2014/main" id="{9CB47844-296B-3AED-F9E0-7DE78BD07E82}"/>
              </a:ext>
            </a:extLst>
          </p:cNvPr>
          <p:cNvSpPr>
            <a:spLocks noGrp="1"/>
          </p:cNvSpPr>
          <p:nvPr>
            <p:ph idx="1"/>
          </p:nvPr>
        </p:nvSpPr>
        <p:spPr>
          <a:xfrm>
            <a:off x="781050" y="1645920"/>
            <a:ext cx="10515600" cy="4417828"/>
          </a:xfrm>
        </p:spPr>
        <p:txBody>
          <a:bodyPr/>
          <a:lstStyle>
            <a:lvl1pPr>
              <a:defRPr>
                <a:latin typeface="Roboto" panose="02000000000000000000" pitchFamily="2" charset="0"/>
                <a:ea typeface="Roboto" panose="02000000000000000000" pitchFamily="2" charset="0"/>
                <a:cs typeface="Roboto" panose="02000000000000000000" pitchFamily="2" charset="0"/>
              </a:defRPr>
            </a:lvl1pPr>
            <a:lvl2pPr>
              <a:defRPr>
                <a:latin typeface="Roboto" panose="02000000000000000000" pitchFamily="2" charset="0"/>
                <a:ea typeface="Roboto" panose="02000000000000000000" pitchFamily="2" charset="0"/>
                <a:cs typeface="Roboto" panose="02000000000000000000" pitchFamily="2" charset="0"/>
              </a:defRPr>
            </a:lvl2pPr>
            <a:lvl3pPr>
              <a:defRPr>
                <a:latin typeface="Roboto" panose="02000000000000000000" pitchFamily="2" charset="0"/>
                <a:ea typeface="Roboto" panose="02000000000000000000" pitchFamily="2" charset="0"/>
                <a:cs typeface="Roboto" panose="02000000000000000000" pitchFamily="2" charset="0"/>
              </a:defRPr>
            </a:lvl3pPr>
            <a:lvl4pPr>
              <a:defRPr>
                <a:latin typeface="Roboto" panose="02000000000000000000" pitchFamily="2" charset="0"/>
                <a:ea typeface="Roboto" panose="02000000000000000000" pitchFamily="2" charset="0"/>
                <a:cs typeface="Roboto" panose="02000000000000000000" pitchFamily="2" charset="0"/>
              </a:defRPr>
            </a:lvl4pPr>
            <a:lvl5pPr>
              <a:defRPr>
                <a:latin typeface="Roboto" panose="02000000000000000000" pitchFamily="2" charset="0"/>
                <a:ea typeface="Roboto" panose="02000000000000000000" pitchFamily="2" charset="0"/>
                <a:cs typeface="Roboto" panose="02000000000000000000" pitchFamily="2" charset="0"/>
              </a:defRPr>
            </a:lvl5p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 name="Date Placeholder 3">
            <a:extLst>
              <a:ext uri="{FF2B5EF4-FFF2-40B4-BE49-F238E27FC236}">
                <a16:creationId xmlns:a16="http://schemas.microsoft.com/office/drawing/2014/main" id="{4C593EE9-AA47-1A61-BE56-622349FE3B0F}"/>
              </a:ext>
            </a:extLst>
          </p:cNvPr>
          <p:cNvSpPr>
            <a:spLocks noGrp="1"/>
          </p:cNvSpPr>
          <p:nvPr>
            <p:ph type="dt" sz="half" idx="10"/>
          </p:nvPr>
        </p:nvSpPr>
        <p:spPr/>
        <p:txBody>
          <a:bodyPr/>
          <a:lstStyle>
            <a:lvl1pPr>
              <a:defRPr>
                <a:latin typeface="Roboto" panose="02000000000000000000" pitchFamily="2" charset="0"/>
                <a:ea typeface="Roboto" panose="02000000000000000000" pitchFamily="2" charset="0"/>
                <a:cs typeface="Roboto" panose="02000000000000000000" pitchFamily="2" charset="0"/>
              </a:defRPr>
            </a:lvl1pPr>
          </a:lstStyle>
          <a:p>
            <a:fld id="{8440124B-5377-4EDC-98B3-3157820F5636}" type="datetime1">
              <a:rPr lang="en-GB" smtClean="0"/>
              <a:t>26/04/2023</a:t>
            </a:fld>
            <a:endParaRPr lang="en-GB" dirty="0"/>
          </a:p>
        </p:txBody>
      </p:sp>
      <p:sp>
        <p:nvSpPr>
          <p:cNvPr id="5" name="Footer Placeholder 4">
            <a:extLst>
              <a:ext uri="{FF2B5EF4-FFF2-40B4-BE49-F238E27FC236}">
                <a16:creationId xmlns:a16="http://schemas.microsoft.com/office/drawing/2014/main" id="{33D5E23E-BA10-F900-2F67-1B19A23ACC34}"/>
              </a:ext>
            </a:extLst>
          </p:cNvPr>
          <p:cNvSpPr>
            <a:spLocks noGrp="1"/>
          </p:cNvSpPr>
          <p:nvPr>
            <p:ph type="ftr" sz="quarter" idx="11"/>
          </p:nvPr>
        </p:nvSpPr>
        <p:spPr/>
        <p:txBody>
          <a:bodyPr/>
          <a:lstStyle>
            <a:lvl1pPr>
              <a:defRPr>
                <a:latin typeface="Roboto" panose="02000000000000000000" pitchFamily="2" charset="0"/>
                <a:ea typeface="Roboto" panose="02000000000000000000" pitchFamily="2" charset="0"/>
                <a:cs typeface="Roboto" panose="02000000000000000000" pitchFamily="2" charset="0"/>
              </a:defRPr>
            </a:lvl1pPr>
          </a:lstStyle>
          <a:p>
            <a:endParaRPr lang="en-GB" dirty="0"/>
          </a:p>
        </p:txBody>
      </p:sp>
      <p:sp>
        <p:nvSpPr>
          <p:cNvPr id="6" name="Slide Number Placeholder 5">
            <a:extLst>
              <a:ext uri="{FF2B5EF4-FFF2-40B4-BE49-F238E27FC236}">
                <a16:creationId xmlns:a16="http://schemas.microsoft.com/office/drawing/2014/main" id="{B909D587-3356-83B2-8AB6-429054E287A3}"/>
              </a:ext>
            </a:extLst>
          </p:cNvPr>
          <p:cNvSpPr>
            <a:spLocks noGrp="1"/>
          </p:cNvSpPr>
          <p:nvPr>
            <p:ph type="sldNum" sz="quarter" idx="12"/>
          </p:nvPr>
        </p:nvSpPr>
        <p:spPr/>
        <p:txBody>
          <a:bodyPr/>
          <a:lstStyle>
            <a:lvl1pPr>
              <a:defRPr>
                <a:latin typeface="Roboto" panose="02000000000000000000" pitchFamily="2" charset="0"/>
                <a:ea typeface="Roboto" panose="02000000000000000000" pitchFamily="2" charset="0"/>
                <a:cs typeface="Roboto" panose="02000000000000000000" pitchFamily="2" charset="0"/>
              </a:defRPr>
            </a:lvl1pPr>
          </a:lstStyle>
          <a:p>
            <a:fld id="{A406D11D-A0CC-4237-8EFB-A90F7441C820}" type="slidenum">
              <a:rPr lang="en-GB" smtClean="0"/>
              <a:pPr/>
              <a:t>‹#›</a:t>
            </a:fld>
            <a:endParaRPr lang="en-GB" dirty="0"/>
          </a:p>
        </p:txBody>
      </p:sp>
      <p:pic>
        <p:nvPicPr>
          <p:cNvPr id="8" name="Picture 7" descr="A picture containing text&#10;&#10;FRAV-VMAD logo with UN flag">
            <a:extLst>
              <a:ext uri="{FF2B5EF4-FFF2-40B4-BE49-F238E27FC236}">
                <a16:creationId xmlns:a16="http://schemas.microsoft.com/office/drawing/2014/main" id="{CFACF6DF-0E9B-4D2C-E97E-356D7A82DA3D}"/>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4333932" y="91440"/>
            <a:ext cx="3634489" cy="457200"/>
          </a:xfrm>
          <a:prstGeom prst="rect">
            <a:avLst/>
          </a:prstGeom>
        </p:spPr>
      </p:pic>
      <p:cxnSp>
        <p:nvCxnSpPr>
          <p:cNvPr id="12" name="Straight Connector 11">
            <a:extLst>
              <a:ext uri="{FF2B5EF4-FFF2-40B4-BE49-F238E27FC236}">
                <a16:creationId xmlns:a16="http://schemas.microsoft.com/office/drawing/2014/main" id="{AC2E9404-B51D-3C6E-6304-5A84A505F25A}"/>
              </a:ext>
            </a:extLst>
          </p:cNvPr>
          <p:cNvCxnSpPr/>
          <p:nvPr userDrawn="1"/>
        </p:nvCxnSpPr>
        <p:spPr>
          <a:xfrm>
            <a:off x="0" y="548640"/>
            <a:ext cx="12192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231A564D-D89B-4085-7023-247E8CB7DB77}"/>
              </a:ext>
            </a:extLst>
          </p:cNvPr>
          <p:cNvCxnSpPr/>
          <p:nvPr userDrawn="1"/>
        </p:nvCxnSpPr>
        <p:spPr>
          <a:xfrm>
            <a:off x="0" y="91440"/>
            <a:ext cx="12192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862371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D0B834-2CBF-8022-4ADE-017E3394A55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586C3725-6622-F02E-08BE-1431E89B5A7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2051F33-7249-830D-52D1-9762BEFE77E8}"/>
              </a:ext>
            </a:extLst>
          </p:cNvPr>
          <p:cNvSpPr>
            <a:spLocks noGrp="1"/>
          </p:cNvSpPr>
          <p:nvPr>
            <p:ph type="dt" sz="half" idx="10"/>
          </p:nvPr>
        </p:nvSpPr>
        <p:spPr/>
        <p:txBody>
          <a:bodyPr/>
          <a:lstStyle/>
          <a:p>
            <a:fld id="{AEB43BB1-62F6-448C-AFBF-C65EF9FFE8B0}" type="datetime1">
              <a:rPr lang="en-GB" smtClean="0"/>
              <a:t>26/04/2023</a:t>
            </a:fld>
            <a:endParaRPr lang="en-GB" dirty="0"/>
          </a:p>
        </p:txBody>
      </p:sp>
      <p:sp>
        <p:nvSpPr>
          <p:cNvPr id="5" name="Footer Placeholder 4">
            <a:extLst>
              <a:ext uri="{FF2B5EF4-FFF2-40B4-BE49-F238E27FC236}">
                <a16:creationId xmlns:a16="http://schemas.microsoft.com/office/drawing/2014/main" id="{C3DCC794-3221-39B0-41E8-D67F93EB50DB}"/>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57D2A915-D395-14F9-C62B-A3EAC8498B3C}"/>
              </a:ext>
            </a:extLst>
          </p:cNvPr>
          <p:cNvSpPr>
            <a:spLocks noGrp="1"/>
          </p:cNvSpPr>
          <p:nvPr>
            <p:ph type="sldNum" sz="quarter" idx="12"/>
          </p:nvPr>
        </p:nvSpPr>
        <p:spPr/>
        <p:txBody>
          <a:bodyPr/>
          <a:lstStyle/>
          <a:p>
            <a:fld id="{A406D11D-A0CC-4237-8EFB-A90F7441C820}" type="slidenum">
              <a:rPr lang="en-GB" smtClean="0"/>
              <a:t>‹#›</a:t>
            </a:fld>
            <a:endParaRPr lang="en-GB" dirty="0"/>
          </a:p>
        </p:txBody>
      </p:sp>
    </p:spTree>
    <p:extLst>
      <p:ext uri="{BB962C8B-B14F-4D97-AF65-F5344CB8AC3E}">
        <p14:creationId xmlns:p14="http://schemas.microsoft.com/office/powerpoint/2010/main" val="12184020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17F075-93B2-C084-681A-E6BA531B2C7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D86C887-E9C6-1C4E-C617-E05E765C9C4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6E0AA924-9E65-A424-BACC-1B7192C13E0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3B88618B-4C9F-6A74-BBB8-739DF6874CA2}"/>
              </a:ext>
            </a:extLst>
          </p:cNvPr>
          <p:cNvSpPr>
            <a:spLocks noGrp="1"/>
          </p:cNvSpPr>
          <p:nvPr>
            <p:ph type="dt" sz="half" idx="10"/>
          </p:nvPr>
        </p:nvSpPr>
        <p:spPr/>
        <p:txBody>
          <a:bodyPr/>
          <a:lstStyle/>
          <a:p>
            <a:fld id="{6520F819-91A9-4357-816F-120C267FBED6}" type="datetime1">
              <a:rPr lang="en-GB" smtClean="0"/>
              <a:t>26/04/2023</a:t>
            </a:fld>
            <a:endParaRPr lang="en-GB" dirty="0"/>
          </a:p>
        </p:txBody>
      </p:sp>
      <p:sp>
        <p:nvSpPr>
          <p:cNvPr id="6" name="Footer Placeholder 5">
            <a:extLst>
              <a:ext uri="{FF2B5EF4-FFF2-40B4-BE49-F238E27FC236}">
                <a16:creationId xmlns:a16="http://schemas.microsoft.com/office/drawing/2014/main" id="{0A4E6E26-1C8D-C1A9-5FD8-6303CC97D089}"/>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C9648C06-8816-025C-BEB0-FCB6710A8672}"/>
              </a:ext>
            </a:extLst>
          </p:cNvPr>
          <p:cNvSpPr>
            <a:spLocks noGrp="1"/>
          </p:cNvSpPr>
          <p:nvPr>
            <p:ph type="sldNum" sz="quarter" idx="12"/>
          </p:nvPr>
        </p:nvSpPr>
        <p:spPr/>
        <p:txBody>
          <a:bodyPr/>
          <a:lstStyle/>
          <a:p>
            <a:fld id="{A406D11D-A0CC-4237-8EFB-A90F7441C820}" type="slidenum">
              <a:rPr lang="en-GB" smtClean="0"/>
              <a:t>‹#›</a:t>
            </a:fld>
            <a:endParaRPr lang="en-GB" dirty="0"/>
          </a:p>
        </p:txBody>
      </p:sp>
    </p:spTree>
    <p:extLst>
      <p:ext uri="{BB962C8B-B14F-4D97-AF65-F5344CB8AC3E}">
        <p14:creationId xmlns:p14="http://schemas.microsoft.com/office/powerpoint/2010/main" val="33575017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1CE5C-6739-44AC-6D7E-EA9D325381CC}"/>
              </a:ext>
            </a:extLst>
          </p:cNvPr>
          <p:cNvSpPr>
            <a:spLocks noGrp="1"/>
          </p:cNvSpPr>
          <p:nvPr>
            <p:ph type="title"/>
          </p:nvPr>
        </p:nvSpPr>
        <p:spPr>
          <a:xfrm>
            <a:off x="839788" y="731520"/>
            <a:ext cx="10515600" cy="731520"/>
          </a:xfrm>
        </p:spPr>
        <p:txBody>
          <a:bodyPr/>
          <a:lstStyle>
            <a:lvl1pPr>
              <a:defRPr>
                <a:latin typeface="Roboto" panose="02000000000000000000" pitchFamily="2" charset="0"/>
                <a:ea typeface="Roboto" panose="02000000000000000000" pitchFamily="2" charset="0"/>
                <a:cs typeface="Roboto" panose="02000000000000000000" pitchFamily="2" charset="0"/>
              </a:defRPr>
            </a:lvl1pPr>
          </a:lstStyle>
          <a:p>
            <a:r>
              <a:rPr lang="en-GB" noProof="0"/>
              <a:t>Click to edit Master title style</a:t>
            </a:r>
          </a:p>
        </p:txBody>
      </p:sp>
      <p:sp>
        <p:nvSpPr>
          <p:cNvPr id="3" name="Text Placeholder 2">
            <a:extLst>
              <a:ext uri="{FF2B5EF4-FFF2-40B4-BE49-F238E27FC236}">
                <a16:creationId xmlns:a16="http://schemas.microsoft.com/office/drawing/2014/main" id="{F142A447-EBB3-F04F-47D1-32044DF037B6}"/>
              </a:ext>
            </a:extLst>
          </p:cNvPr>
          <p:cNvSpPr>
            <a:spLocks noGrp="1"/>
          </p:cNvSpPr>
          <p:nvPr>
            <p:ph type="body" idx="1"/>
          </p:nvPr>
        </p:nvSpPr>
        <p:spPr>
          <a:xfrm>
            <a:off x="839788" y="1681163"/>
            <a:ext cx="5157787" cy="457200"/>
          </a:xfrm>
        </p:spPr>
        <p:txBody>
          <a:bodyPr anchor="b">
            <a:noAutofit/>
          </a:bodyPr>
          <a:lstStyle>
            <a:lvl1pPr marL="0" indent="0" algn="ctr">
              <a:buNone/>
              <a:defRPr sz="2800" b="1">
                <a:solidFill>
                  <a:srgbClr val="5B92E5"/>
                </a:solidFill>
                <a:latin typeface="Roboto" panose="02000000000000000000" pitchFamily="2" charset="0"/>
                <a:ea typeface="Roboto" panose="02000000000000000000" pitchFamily="2" charset="0"/>
                <a:cs typeface="Roboto" panose="02000000000000000000" pitchFamily="2"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Click to edit Master text styles</a:t>
            </a:r>
          </a:p>
        </p:txBody>
      </p:sp>
      <p:sp>
        <p:nvSpPr>
          <p:cNvPr id="4" name="Content Placeholder 3">
            <a:extLst>
              <a:ext uri="{FF2B5EF4-FFF2-40B4-BE49-F238E27FC236}">
                <a16:creationId xmlns:a16="http://schemas.microsoft.com/office/drawing/2014/main" id="{68015D3E-A113-47AB-557E-F1E8A87C9001}"/>
              </a:ext>
            </a:extLst>
          </p:cNvPr>
          <p:cNvSpPr>
            <a:spLocks noGrp="1"/>
          </p:cNvSpPr>
          <p:nvPr>
            <p:ph sz="half" idx="2"/>
          </p:nvPr>
        </p:nvSpPr>
        <p:spPr>
          <a:xfrm>
            <a:off x="839788" y="2285999"/>
            <a:ext cx="5157787" cy="4023361"/>
          </a:xfrm>
        </p:spPr>
        <p:txBody>
          <a:bodyPr>
            <a:normAutofit/>
          </a:bodyPr>
          <a:lstStyle>
            <a:lvl1pPr>
              <a:lnSpc>
                <a:spcPct val="100000"/>
              </a:lnSpc>
              <a:spcBef>
                <a:spcPts val="0"/>
              </a:spcBef>
              <a:spcAft>
                <a:spcPts val="600"/>
              </a:spcAft>
              <a:defRPr sz="2000">
                <a:latin typeface="Roboto" panose="02000000000000000000" pitchFamily="2" charset="0"/>
                <a:ea typeface="Roboto" panose="02000000000000000000" pitchFamily="2" charset="0"/>
                <a:cs typeface="Roboto" panose="02000000000000000000" pitchFamily="2" charset="0"/>
              </a:defRPr>
            </a:lvl1pPr>
            <a:lvl2pPr>
              <a:lnSpc>
                <a:spcPct val="100000"/>
              </a:lnSpc>
              <a:spcBef>
                <a:spcPts val="0"/>
              </a:spcBef>
              <a:spcAft>
                <a:spcPts val="600"/>
              </a:spcAft>
              <a:defRPr sz="1800">
                <a:latin typeface="Roboto" panose="02000000000000000000" pitchFamily="2" charset="0"/>
                <a:ea typeface="Roboto" panose="02000000000000000000" pitchFamily="2" charset="0"/>
                <a:cs typeface="Roboto" panose="02000000000000000000" pitchFamily="2" charset="0"/>
              </a:defRPr>
            </a:lvl2pPr>
            <a:lvl3pPr>
              <a:lnSpc>
                <a:spcPct val="100000"/>
              </a:lnSpc>
              <a:spcBef>
                <a:spcPts val="0"/>
              </a:spcBef>
              <a:spcAft>
                <a:spcPts val="600"/>
              </a:spcAft>
              <a:defRPr sz="1600">
                <a:latin typeface="Roboto" panose="02000000000000000000" pitchFamily="2" charset="0"/>
                <a:ea typeface="Roboto" panose="02000000000000000000" pitchFamily="2" charset="0"/>
                <a:cs typeface="Roboto" panose="02000000000000000000" pitchFamily="2" charset="0"/>
              </a:defRPr>
            </a:lvl3pPr>
            <a:lvl4pPr>
              <a:lnSpc>
                <a:spcPct val="100000"/>
              </a:lnSpc>
              <a:spcBef>
                <a:spcPts val="0"/>
              </a:spcBef>
              <a:spcAft>
                <a:spcPts val="600"/>
              </a:spcAft>
              <a:defRPr sz="1400">
                <a:latin typeface="Roboto" panose="02000000000000000000" pitchFamily="2" charset="0"/>
                <a:ea typeface="Roboto" panose="02000000000000000000" pitchFamily="2" charset="0"/>
                <a:cs typeface="Roboto" panose="02000000000000000000" pitchFamily="2" charset="0"/>
              </a:defRPr>
            </a:lvl4pPr>
            <a:lvl5pPr>
              <a:lnSpc>
                <a:spcPct val="100000"/>
              </a:lnSpc>
              <a:spcBef>
                <a:spcPts val="0"/>
              </a:spcBef>
              <a:spcAft>
                <a:spcPts val="600"/>
              </a:spcAft>
              <a:defRPr sz="1400">
                <a:latin typeface="Roboto" panose="02000000000000000000" pitchFamily="2" charset="0"/>
                <a:ea typeface="Roboto" panose="02000000000000000000" pitchFamily="2" charset="0"/>
                <a:cs typeface="Roboto" panose="02000000000000000000" pitchFamily="2" charset="0"/>
              </a:defRPr>
            </a:lvl5p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Text Placeholder 4">
            <a:extLst>
              <a:ext uri="{FF2B5EF4-FFF2-40B4-BE49-F238E27FC236}">
                <a16:creationId xmlns:a16="http://schemas.microsoft.com/office/drawing/2014/main" id="{6F14BCEC-902E-7403-7846-764A83133CC1}"/>
              </a:ext>
            </a:extLst>
          </p:cNvPr>
          <p:cNvSpPr>
            <a:spLocks noGrp="1"/>
          </p:cNvSpPr>
          <p:nvPr>
            <p:ph type="body" sz="quarter" idx="3"/>
          </p:nvPr>
        </p:nvSpPr>
        <p:spPr>
          <a:xfrm>
            <a:off x="6172200" y="1681163"/>
            <a:ext cx="5183188" cy="457200"/>
          </a:xfrm>
        </p:spPr>
        <p:txBody>
          <a:bodyPr anchor="b">
            <a:noAutofit/>
          </a:bodyPr>
          <a:lstStyle>
            <a:lvl1pPr marL="0" indent="0" algn="ctr">
              <a:buNone/>
              <a:defRPr sz="2800" b="1">
                <a:solidFill>
                  <a:srgbClr val="5B92E5"/>
                </a:solidFill>
                <a:latin typeface="Roboto" panose="02000000000000000000" pitchFamily="2" charset="0"/>
                <a:ea typeface="Roboto" panose="02000000000000000000" pitchFamily="2" charset="0"/>
                <a:cs typeface="Roboto" panose="02000000000000000000" pitchFamily="2"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Click to edit Master text styles</a:t>
            </a:r>
          </a:p>
        </p:txBody>
      </p:sp>
      <p:sp>
        <p:nvSpPr>
          <p:cNvPr id="6" name="Content Placeholder 5">
            <a:extLst>
              <a:ext uri="{FF2B5EF4-FFF2-40B4-BE49-F238E27FC236}">
                <a16:creationId xmlns:a16="http://schemas.microsoft.com/office/drawing/2014/main" id="{E6C0CE71-E142-40EA-99A3-7F4ABDB6BECD}"/>
              </a:ext>
            </a:extLst>
          </p:cNvPr>
          <p:cNvSpPr>
            <a:spLocks noGrp="1"/>
          </p:cNvSpPr>
          <p:nvPr>
            <p:ph sz="quarter" idx="4"/>
          </p:nvPr>
        </p:nvSpPr>
        <p:spPr>
          <a:xfrm>
            <a:off x="6172200" y="2285999"/>
            <a:ext cx="5183188" cy="4023361"/>
          </a:xfrm>
        </p:spPr>
        <p:txBody>
          <a:bodyPr>
            <a:normAutofit/>
          </a:bodyPr>
          <a:lstStyle>
            <a:lvl1pPr>
              <a:defRPr sz="2000">
                <a:latin typeface="Roboto" panose="02000000000000000000" pitchFamily="2" charset="0"/>
                <a:ea typeface="Roboto" panose="02000000000000000000" pitchFamily="2" charset="0"/>
                <a:cs typeface="Roboto" panose="02000000000000000000" pitchFamily="2" charset="0"/>
              </a:defRPr>
            </a:lvl1pPr>
            <a:lvl2pPr>
              <a:defRPr sz="1800">
                <a:latin typeface="Roboto" panose="02000000000000000000" pitchFamily="2" charset="0"/>
                <a:ea typeface="Roboto" panose="02000000000000000000" pitchFamily="2" charset="0"/>
                <a:cs typeface="Roboto" panose="02000000000000000000" pitchFamily="2" charset="0"/>
              </a:defRPr>
            </a:lvl2pPr>
            <a:lvl3pPr>
              <a:defRPr sz="1600">
                <a:latin typeface="Roboto" panose="02000000000000000000" pitchFamily="2" charset="0"/>
                <a:ea typeface="Roboto" panose="02000000000000000000" pitchFamily="2" charset="0"/>
                <a:cs typeface="Roboto" panose="02000000000000000000" pitchFamily="2" charset="0"/>
              </a:defRPr>
            </a:lvl3pPr>
            <a:lvl4pPr>
              <a:defRPr sz="1400">
                <a:latin typeface="Roboto" panose="02000000000000000000" pitchFamily="2" charset="0"/>
                <a:ea typeface="Roboto" panose="02000000000000000000" pitchFamily="2" charset="0"/>
                <a:cs typeface="Roboto" panose="02000000000000000000" pitchFamily="2" charset="0"/>
              </a:defRPr>
            </a:lvl4pPr>
            <a:lvl5pPr>
              <a:defRPr sz="1400">
                <a:latin typeface="Roboto" panose="02000000000000000000" pitchFamily="2" charset="0"/>
                <a:ea typeface="Roboto" panose="02000000000000000000" pitchFamily="2" charset="0"/>
                <a:cs typeface="Roboto" panose="02000000000000000000" pitchFamily="2" charset="0"/>
              </a:defRPr>
            </a:lvl5p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7" name="Date Placeholder 6">
            <a:extLst>
              <a:ext uri="{FF2B5EF4-FFF2-40B4-BE49-F238E27FC236}">
                <a16:creationId xmlns:a16="http://schemas.microsoft.com/office/drawing/2014/main" id="{92A9B744-F29D-24B9-A068-3D21A487337B}"/>
              </a:ext>
            </a:extLst>
          </p:cNvPr>
          <p:cNvSpPr>
            <a:spLocks noGrp="1"/>
          </p:cNvSpPr>
          <p:nvPr>
            <p:ph type="dt" sz="half" idx="10"/>
          </p:nvPr>
        </p:nvSpPr>
        <p:spPr/>
        <p:txBody>
          <a:bodyPr/>
          <a:lstStyle/>
          <a:p>
            <a:fld id="{E2C54380-B5C9-4C28-A782-3D6B316A9BE8}" type="datetime1">
              <a:rPr lang="en-GB" smtClean="0"/>
              <a:t>26/04/2023</a:t>
            </a:fld>
            <a:endParaRPr lang="en-GB" dirty="0"/>
          </a:p>
        </p:txBody>
      </p:sp>
      <p:sp>
        <p:nvSpPr>
          <p:cNvPr id="8" name="Footer Placeholder 7">
            <a:extLst>
              <a:ext uri="{FF2B5EF4-FFF2-40B4-BE49-F238E27FC236}">
                <a16:creationId xmlns:a16="http://schemas.microsoft.com/office/drawing/2014/main" id="{67B87EEC-4FE6-01C4-8098-A9F075B444F5}"/>
              </a:ext>
            </a:extLst>
          </p:cNvPr>
          <p:cNvSpPr>
            <a:spLocks noGrp="1"/>
          </p:cNvSpPr>
          <p:nvPr>
            <p:ph type="ftr" sz="quarter" idx="11"/>
          </p:nvPr>
        </p:nvSpPr>
        <p:spPr/>
        <p:txBody>
          <a:bodyPr/>
          <a:lstStyle/>
          <a:p>
            <a:endParaRPr lang="en-GB" dirty="0"/>
          </a:p>
        </p:txBody>
      </p:sp>
      <p:sp>
        <p:nvSpPr>
          <p:cNvPr id="9" name="Slide Number Placeholder 8">
            <a:extLst>
              <a:ext uri="{FF2B5EF4-FFF2-40B4-BE49-F238E27FC236}">
                <a16:creationId xmlns:a16="http://schemas.microsoft.com/office/drawing/2014/main" id="{A7EB1094-DE01-0D44-5C51-4D3667AF5BB9}"/>
              </a:ext>
            </a:extLst>
          </p:cNvPr>
          <p:cNvSpPr>
            <a:spLocks noGrp="1"/>
          </p:cNvSpPr>
          <p:nvPr>
            <p:ph type="sldNum" sz="quarter" idx="12"/>
          </p:nvPr>
        </p:nvSpPr>
        <p:spPr/>
        <p:txBody>
          <a:bodyPr/>
          <a:lstStyle/>
          <a:p>
            <a:fld id="{A406D11D-A0CC-4237-8EFB-A90F7441C820}" type="slidenum">
              <a:rPr lang="en-GB" smtClean="0"/>
              <a:t>‹#›</a:t>
            </a:fld>
            <a:endParaRPr lang="en-GB" dirty="0"/>
          </a:p>
        </p:txBody>
      </p:sp>
      <p:pic>
        <p:nvPicPr>
          <p:cNvPr id="10" name="Picture 9" descr="A picture containing text&#10;&#10;FRAV-VMAD logo with UN flag">
            <a:extLst>
              <a:ext uri="{FF2B5EF4-FFF2-40B4-BE49-F238E27FC236}">
                <a16:creationId xmlns:a16="http://schemas.microsoft.com/office/drawing/2014/main" id="{FBD05E01-F994-121A-1646-6ECD945A4275}"/>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4333932" y="91440"/>
            <a:ext cx="3634489" cy="457200"/>
          </a:xfrm>
          <a:prstGeom prst="rect">
            <a:avLst/>
          </a:prstGeom>
        </p:spPr>
      </p:pic>
      <p:cxnSp>
        <p:nvCxnSpPr>
          <p:cNvPr id="11" name="Straight Connector 10">
            <a:extLst>
              <a:ext uri="{FF2B5EF4-FFF2-40B4-BE49-F238E27FC236}">
                <a16:creationId xmlns:a16="http://schemas.microsoft.com/office/drawing/2014/main" id="{C712B25B-4E24-8AB1-F8B2-29FD7DD4889A}"/>
              </a:ext>
            </a:extLst>
          </p:cNvPr>
          <p:cNvCxnSpPr/>
          <p:nvPr userDrawn="1"/>
        </p:nvCxnSpPr>
        <p:spPr>
          <a:xfrm>
            <a:off x="0" y="548640"/>
            <a:ext cx="12192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31F7AD7A-DA7B-3603-AA25-95E9EA9FE7B1}"/>
              </a:ext>
            </a:extLst>
          </p:cNvPr>
          <p:cNvCxnSpPr/>
          <p:nvPr userDrawn="1"/>
        </p:nvCxnSpPr>
        <p:spPr>
          <a:xfrm>
            <a:off x="0" y="91440"/>
            <a:ext cx="12192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344268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474D1C-40AC-66C0-AE8F-AF88F9EB9FDB}"/>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DCB88DA3-312D-9521-178D-305AB7DFF108}"/>
              </a:ext>
            </a:extLst>
          </p:cNvPr>
          <p:cNvSpPr>
            <a:spLocks noGrp="1"/>
          </p:cNvSpPr>
          <p:nvPr>
            <p:ph type="dt" sz="half" idx="10"/>
          </p:nvPr>
        </p:nvSpPr>
        <p:spPr/>
        <p:txBody>
          <a:bodyPr/>
          <a:lstStyle/>
          <a:p>
            <a:fld id="{3E7D3E2C-E794-4E8A-A53A-1931B4E60AAA}" type="datetime1">
              <a:rPr lang="en-GB" smtClean="0"/>
              <a:t>26/04/2023</a:t>
            </a:fld>
            <a:endParaRPr lang="en-GB" dirty="0"/>
          </a:p>
        </p:txBody>
      </p:sp>
      <p:sp>
        <p:nvSpPr>
          <p:cNvPr id="4" name="Footer Placeholder 3">
            <a:extLst>
              <a:ext uri="{FF2B5EF4-FFF2-40B4-BE49-F238E27FC236}">
                <a16:creationId xmlns:a16="http://schemas.microsoft.com/office/drawing/2014/main" id="{4BBBC793-EF11-ECB4-944E-A4D6429FD064}"/>
              </a:ext>
            </a:extLst>
          </p:cNvPr>
          <p:cNvSpPr>
            <a:spLocks noGrp="1"/>
          </p:cNvSpPr>
          <p:nvPr>
            <p:ph type="ftr" sz="quarter" idx="11"/>
          </p:nvPr>
        </p:nvSpPr>
        <p:spPr/>
        <p:txBody>
          <a:bodyPr/>
          <a:lstStyle/>
          <a:p>
            <a:endParaRPr lang="en-GB" dirty="0"/>
          </a:p>
        </p:txBody>
      </p:sp>
      <p:sp>
        <p:nvSpPr>
          <p:cNvPr id="5" name="Slide Number Placeholder 4">
            <a:extLst>
              <a:ext uri="{FF2B5EF4-FFF2-40B4-BE49-F238E27FC236}">
                <a16:creationId xmlns:a16="http://schemas.microsoft.com/office/drawing/2014/main" id="{1B6AF1A5-386B-D98B-4505-257606E2C6BF}"/>
              </a:ext>
            </a:extLst>
          </p:cNvPr>
          <p:cNvSpPr>
            <a:spLocks noGrp="1"/>
          </p:cNvSpPr>
          <p:nvPr>
            <p:ph type="sldNum" sz="quarter" idx="12"/>
          </p:nvPr>
        </p:nvSpPr>
        <p:spPr/>
        <p:txBody>
          <a:bodyPr/>
          <a:lstStyle/>
          <a:p>
            <a:fld id="{A406D11D-A0CC-4237-8EFB-A90F7441C820}" type="slidenum">
              <a:rPr lang="en-GB" smtClean="0"/>
              <a:t>‹#›</a:t>
            </a:fld>
            <a:endParaRPr lang="en-GB" dirty="0"/>
          </a:p>
        </p:txBody>
      </p:sp>
    </p:spTree>
    <p:extLst>
      <p:ext uri="{BB962C8B-B14F-4D97-AF65-F5344CB8AC3E}">
        <p14:creationId xmlns:p14="http://schemas.microsoft.com/office/powerpoint/2010/main" val="35988404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4E6725F-FF3E-DFCD-5636-39921BB2B340}"/>
              </a:ext>
            </a:extLst>
          </p:cNvPr>
          <p:cNvSpPr>
            <a:spLocks noGrp="1"/>
          </p:cNvSpPr>
          <p:nvPr>
            <p:ph type="dt" sz="half" idx="10"/>
          </p:nvPr>
        </p:nvSpPr>
        <p:spPr/>
        <p:txBody>
          <a:bodyPr/>
          <a:lstStyle/>
          <a:p>
            <a:fld id="{B10356F0-F20E-40E3-A4CB-157FD8B8BBB7}" type="datetime1">
              <a:rPr lang="en-GB" smtClean="0"/>
              <a:t>26/04/2023</a:t>
            </a:fld>
            <a:endParaRPr lang="en-GB" dirty="0"/>
          </a:p>
        </p:txBody>
      </p:sp>
      <p:sp>
        <p:nvSpPr>
          <p:cNvPr id="3" name="Footer Placeholder 2">
            <a:extLst>
              <a:ext uri="{FF2B5EF4-FFF2-40B4-BE49-F238E27FC236}">
                <a16:creationId xmlns:a16="http://schemas.microsoft.com/office/drawing/2014/main" id="{34FD808D-7F1B-5143-D48B-40A0959B2D50}"/>
              </a:ext>
            </a:extLst>
          </p:cNvPr>
          <p:cNvSpPr>
            <a:spLocks noGrp="1"/>
          </p:cNvSpPr>
          <p:nvPr>
            <p:ph type="ftr" sz="quarter" idx="11"/>
          </p:nvPr>
        </p:nvSpPr>
        <p:spPr/>
        <p:txBody>
          <a:bodyPr/>
          <a:lstStyle/>
          <a:p>
            <a:endParaRPr lang="en-GB" dirty="0"/>
          </a:p>
        </p:txBody>
      </p:sp>
      <p:sp>
        <p:nvSpPr>
          <p:cNvPr id="4" name="Slide Number Placeholder 3">
            <a:extLst>
              <a:ext uri="{FF2B5EF4-FFF2-40B4-BE49-F238E27FC236}">
                <a16:creationId xmlns:a16="http://schemas.microsoft.com/office/drawing/2014/main" id="{C711A602-C4AE-76F3-B80D-7F0E4F3D6C77}"/>
              </a:ext>
            </a:extLst>
          </p:cNvPr>
          <p:cNvSpPr>
            <a:spLocks noGrp="1"/>
          </p:cNvSpPr>
          <p:nvPr>
            <p:ph type="sldNum" sz="quarter" idx="12"/>
          </p:nvPr>
        </p:nvSpPr>
        <p:spPr/>
        <p:txBody>
          <a:bodyPr/>
          <a:lstStyle/>
          <a:p>
            <a:fld id="{A406D11D-A0CC-4237-8EFB-A90F7441C820}" type="slidenum">
              <a:rPr lang="en-GB" smtClean="0"/>
              <a:t>‹#›</a:t>
            </a:fld>
            <a:endParaRPr lang="en-GB" dirty="0"/>
          </a:p>
        </p:txBody>
      </p:sp>
    </p:spTree>
    <p:extLst>
      <p:ext uri="{BB962C8B-B14F-4D97-AF65-F5344CB8AC3E}">
        <p14:creationId xmlns:p14="http://schemas.microsoft.com/office/powerpoint/2010/main" val="42174962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EEA84E-2F91-8438-2A6F-930B89762AB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F4901FD0-ACFD-A7E7-473B-76680FC1ECD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B25902D1-B614-6B2C-65CE-14EA81D3B51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DC74E7B-487E-3678-5C28-143C219ACEAB}"/>
              </a:ext>
            </a:extLst>
          </p:cNvPr>
          <p:cNvSpPr>
            <a:spLocks noGrp="1"/>
          </p:cNvSpPr>
          <p:nvPr>
            <p:ph type="dt" sz="half" idx="10"/>
          </p:nvPr>
        </p:nvSpPr>
        <p:spPr/>
        <p:txBody>
          <a:bodyPr/>
          <a:lstStyle/>
          <a:p>
            <a:fld id="{A15A2472-F362-4FCA-9D38-7736AABCFA5F}" type="datetime1">
              <a:rPr lang="en-GB" smtClean="0"/>
              <a:t>26/04/2023</a:t>
            </a:fld>
            <a:endParaRPr lang="en-GB" dirty="0"/>
          </a:p>
        </p:txBody>
      </p:sp>
      <p:sp>
        <p:nvSpPr>
          <p:cNvPr id="6" name="Footer Placeholder 5">
            <a:extLst>
              <a:ext uri="{FF2B5EF4-FFF2-40B4-BE49-F238E27FC236}">
                <a16:creationId xmlns:a16="http://schemas.microsoft.com/office/drawing/2014/main" id="{EC35F767-45C4-BD84-C225-5B851AE252F2}"/>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253DFF25-A714-78DF-7488-F8A6B205A64F}"/>
              </a:ext>
            </a:extLst>
          </p:cNvPr>
          <p:cNvSpPr>
            <a:spLocks noGrp="1"/>
          </p:cNvSpPr>
          <p:nvPr>
            <p:ph type="sldNum" sz="quarter" idx="12"/>
          </p:nvPr>
        </p:nvSpPr>
        <p:spPr/>
        <p:txBody>
          <a:bodyPr/>
          <a:lstStyle/>
          <a:p>
            <a:fld id="{A406D11D-A0CC-4237-8EFB-A90F7441C820}" type="slidenum">
              <a:rPr lang="en-GB" smtClean="0"/>
              <a:t>‹#›</a:t>
            </a:fld>
            <a:endParaRPr lang="en-GB" dirty="0"/>
          </a:p>
        </p:txBody>
      </p:sp>
    </p:spTree>
    <p:extLst>
      <p:ext uri="{BB962C8B-B14F-4D97-AF65-F5344CB8AC3E}">
        <p14:creationId xmlns:p14="http://schemas.microsoft.com/office/powerpoint/2010/main" val="17977062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1A9EAC-E793-1052-4677-8847E03E2CD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32177B19-02C4-E15C-6637-EBCAF19ECF6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a:extLst>
              <a:ext uri="{FF2B5EF4-FFF2-40B4-BE49-F238E27FC236}">
                <a16:creationId xmlns:a16="http://schemas.microsoft.com/office/drawing/2014/main" id="{EFF81F61-248A-936D-3B29-B57AE07A096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B7E86D5-0A17-F838-20E2-6BD099C13E1D}"/>
              </a:ext>
            </a:extLst>
          </p:cNvPr>
          <p:cNvSpPr>
            <a:spLocks noGrp="1"/>
          </p:cNvSpPr>
          <p:nvPr>
            <p:ph type="dt" sz="half" idx="10"/>
          </p:nvPr>
        </p:nvSpPr>
        <p:spPr/>
        <p:txBody>
          <a:bodyPr/>
          <a:lstStyle/>
          <a:p>
            <a:fld id="{0B25CD70-7859-418C-93D9-CFB0F6451831}" type="datetime1">
              <a:rPr lang="en-GB" smtClean="0"/>
              <a:t>26/04/2023</a:t>
            </a:fld>
            <a:endParaRPr lang="en-GB" dirty="0"/>
          </a:p>
        </p:txBody>
      </p:sp>
      <p:sp>
        <p:nvSpPr>
          <p:cNvPr id="6" name="Footer Placeholder 5">
            <a:extLst>
              <a:ext uri="{FF2B5EF4-FFF2-40B4-BE49-F238E27FC236}">
                <a16:creationId xmlns:a16="http://schemas.microsoft.com/office/drawing/2014/main" id="{E1142BC3-AE04-DDF1-98EF-A7A1ED36AF0D}"/>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B834B083-1EF5-7A64-7B08-D68956B53E78}"/>
              </a:ext>
            </a:extLst>
          </p:cNvPr>
          <p:cNvSpPr>
            <a:spLocks noGrp="1"/>
          </p:cNvSpPr>
          <p:nvPr>
            <p:ph type="sldNum" sz="quarter" idx="12"/>
          </p:nvPr>
        </p:nvSpPr>
        <p:spPr/>
        <p:txBody>
          <a:bodyPr/>
          <a:lstStyle/>
          <a:p>
            <a:fld id="{A406D11D-A0CC-4237-8EFB-A90F7441C820}" type="slidenum">
              <a:rPr lang="en-GB" smtClean="0"/>
              <a:t>‹#›</a:t>
            </a:fld>
            <a:endParaRPr lang="en-GB" dirty="0"/>
          </a:p>
        </p:txBody>
      </p:sp>
    </p:spTree>
    <p:extLst>
      <p:ext uri="{BB962C8B-B14F-4D97-AF65-F5344CB8AC3E}">
        <p14:creationId xmlns:p14="http://schemas.microsoft.com/office/powerpoint/2010/main" val="19768523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7AB5071-5A24-7A04-BEAD-18C9463C3A7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8B9A396-13E8-C61F-1958-D0717A1344D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EF4B272-24F9-E740-F311-DECB8402C6A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F35190-BF5E-483F-96C8-2AADB5C942DF}" type="datetime1">
              <a:rPr lang="en-GB" smtClean="0"/>
              <a:t>26/04/2023</a:t>
            </a:fld>
            <a:endParaRPr lang="en-GB" dirty="0"/>
          </a:p>
        </p:txBody>
      </p:sp>
      <p:sp>
        <p:nvSpPr>
          <p:cNvPr id="5" name="Footer Placeholder 4">
            <a:extLst>
              <a:ext uri="{FF2B5EF4-FFF2-40B4-BE49-F238E27FC236}">
                <a16:creationId xmlns:a16="http://schemas.microsoft.com/office/drawing/2014/main" id="{64D64B83-EB99-43B5-E7CE-5F410CA242D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707ACE12-5B25-35E9-9641-F427F02DFE2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06D11D-A0CC-4237-8EFB-A90F7441C820}" type="slidenum">
              <a:rPr lang="en-GB" smtClean="0"/>
              <a:t>‹#›</a:t>
            </a:fld>
            <a:endParaRPr lang="en-GB" dirty="0"/>
          </a:p>
        </p:txBody>
      </p:sp>
    </p:spTree>
    <p:extLst>
      <p:ext uri="{BB962C8B-B14F-4D97-AF65-F5344CB8AC3E}">
        <p14:creationId xmlns:p14="http://schemas.microsoft.com/office/powerpoint/2010/main" val="1706069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hyperlink" Target="https://view.officeapps.live.com/op/view.aspx?src=https%3A%2F%2Fwiki.unece.org%2Fdownload%2Fattachments%2F177242893%2FFRAV-31-10.xlsx%3Fapi%3Dv2&amp;wdOrigin=BROWSELINK"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1111AB-E08A-1F83-ECE3-770A0EF59CF1}"/>
              </a:ext>
            </a:extLst>
          </p:cNvPr>
          <p:cNvSpPr>
            <a:spLocks noGrp="1"/>
          </p:cNvSpPr>
          <p:nvPr>
            <p:ph type="ctrTitle"/>
          </p:nvPr>
        </p:nvSpPr>
        <p:spPr>
          <a:xfrm>
            <a:off x="1524000" y="1584494"/>
            <a:ext cx="9144000" cy="2163210"/>
          </a:xfrm>
        </p:spPr>
        <p:txBody>
          <a:bodyPr>
            <a:normAutofit/>
          </a:bodyPr>
          <a:lstStyle/>
          <a:p>
            <a:r>
              <a:rPr lang="en-US" dirty="0">
                <a:latin typeface="Roboto" panose="02000000000000000000" pitchFamily="2" charset="0"/>
                <a:ea typeface="Roboto" panose="02000000000000000000" pitchFamily="2" charset="0"/>
                <a:cs typeface="Roboto" panose="02000000000000000000" pitchFamily="2" charset="0"/>
              </a:rPr>
              <a:t>FRAV and VMAD</a:t>
            </a:r>
            <a:br>
              <a:rPr lang="en-US" dirty="0">
                <a:latin typeface="Roboto" panose="02000000000000000000" pitchFamily="2" charset="0"/>
                <a:ea typeface="Roboto" panose="02000000000000000000" pitchFamily="2" charset="0"/>
                <a:cs typeface="Roboto" panose="02000000000000000000" pitchFamily="2" charset="0"/>
              </a:rPr>
            </a:br>
            <a:r>
              <a:rPr lang="en-US" sz="4000" dirty="0">
                <a:latin typeface="Roboto" panose="02000000000000000000" pitchFamily="2" charset="0"/>
                <a:ea typeface="Roboto" panose="02000000000000000000" pitchFamily="2" charset="0"/>
                <a:cs typeface="Roboto" panose="02000000000000000000" pitchFamily="2" charset="0"/>
              </a:rPr>
              <a:t>What to expect and what to do </a:t>
            </a:r>
            <a:br>
              <a:rPr lang="en-US" sz="4000" dirty="0">
                <a:latin typeface="Roboto" panose="02000000000000000000" pitchFamily="2" charset="0"/>
                <a:ea typeface="Roboto" panose="02000000000000000000" pitchFamily="2" charset="0"/>
                <a:cs typeface="Roboto" panose="02000000000000000000" pitchFamily="2" charset="0"/>
              </a:rPr>
            </a:br>
            <a:r>
              <a:rPr lang="en-US" sz="4000" dirty="0">
                <a:latin typeface="Roboto" panose="02000000000000000000" pitchFamily="2" charset="0"/>
                <a:ea typeface="Roboto" panose="02000000000000000000" pitchFamily="2" charset="0"/>
                <a:cs typeface="Roboto" panose="02000000000000000000" pitchFamily="2" charset="0"/>
              </a:rPr>
              <a:t>(next steps)</a:t>
            </a:r>
            <a:endParaRPr lang="en-GB" dirty="0">
              <a:latin typeface="Roboto" panose="02000000000000000000" pitchFamily="2" charset="0"/>
              <a:ea typeface="Roboto" panose="02000000000000000000" pitchFamily="2" charset="0"/>
              <a:cs typeface="Roboto" panose="02000000000000000000" pitchFamily="2" charset="0"/>
            </a:endParaRPr>
          </a:p>
        </p:txBody>
      </p:sp>
      <p:pic>
        <p:nvPicPr>
          <p:cNvPr id="23" name="Picture 22">
            <a:extLst>
              <a:ext uri="{FF2B5EF4-FFF2-40B4-BE49-F238E27FC236}">
                <a16:creationId xmlns:a16="http://schemas.microsoft.com/office/drawing/2014/main" id="{AFCEA776-6EE4-5954-93DE-94451ACD9DFB}"/>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0" y="5325217"/>
            <a:ext cx="12192000" cy="1532783"/>
          </a:xfrm>
          <a:prstGeom prst="rect">
            <a:avLst/>
          </a:prstGeom>
        </p:spPr>
      </p:pic>
      <p:sp>
        <p:nvSpPr>
          <p:cNvPr id="3" name="TextBox 2">
            <a:extLst>
              <a:ext uri="{FF2B5EF4-FFF2-40B4-BE49-F238E27FC236}">
                <a16:creationId xmlns:a16="http://schemas.microsoft.com/office/drawing/2014/main" id="{2A7A3FD7-F703-613A-B697-7222DC8F6A6B}"/>
              </a:ext>
            </a:extLst>
          </p:cNvPr>
          <p:cNvSpPr txBox="1"/>
          <p:nvPr/>
        </p:nvSpPr>
        <p:spPr>
          <a:xfrm>
            <a:off x="356992" y="219205"/>
            <a:ext cx="3105337" cy="276999"/>
          </a:xfrm>
          <a:prstGeom prst="rect">
            <a:avLst/>
          </a:prstGeom>
          <a:noFill/>
        </p:spPr>
        <p:txBody>
          <a:bodyPr wrap="none" rtlCol="0">
            <a:spAutoFit/>
          </a:bodyPr>
          <a:lstStyle/>
          <a:p>
            <a:r>
              <a:rPr lang="en-US" sz="1200" dirty="0">
                <a:latin typeface="Roboto" panose="02000000000000000000" pitchFamily="2" charset="0"/>
                <a:ea typeface="Roboto" panose="02000000000000000000" pitchFamily="2" charset="0"/>
                <a:cs typeface="Roboto" panose="02000000000000000000" pitchFamily="2" charset="0"/>
              </a:rPr>
              <a:t>Prepared by the FRAV and VMAD co-chairs</a:t>
            </a:r>
            <a:endParaRPr lang="en-GB" sz="1200" dirty="0">
              <a:latin typeface="Roboto" panose="02000000000000000000" pitchFamily="2" charset="0"/>
              <a:ea typeface="Roboto" panose="02000000000000000000" pitchFamily="2" charset="0"/>
              <a:cs typeface="Roboto" panose="02000000000000000000" pitchFamily="2" charset="0"/>
            </a:endParaRPr>
          </a:p>
        </p:txBody>
      </p:sp>
      <p:sp>
        <p:nvSpPr>
          <p:cNvPr id="4" name="TextBox 3">
            <a:extLst>
              <a:ext uri="{FF2B5EF4-FFF2-40B4-BE49-F238E27FC236}">
                <a16:creationId xmlns:a16="http://schemas.microsoft.com/office/drawing/2014/main" id="{7A436025-6D81-AC78-B543-5C73AF4154F3}"/>
              </a:ext>
            </a:extLst>
          </p:cNvPr>
          <p:cNvSpPr txBox="1"/>
          <p:nvPr/>
        </p:nvSpPr>
        <p:spPr>
          <a:xfrm>
            <a:off x="9866271" y="219205"/>
            <a:ext cx="1736437" cy="646331"/>
          </a:xfrm>
          <a:prstGeom prst="rect">
            <a:avLst/>
          </a:prstGeom>
          <a:noFill/>
        </p:spPr>
        <p:txBody>
          <a:bodyPr wrap="none" rtlCol="0">
            <a:spAutoFit/>
          </a:bodyPr>
          <a:lstStyle/>
          <a:p>
            <a:pPr algn="r"/>
            <a:r>
              <a:rPr lang="en-US" sz="1200" dirty="0">
                <a:latin typeface="Roboto" panose="02000000000000000000" pitchFamily="2" charset="0"/>
                <a:ea typeface="Roboto" panose="02000000000000000000" pitchFamily="2" charset="0"/>
                <a:cs typeface="Roboto" panose="02000000000000000000" pitchFamily="2" charset="0"/>
              </a:rPr>
              <a:t>Document FRAV-33-44</a:t>
            </a:r>
          </a:p>
          <a:p>
            <a:pPr algn="r"/>
            <a:r>
              <a:rPr lang="en-US" sz="1200" dirty="0">
                <a:latin typeface="Roboto" panose="02000000000000000000" pitchFamily="2" charset="0"/>
                <a:ea typeface="Roboto" panose="02000000000000000000" pitchFamily="2" charset="0"/>
                <a:cs typeface="Roboto" panose="02000000000000000000" pitchFamily="2" charset="0"/>
              </a:rPr>
              <a:t>33</a:t>
            </a:r>
            <a:r>
              <a:rPr lang="en-US" sz="1200" baseline="30000" dirty="0">
                <a:latin typeface="Roboto" panose="02000000000000000000" pitchFamily="2" charset="0"/>
                <a:ea typeface="Roboto" panose="02000000000000000000" pitchFamily="2" charset="0"/>
                <a:cs typeface="Roboto" panose="02000000000000000000" pitchFamily="2" charset="0"/>
              </a:rPr>
              <a:t>rd</a:t>
            </a:r>
            <a:r>
              <a:rPr lang="en-US" sz="1200" dirty="0">
                <a:latin typeface="Roboto" panose="02000000000000000000" pitchFamily="2" charset="0"/>
                <a:ea typeface="Roboto" panose="02000000000000000000" pitchFamily="2" charset="0"/>
                <a:cs typeface="Roboto" panose="02000000000000000000" pitchFamily="2" charset="0"/>
              </a:rPr>
              <a:t> </a:t>
            </a:r>
            <a:r>
              <a:rPr lang="en-US" sz="1200">
                <a:latin typeface="Roboto" panose="02000000000000000000" pitchFamily="2" charset="0"/>
                <a:ea typeface="Roboto" panose="02000000000000000000" pitchFamily="2" charset="0"/>
                <a:cs typeface="Roboto" panose="02000000000000000000" pitchFamily="2" charset="0"/>
              </a:rPr>
              <a:t>FRAV session</a:t>
            </a:r>
          </a:p>
          <a:p>
            <a:pPr algn="r"/>
            <a:r>
              <a:rPr lang="en-GB" sz="1200" dirty="0">
                <a:latin typeface="Roboto" panose="02000000000000000000" pitchFamily="2" charset="0"/>
                <a:ea typeface="Roboto" panose="02000000000000000000" pitchFamily="2" charset="0"/>
                <a:cs typeface="Roboto" panose="02000000000000000000" pitchFamily="2" charset="0"/>
              </a:rPr>
              <a:t>1</a:t>
            </a:r>
            <a:r>
              <a:rPr lang="en-US" altLang="ja-JP" sz="1200" dirty="0">
                <a:latin typeface="Roboto" panose="02000000000000000000" pitchFamily="2" charset="0"/>
                <a:ea typeface="Roboto" panose="02000000000000000000" pitchFamily="2" charset="0"/>
                <a:cs typeface="Roboto" panose="02000000000000000000" pitchFamily="2" charset="0"/>
              </a:rPr>
              <a:t>4</a:t>
            </a:r>
            <a:r>
              <a:rPr lang="en-GB" sz="1200" dirty="0">
                <a:latin typeface="Roboto" panose="02000000000000000000" pitchFamily="2" charset="0"/>
                <a:ea typeface="Roboto" panose="02000000000000000000" pitchFamily="2" charset="0"/>
                <a:cs typeface="Roboto" panose="02000000000000000000" pitchFamily="2" charset="0"/>
              </a:rPr>
              <a:t>-1</a:t>
            </a:r>
            <a:r>
              <a:rPr lang="en-US" altLang="ja-JP" sz="1200" dirty="0">
                <a:latin typeface="Roboto" panose="02000000000000000000" pitchFamily="2" charset="0"/>
                <a:ea typeface="Roboto" panose="02000000000000000000" pitchFamily="2" charset="0"/>
                <a:cs typeface="Roboto" panose="02000000000000000000" pitchFamily="2" charset="0"/>
              </a:rPr>
              <a:t>5</a:t>
            </a:r>
            <a:r>
              <a:rPr lang="en-GB" sz="1200" dirty="0">
                <a:latin typeface="Roboto" panose="02000000000000000000" pitchFamily="2" charset="0"/>
                <a:ea typeface="Roboto" panose="02000000000000000000" pitchFamily="2" charset="0"/>
                <a:cs typeface="Roboto" panose="02000000000000000000" pitchFamily="2" charset="0"/>
              </a:rPr>
              <a:t> December 2022</a:t>
            </a:r>
          </a:p>
        </p:txBody>
      </p:sp>
    </p:spTree>
    <p:extLst>
      <p:ext uri="{BB962C8B-B14F-4D97-AF65-F5344CB8AC3E}">
        <p14:creationId xmlns:p14="http://schemas.microsoft.com/office/powerpoint/2010/main" val="4708065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err="1"/>
              <a:t>Proposal</a:t>
            </a:r>
            <a:r>
              <a:rPr lang="nl-NL" dirty="0"/>
              <a:t> next steps for 2023: </a:t>
            </a:r>
            <a:r>
              <a:rPr lang="nl-NL" dirty="0" err="1"/>
              <a:t>finalize</a:t>
            </a:r>
            <a:r>
              <a:rPr lang="nl-NL" dirty="0"/>
              <a:t> </a:t>
            </a:r>
            <a:r>
              <a:rPr lang="nl-NL" dirty="0" err="1"/>
              <a:t>the</a:t>
            </a:r>
            <a:r>
              <a:rPr lang="nl-NL" dirty="0"/>
              <a:t> high level model for FRAV </a:t>
            </a:r>
            <a:r>
              <a:rPr lang="nl-NL" dirty="0" err="1"/>
              <a:t>and</a:t>
            </a:r>
            <a:r>
              <a:rPr lang="nl-NL" dirty="0"/>
              <a:t> VMAD</a:t>
            </a:r>
          </a:p>
        </p:txBody>
      </p:sp>
      <p:sp>
        <p:nvSpPr>
          <p:cNvPr id="3" name="Tijdelijke aanduiding voor inhoud 2"/>
          <p:cNvSpPr>
            <a:spLocks noGrp="1"/>
          </p:cNvSpPr>
          <p:nvPr>
            <p:ph idx="1"/>
          </p:nvPr>
        </p:nvSpPr>
        <p:spPr>
          <a:xfrm>
            <a:off x="781050" y="1645919"/>
            <a:ext cx="10811788" cy="4936507"/>
          </a:xfrm>
        </p:spPr>
        <p:txBody>
          <a:bodyPr>
            <a:normAutofit fontScale="92500" lnSpcReduction="20000"/>
          </a:bodyPr>
          <a:lstStyle/>
          <a:p>
            <a:r>
              <a:rPr lang="nl-NL" dirty="0"/>
              <a:t>FRAV: provide </a:t>
            </a:r>
            <a:r>
              <a:rPr lang="nl-NL" altLang="ja-JP" dirty="0"/>
              <a:t>concept of safety level for ADS and, on this basis, describe </a:t>
            </a:r>
            <a:r>
              <a:rPr lang="nl-NL" dirty="0"/>
              <a:t>list of (sub)requirements including (where possible) pass/fail criteria and/or references</a:t>
            </a:r>
          </a:p>
          <a:p>
            <a:r>
              <a:rPr lang="nl-NL" dirty="0"/>
              <a:t>VMAD: Indicate for each validation pillar if compliance with each requirement can be validated on basis of the existing NATM and if not, if the requirement needs to be detailed (FRAV) of if elaboration of the validation method is needed (VMAD)</a:t>
            </a:r>
          </a:p>
          <a:p>
            <a:r>
              <a:rPr lang="nl-NL" dirty="0"/>
              <a:t>FRAV: </a:t>
            </a:r>
            <a:r>
              <a:rPr lang="nl-NL" dirty="0" err="1"/>
              <a:t>describe</a:t>
            </a:r>
            <a:r>
              <a:rPr lang="nl-NL" dirty="0"/>
              <a:t> </a:t>
            </a:r>
            <a:r>
              <a:rPr lang="nl-NL" dirty="0" err="1"/>
              <a:t>the</a:t>
            </a:r>
            <a:r>
              <a:rPr lang="nl-NL" dirty="0"/>
              <a:t> </a:t>
            </a:r>
            <a:r>
              <a:rPr lang="nl-NL" dirty="0" err="1"/>
              <a:t>general</a:t>
            </a:r>
            <a:r>
              <a:rPr lang="nl-NL" dirty="0"/>
              <a:t> </a:t>
            </a:r>
            <a:r>
              <a:rPr lang="nl-NL" dirty="0" err="1"/>
              <a:t>process</a:t>
            </a:r>
            <a:r>
              <a:rPr lang="nl-NL" dirty="0"/>
              <a:t> to support </a:t>
            </a:r>
            <a:r>
              <a:rPr lang="nl-NL" dirty="0" err="1"/>
              <a:t>the</a:t>
            </a:r>
            <a:r>
              <a:rPr lang="nl-NL" dirty="0"/>
              <a:t> </a:t>
            </a:r>
            <a:r>
              <a:rPr lang="nl-NL" dirty="0" err="1"/>
              <a:t>future</a:t>
            </a:r>
            <a:r>
              <a:rPr lang="nl-NL" dirty="0"/>
              <a:t> </a:t>
            </a:r>
            <a:r>
              <a:rPr lang="nl-NL" dirty="0" err="1"/>
              <a:t>elaboration</a:t>
            </a:r>
            <a:r>
              <a:rPr lang="nl-NL" dirty="0"/>
              <a:t> of </a:t>
            </a:r>
            <a:r>
              <a:rPr lang="nl-NL" dirty="0" err="1"/>
              <a:t>requirements</a:t>
            </a:r>
            <a:r>
              <a:rPr lang="nl-NL" dirty="0"/>
              <a:t> for </a:t>
            </a:r>
            <a:r>
              <a:rPr lang="nl-NL" dirty="0" err="1"/>
              <a:t>those</a:t>
            </a:r>
            <a:r>
              <a:rPr lang="nl-NL" dirty="0"/>
              <a:t> </a:t>
            </a:r>
            <a:r>
              <a:rPr lang="nl-NL" dirty="0" err="1"/>
              <a:t>which</a:t>
            </a:r>
            <a:r>
              <a:rPr lang="nl-NL" dirty="0"/>
              <a:t> </a:t>
            </a:r>
            <a:r>
              <a:rPr lang="nl-NL" dirty="0" err="1"/>
              <a:t>cannot</a:t>
            </a:r>
            <a:r>
              <a:rPr lang="nl-NL" dirty="0"/>
              <a:t> </a:t>
            </a:r>
            <a:r>
              <a:rPr lang="nl-NL" dirty="0" err="1"/>
              <a:t>be</a:t>
            </a:r>
            <a:r>
              <a:rPr lang="nl-NL" dirty="0"/>
              <a:t> </a:t>
            </a:r>
            <a:r>
              <a:rPr lang="nl-NL" dirty="0" err="1"/>
              <a:t>tackled</a:t>
            </a:r>
            <a:r>
              <a:rPr lang="nl-NL" dirty="0"/>
              <a:t> </a:t>
            </a:r>
            <a:r>
              <a:rPr lang="nl-NL" dirty="0" err="1"/>
              <a:t>within</a:t>
            </a:r>
            <a:r>
              <a:rPr lang="nl-NL" dirty="0"/>
              <a:t> </a:t>
            </a:r>
            <a:r>
              <a:rPr lang="nl-NL" dirty="0" err="1"/>
              <a:t>our</a:t>
            </a:r>
            <a:r>
              <a:rPr lang="nl-NL" dirty="0"/>
              <a:t> time frame</a:t>
            </a:r>
          </a:p>
          <a:p>
            <a:r>
              <a:rPr lang="nl-NL" dirty="0"/>
              <a:t>VMAD: continue to </a:t>
            </a:r>
            <a:r>
              <a:rPr lang="nl-NL" dirty="0" err="1"/>
              <a:t>finalize</a:t>
            </a:r>
            <a:r>
              <a:rPr lang="nl-NL" dirty="0"/>
              <a:t> </a:t>
            </a:r>
            <a:r>
              <a:rPr lang="nl-NL" dirty="0" err="1"/>
              <a:t>the</a:t>
            </a:r>
            <a:r>
              <a:rPr lang="nl-NL" dirty="0"/>
              <a:t> open issues</a:t>
            </a:r>
          </a:p>
          <a:p>
            <a:r>
              <a:rPr lang="nl-NL" dirty="0" err="1"/>
              <a:t>If</a:t>
            </a:r>
            <a:r>
              <a:rPr lang="nl-NL" dirty="0"/>
              <a:t> we have </a:t>
            </a:r>
            <a:r>
              <a:rPr lang="nl-NL" dirty="0" err="1"/>
              <a:t>completed</a:t>
            </a:r>
            <a:r>
              <a:rPr lang="nl-NL" dirty="0"/>
              <a:t> </a:t>
            </a:r>
            <a:r>
              <a:rPr lang="nl-NL" dirty="0" err="1"/>
              <a:t>our</a:t>
            </a:r>
            <a:r>
              <a:rPr lang="nl-NL" dirty="0"/>
              <a:t> </a:t>
            </a:r>
            <a:r>
              <a:rPr lang="nl-NL" dirty="0" err="1"/>
              <a:t>work</a:t>
            </a:r>
            <a:r>
              <a:rPr lang="nl-NL" dirty="0"/>
              <a:t> at </a:t>
            </a:r>
            <a:r>
              <a:rPr lang="nl-NL" dirty="0" err="1"/>
              <a:t>generic</a:t>
            </a:r>
            <a:r>
              <a:rPr lang="nl-NL" dirty="0"/>
              <a:t> level </a:t>
            </a:r>
            <a:r>
              <a:rPr lang="nl-NL" dirty="0" err="1"/>
              <a:t>and</a:t>
            </a:r>
            <a:r>
              <a:rPr lang="nl-NL" dirty="0"/>
              <a:t> </a:t>
            </a:r>
            <a:r>
              <a:rPr lang="nl-NL" dirty="0" err="1"/>
              <a:t>detailing</a:t>
            </a:r>
            <a:r>
              <a:rPr lang="nl-NL" dirty="0"/>
              <a:t> for a </a:t>
            </a:r>
            <a:r>
              <a:rPr lang="nl-NL" dirty="0" err="1"/>
              <a:t>specific</a:t>
            </a:r>
            <a:r>
              <a:rPr lang="nl-NL" dirty="0"/>
              <a:t> level (e.g. 4 as </a:t>
            </a:r>
            <a:r>
              <a:rPr lang="nl-NL" dirty="0" err="1"/>
              <a:t>requested</a:t>
            </a:r>
            <a:r>
              <a:rPr lang="nl-NL" dirty="0"/>
              <a:t> </a:t>
            </a:r>
            <a:r>
              <a:rPr lang="nl-NL" dirty="0" err="1"/>
              <a:t>by</a:t>
            </a:r>
            <a:r>
              <a:rPr lang="nl-NL" dirty="0"/>
              <a:t> JRC) is </a:t>
            </a:r>
            <a:r>
              <a:rPr lang="nl-NL" dirty="0" err="1"/>
              <a:t>possible</a:t>
            </a:r>
            <a:r>
              <a:rPr lang="nl-NL" dirty="0"/>
              <a:t>, we </a:t>
            </a:r>
            <a:r>
              <a:rPr lang="nl-NL" dirty="0" err="1"/>
              <a:t>could</a:t>
            </a:r>
            <a:r>
              <a:rPr lang="nl-NL" dirty="0"/>
              <a:t> do </a:t>
            </a:r>
            <a:r>
              <a:rPr lang="nl-NL" dirty="0" err="1"/>
              <a:t>so</a:t>
            </a:r>
            <a:r>
              <a:rPr lang="nl-NL" dirty="0"/>
              <a:t>. This may help in developing and linking requirements and validation methods</a:t>
            </a:r>
          </a:p>
        </p:txBody>
      </p:sp>
    </p:spTree>
    <p:extLst>
      <p:ext uri="{BB962C8B-B14F-4D97-AF65-F5344CB8AC3E}">
        <p14:creationId xmlns:p14="http://schemas.microsoft.com/office/powerpoint/2010/main" val="27474325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731519"/>
            <a:ext cx="10515600" cy="1197641"/>
          </a:xfrm>
        </p:spPr>
        <p:txBody>
          <a:bodyPr>
            <a:normAutofit/>
          </a:bodyPr>
          <a:lstStyle/>
          <a:p>
            <a:r>
              <a:rPr lang="nl-NL" dirty="0"/>
              <a:t>The glue between FRAV and VMAD </a:t>
            </a:r>
            <a:br>
              <a:rPr lang="nl-NL" dirty="0"/>
            </a:br>
            <a:r>
              <a:rPr lang="nl-NL" sz="2800" dirty="0"/>
              <a:t>(illustrative example of part of our 2024 output)</a:t>
            </a:r>
            <a:endParaRPr lang="nl-NL" dirty="0"/>
          </a:p>
        </p:txBody>
      </p:sp>
      <p:graphicFrame>
        <p:nvGraphicFramePr>
          <p:cNvPr id="6" name="Tijdelijke aanduiding voor inhoud 5"/>
          <p:cNvGraphicFramePr>
            <a:graphicFrameLocks noGrp="1"/>
          </p:cNvGraphicFramePr>
          <p:nvPr>
            <p:ph idx="1"/>
            <p:extLst>
              <p:ext uri="{D42A27DB-BD31-4B8C-83A1-F6EECF244321}">
                <p14:modId xmlns:p14="http://schemas.microsoft.com/office/powerpoint/2010/main" val="2093361347"/>
              </p:ext>
            </p:extLst>
          </p:nvPr>
        </p:nvGraphicFramePr>
        <p:xfrm>
          <a:off x="781050" y="2030955"/>
          <a:ext cx="10515594" cy="4358112"/>
        </p:xfrm>
        <a:graphic>
          <a:graphicData uri="http://schemas.openxmlformats.org/drawingml/2006/table">
            <a:tbl>
              <a:tblPr/>
              <a:tblGrid>
                <a:gridCol w="1851423">
                  <a:extLst>
                    <a:ext uri="{9D8B030D-6E8A-4147-A177-3AD203B41FA5}">
                      <a16:colId xmlns:a16="http://schemas.microsoft.com/office/drawing/2014/main" val="3897996882"/>
                    </a:ext>
                  </a:extLst>
                </a:gridCol>
                <a:gridCol w="1621507">
                  <a:extLst>
                    <a:ext uri="{9D8B030D-6E8A-4147-A177-3AD203B41FA5}">
                      <a16:colId xmlns:a16="http://schemas.microsoft.com/office/drawing/2014/main" val="1590081794"/>
                    </a:ext>
                  </a:extLst>
                </a:gridCol>
                <a:gridCol w="1621507">
                  <a:extLst>
                    <a:ext uri="{9D8B030D-6E8A-4147-A177-3AD203B41FA5}">
                      <a16:colId xmlns:a16="http://schemas.microsoft.com/office/drawing/2014/main" val="3695194524"/>
                    </a:ext>
                  </a:extLst>
                </a:gridCol>
                <a:gridCol w="1621507">
                  <a:extLst>
                    <a:ext uri="{9D8B030D-6E8A-4147-A177-3AD203B41FA5}">
                      <a16:colId xmlns:a16="http://schemas.microsoft.com/office/drawing/2014/main" val="1535390985"/>
                    </a:ext>
                  </a:extLst>
                </a:gridCol>
                <a:gridCol w="1621507">
                  <a:extLst>
                    <a:ext uri="{9D8B030D-6E8A-4147-A177-3AD203B41FA5}">
                      <a16:colId xmlns:a16="http://schemas.microsoft.com/office/drawing/2014/main" val="3415680602"/>
                    </a:ext>
                  </a:extLst>
                </a:gridCol>
                <a:gridCol w="1621507">
                  <a:extLst>
                    <a:ext uri="{9D8B030D-6E8A-4147-A177-3AD203B41FA5}">
                      <a16:colId xmlns:a16="http://schemas.microsoft.com/office/drawing/2014/main" val="255101911"/>
                    </a:ext>
                  </a:extLst>
                </a:gridCol>
                <a:gridCol w="556636">
                  <a:extLst>
                    <a:ext uri="{9D8B030D-6E8A-4147-A177-3AD203B41FA5}">
                      <a16:colId xmlns:a16="http://schemas.microsoft.com/office/drawing/2014/main" val="1345727644"/>
                    </a:ext>
                  </a:extLst>
                </a:gridCol>
              </a:tblGrid>
              <a:tr h="129120">
                <a:tc>
                  <a:txBody>
                    <a:bodyPr/>
                    <a:lstStyle/>
                    <a:p>
                      <a:pPr algn="l" fontAlgn="b"/>
                      <a:r>
                        <a:rPr lang="nl-NL" sz="700" b="0" i="0" u="none" strike="noStrike">
                          <a:solidFill>
                            <a:srgbClr val="000000"/>
                          </a:solidFill>
                          <a:effectLst/>
                          <a:latin typeface="Roboto" panose="02000000000000000000" pitchFamily="2" charset="0"/>
                        </a:rPr>
                        <a:t>FRAV</a:t>
                      </a:r>
                    </a:p>
                  </a:txBody>
                  <a:tcPr marL="6456" marR="6456" marT="6456" marB="0" anchor="b">
                    <a:lnL>
                      <a:noFill/>
                    </a:lnL>
                    <a:lnR>
                      <a:noFill/>
                    </a:lnR>
                    <a:lnT>
                      <a:noFill/>
                    </a:lnT>
                    <a:lnB>
                      <a:noFill/>
                    </a:lnB>
                  </a:tcPr>
                </a:tc>
                <a:tc gridSpan="5">
                  <a:txBody>
                    <a:bodyPr/>
                    <a:lstStyle/>
                    <a:p>
                      <a:pPr algn="ctr" fontAlgn="b"/>
                      <a:r>
                        <a:rPr lang="nl-NL" sz="700" b="0" i="0" u="none" strike="noStrike">
                          <a:solidFill>
                            <a:srgbClr val="000000"/>
                          </a:solidFill>
                          <a:effectLst/>
                          <a:latin typeface="Roboto" panose="02000000000000000000" pitchFamily="2" charset="0"/>
                        </a:rPr>
                        <a:t>VMAD validation pillar</a:t>
                      </a:r>
                    </a:p>
                  </a:txBody>
                  <a:tcPr marL="6456" marR="6456" marT="6456" marB="0" anchor="b">
                    <a:lnL>
                      <a:noFill/>
                    </a:lnL>
                    <a:lnR>
                      <a:noFill/>
                    </a:lnR>
                    <a:lnT>
                      <a:noFill/>
                    </a:lnT>
                    <a:lnB>
                      <a:noFill/>
                    </a:lnB>
                  </a:tcPr>
                </a:tc>
                <a:tc hMerge="1">
                  <a:txBody>
                    <a:bodyPr/>
                    <a:lstStyle/>
                    <a:p>
                      <a:endParaRPr lang="nl-NL"/>
                    </a:p>
                  </a:txBody>
                  <a:tcPr/>
                </a:tc>
                <a:tc hMerge="1">
                  <a:txBody>
                    <a:bodyPr/>
                    <a:lstStyle/>
                    <a:p>
                      <a:endParaRPr lang="nl-NL"/>
                    </a:p>
                  </a:txBody>
                  <a:tcPr/>
                </a:tc>
                <a:tc hMerge="1">
                  <a:txBody>
                    <a:bodyPr/>
                    <a:lstStyle/>
                    <a:p>
                      <a:endParaRPr lang="nl-NL"/>
                    </a:p>
                  </a:txBody>
                  <a:tcPr/>
                </a:tc>
                <a:tc hMerge="1">
                  <a:txBody>
                    <a:bodyPr/>
                    <a:lstStyle/>
                    <a:p>
                      <a:endParaRPr lang="nl-NL"/>
                    </a:p>
                  </a:txBody>
                  <a:tcPr/>
                </a:tc>
                <a:tc>
                  <a:txBody>
                    <a:bodyPr/>
                    <a:lstStyle/>
                    <a:p>
                      <a:pPr algn="l" fontAlgn="b"/>
                      <a:endParaRPr lang="nl-NL" sz="700" b="0" i="0" u="none" strike="noStrike">
                        <a:solidFill>
                          <a:srgbClr val="000000"/>
                        </a:solidFill>
                        <a:effectLst/>
                        <a:latin typeface="Roboto" panose="02000000000000000000" pitchFamily="2" charset="0"/>
                      </a:endParaRPr>
                    </a:p>
                  </a:txBody>
                  <a:tcPr marL="6456" marR="6456" marT="6456" marB="0" anchor="b">
                    <a:lnL>
                      <a:noFill/>
                    </a:lnL>
                    <a:lnR>
                      <a:noFill/>
                    </a:lnR>
                    <a:lnT>
                      <a:noFill/>
                    </a:lnT>
                    <a:lnB>
                      <a:noFill/>
                    </a:lnB>
                  </a:tcPr>
                </a:tc>
                <a:extLst>
                  <a:ext uri="{0D108BD9-81ED-4DB2-BD59-A6C34878D82A}">
                    <a16:rowId xmlns:a16="http://schemas.microsoft.com/office/drawing/2014/main" val="2752735897"/>
                  </a:ext>
                </a:extLst>
              </a:tr>
              <a:tr h="129120">
                <a:tc>
                  <a:txBody>
                    <a:bodyPr/>
                    <a:lstStyle/>
                    <a:p>
                      <a:pPr algn="l" fontAlgn="b"/>
                      <a:r>
                        <a:rPr lang="nl-NL" sz="700" b="0" i="0" u="none" strike="noStrike">
                          <a:solidFill>
                            <a:srgbClr val="000000"/>
                          </a:solidFill>
                          <a:effectLst/>
                          <a:latin typeface="Roboto" panose="02000000000000000000" pitchFamily="2" charset="0"/>
                        </a:rPr>
                        <a:t>Requirements</a:t>
                      </a:r>
                    </a:p>
                  </a:txBody>
                  <a:tcPr marL="6456" marR="6456" marT="6456" marB="0" anchor="b">
                    <a:lnL>
                      <a:noFill/>
                    </a:lnL>
                    <a:lnR>
                      <a:noFill/>
                    </a:lnR>
                    <a:lnT>
                      <a:noFill/>
                    </a:lnT>
                    <a:lnB>
                      <a:noFill/>
                    </a:lnB>
                  </a:tcPr>
                </a:tc>
                <a:tc>
                  <a:txBody>
                    <a:bodyPr/>
                    <a:lstStyle/>
                    <a:p>
                      <a:pPr algn="ctr" fontAlgn="b"/>
                      <a:r>
                        <a:rPr lang="nl-NL" sz="700" b="0" i="0" u="none" strike="noStrike">
                          <a:solidFill>
                            <a:srgbClr val="000000"/>
                          </a:solidFill>
                          <a:effectLst/>
                          <a:latin typeface="Roboto" panose="02000000000000000000" pitchFamily="2" charset="0"/>
                        </a:rPr>
                        <a:t>Audit</a:t>
                      </a:r>
                    </a:p>
                  </a:txBody>
                  <a:tcPr marL="6456" marR="6456" marT="6456" marB="0" anchor="b">
                    <a:lnL>
                      <a:noFill/>
                    </a:lnL>
                    <a:lnR>
                      <a:noFill/>
                    </a:lnR>
                    <a:lnT>
                      <a:noFill/>
                    </a:lnT>
                    <a:lnB>
                      <a:noFill/>
                    </a:lnB>
                  </a:tcPr>
                </a:tc>
                <a:tc>
                  <a:txBody>
                    <a:bodyPr/>
                    <a:lstStyle/>
                    <a:p>
                      <a:pPr algn="ctr" fontAlgn="b"/>
                      <a:r>
                        <a:rPr lang="nl-NL" sz="700" b="0" i="0" u="none" strike="noStrike">
                          <a:solidFill>
                            <a:srgbClr val="000000"/>
                          </a:solidFill>
                          <a:effectLst/>
                          <a:latin typeface="Roboto" panose="02000000000000000000" pitchFamily="2" charset="0"/>
                        </a:rPr>
                        <a:t>Virtual</a:t>
                      </a:r>
                    </a:p>
                  </a:txBody>
                  <a:tcPr marL="6456" marR="6456" marT="6456" marB="0" anchor="b">
                    <a:lnL>
                      <a:noFill/>
                    </a:lnL>
                    <a:lnR>
                      <a:noFill/>
                    </a:lnR>
                    <a:lnT>
                      <a:noFill/>
                    </a:lnT>
                    <a:lnB>
                      <a:noFill/>
                    </a:lnB>
                  </a:tcPr>
                </a:tc>
                <a:tc>
                  <a:txBody>
                    <a:bodyPr/>
                    <a:lstStyle/>
                    <a:p>
                      <a:pPr algn="ctr" fontAlgn="b"/>
                      <a:r>
                        <a:rPr lang="nl-NL" sz="700" b="0" i="0" u="none" strike="noStrike">
                          <a:solidFill>
                            <a:srgbClr val="000000"/>
                          </a:solidFill>
                          <a:effectLst/>
                          <a:latin typeface="Roboto" panose="02000000000000000000" pitchFamily="2" charset="0"/>
                        </a:rPr>
                        <a:t>Track</a:t>
                      </a:r>
                    </a:p>
                  </a:txBody>
                  <a:tcPr marL="6456" marR="6456" marT="6456" marB="0" anchor="b">
                    <a:lnL>
                      <a:noFill/>
                    </a:lnL>
                    <a:lnR>
                      <a:noFill/>
                    </a:lnR>
                    <a:lnT>
                      <a:noFill/>
                    </a:lnT>
                    <a:lnB>
                      <a:noFill/>
                    </a:lnB>
                  </a:tcPr>
                </a:tc>
                <a:tc>
                  <a:txBody>
                    <a:bodyPr/>
                    <a:lstStyle/>
                    <a:p>
                      <a:pPr algn="ctr" fontAlgn="b"/>
                      <a:r>
                        <a:rPr lang="nl-NL" sz="700" b="0" i="0" u="none" strike="noStrike">
                          <a:solidFill>
                            <a:srgbClr val="000000"/>
                          </a:solidFill>
                          <a:effectLst/>
                          <a:latin typeface="Roboto" panose="02000000000000000000" pitchFamily="2" charset="0"/>
                        </a:rPr>
                        <a:t>Real-World</a:t>
                      </a:r>
                    </a:p>
                  </a:txBody>
                  <a:tcPr marL="6456" marR="6456" marT="6456" marB="0" anchor="b">
                    <a:lnL>
                      <a:noFill/>
                    </a:lnL>
                    <a:lnR>
                      <a:noFill/>
                    </a:lnR>
                    <a:lnT>
                      <a:noFill/>
                    </a:lnT>
                    <a:lnB>
                      <a:noFill/>
                    </a:lnB>
                  </a:tcPr>
                </a:tc>
                <a:tc>
                  <a:txBody>
                    <a:bodyPr/>
                    <a:lstStyle/>
                    <a:p>
                      <a:pPr algn="ctr" fontAlgn="b"/>
                      <a:r>
                        <a:rPr lang="nl-NL" sz="700" b="0" i="0" u="none" strike="noStrike">
                          <a:solidFill>
                            <a:srgbClr val="000000"/>
                          </a:solidFill>
                          <a:effectLst/>
                          <a:latin typeface="Roboto" panose="02000000000000000000" pitchFamily="2" charset="0"/>
                        </a:rPr>
                        <a:t>ISMR</a:t>
                      </a:r>
                    </a:p>
                  </a:txBody>
                  <a:tcPr marL="6456" marR="6456" marT="6456" marB="0" anchor="b">
                    <a:lnL>
                      <a:noFill/>
                    </a:lnL>
                    <a:lnR>
                      <a:noFill/>
                    </a:lnR>
                    <a:lnT>
                      <a:noFill/>
                    </a:lnT>
                    <a:lnB>
                      <a:noFill/>
                    </a:lnB>
                  </a:tcPr>
                </a:tc>
                <a:tc>
                  <a:txBody>
                    <a:bodyPr/>
                    <a:lstStyle/>
                    <a:p>
                      <a:pPr algn="l" fontAlgn="b"/>
                      <a:endParaRPr lang="nl-NL" sz="700" b="0" i="0" u="none" strike="noStrike">
                        <a:solidFill>
                          <a:srgbClr val="000000"/>
                        </a:solidFill>
                        <a:effectLst/>
                        <a:latin typeface="Roboto" panose="02000000000000000000" pitchFamily="2" charset="0"/>
                      </a:endParaRPr>
                    </a:p>
                  </a:txBody>
                  <a:tcPr marL="6456" marR="6456" marT="6456" marB="0" anchor="b">
                    <a:lnL>
                      <a:noFill/>
                    </a:lnL>
                    <a:lnR>
                      <a:noFill/>
                    </a:lnR>
                    <a:lnT>
                      <a:noFill/>
                    </a:lnT>
                    <a:lnB>
                      <a:noFill/>
                    </a:lnB>
                  </a:tcPr>
                </a:tc>
                <a:extLst>
                  <a:ext uri="{0D108BD9-81ED-4DB2-BD59-A6C34878D82A}">
                    <a16:rowId xmlns:a16="http://schemas.microsoft.com/office/drawing/2014/main" val="4122621752"/>
                  </a:ext>
                </a:extLst>
              </a:tr>
              <a:tr h="129120">
                <a:tc>
                  <a:txBody>
                    <a:bodyPr/>
                    <a:lstStyle/>
                    <a:p>
                      <a:pPr algn="l" fontAlgn="b"/>
                      <a:endParaRPr lang="nl-NL" sz="700" b="0" i="0" u="none" strike="noStrike">
                        <a:solidFill>
                          <a:srgbClr val="000000"/>
                        </a:solidFill>
                        <a:effectLst/>
                        <a:latin typeface="Roboto" panose="02000000000000000000" pitchFamily="2" charset="0"/>
                      </a:endParaRPr>
                    </a:p>
                  </a:txBody>
                  <a:tcPr marL="6456" marR="6456" marT="6456" marB="0" anchor="b">
                    <a:lnL>
                      <a:noFill/>
                    </a:lnL>
                    <a:lnR>
                      <a:noFill/>
                    </a:lnR>
                    <a:lnT>
                      <a:noFill/>
                    </a:lnT>
                    <a:lnB>
                      <a:noFill/>
                    </a:lnB>
                  </a:tcPr>
                </a:tc>
                <a:tc>
                  <a:txBody>
                    <a:bodyPr/>
                    <a:lstStyle/>
                    <a:p>
                      <a:pPr algn="l" fontAlgn="b"/>
                      <a:endParaRPr lang="nl-NL" sz="700" b="0" i="0" u="none" strike="noStrike">
                        <a:solidFill>
                          <a:srgbClr val="000000"/>
                        </a:solidFill>
                        <a:effectLst/>
                        <a:latin typeface="Roboto" panose="02000000000000000000" pitchFamily="2" charset="0"/>
                      </a:endParaRPr>
                    </a:p>
                  </a:txBody>
                  <a:tcPr marL="6456" marR="6456" marT="6456" marB="0" anchor="b">
                    <a:lnL>
                      <a:noFill/>
                    </a:lnL>
                    <a:lnR>
                      <a:noFill/>
                    </a:lnR>
                    <a:lnT>
                      <a:noFill/>
                    </a:lnT>
                    <a:lnB>
                      <a:noFill/>
                    </a:lnB>
                  </a:tcPr>
                </a:tc>
                <a:tc>
                  <a:txBody>
                    <a:bodyPr/>
                    <a:lstStyle/>
                    <a:p>
                      <a:pPr algn="l" fontAlgn="b"/>
                      <a:endParaRPr lang="nl-NL" sz="700" b="0" i="0" u="none" strike="noStrike">
                        <a:solidFill>
                          <a:srgbClr val="000000"/>
                        </a:solidFill>
                        <a:effectLst/>
                        <a:latin typeface="Roboto" panose="02000000000000000000" pitchFamily="2" charset="0"/>
                      </a:endParaRPr>
                    </a:p>
                  </a:txBody>
                  <a:tcPr marL="6456" marR="6456" marT="6456" marB="0" anchor="b">
                    <a:lnL>
                      <a:noFill/>
                    </a:lnL>
                    <a:lnR>
                      <a:noFill/>
                    </a:lnR>
                    <a:lnT>
                      <a:noFill/>
                    </a:lnT>
                    <a:lnB>
                      <a:noFill/>
                    </a:lnB>
                  </a:tcPr>
                </a:tc>
                <a:tc>
                  <a:txBody>
                    <a:bodyPr/>
                    <a:lstStyle/>
                    <a:p>
                      <a:pPr algn="l" fontAlgn="b"/>
                      <a:endParaRPr lang="nl-NL" sz="700" b="0" i="0" u="none" strike="noStrike">
                        <a:solidFill>
                          <a:srgbClr val="000000"/>
                        </a:solidFill>
                        <a:effectLst/>
                        <a:latin typeface="Roboto" panose="02000000000000000000" pitchFamily="2" charset="0"/>
                      </a:endParaRPr>
                    </a:p>
                  </a:txBody>
                  <a:tcPr marL="6456" marR="6456" marT="6456" marB="0" anchor="b">
                    <a:lnL>
                      <a:noFill/>
                    </a:lnL>
                    <a:lnR>
                      <a:noFill/>
                    </a:lnR>
                    <a:lnT>
                      <a:noFill/>
                    </a:lnT>
                    <a:lnB>
                      <a:noFill/>
                    </a:lnB>
                  </a:tcPr>
                </a:tc>
                <a:tc>
                  <a:txBody>
                    <a:bodyPr/>
                    <a:lstStyle/>
                    <a:p>
                      <a:pPr algn="l" fontAlgn="b"/>
                      <a:endParaRPr lang="nl-NL" sz="700" b="0" i="0" u="none" strike="noStrike">
                        <a:solidFill>
                          <a:srgbClr val="000000"/>
                        </a:solidFill>
                        <a:effectLst/>
                        <a:latin typeface="Roboto" panose="02000000000000000000" pitchFamily="2" charset="0"/>
                      </a:endParaRPr>
                    </a:p>
                  </a:txBody>
                  <a:tcPr marL="6456" marR="6456" marT="6456" marB="0" anchor="b">
                    <a:lnL>
                      <a:noFill/>
                    </a:lnL>
                    <a:lnR>
                      <a:noFill/>
                    </a:lnR>
                    <a:lnT>
                      <a:noFill/>
                    </a:lnT>
                    <a:lnB>
                      <a:noFill/>
                    </a:lnB>
                  </a:tcPr>
                </a:tc>
                <a:tc>
                  <a:txBody>
                    <a:bodyPr/>
                    <a:lstStyle/>
                    <a:p>
                      <a:pPr algn="l" fontAlgn="b"/>
                      <a:endParaRPr lang="nl-NL" sz="700" b="0" i="0" u="none" strike="noStrike">
                        <a:solidFill>
                          <a:srgbClr val="000000"/>
                        </a:solidFill>
                        <a:effectLst/>
                        <a:latin typeface="Roboto" panose="02000000000000000000" pitchFamily="2" charset="0"/>
                      </a:endParaRPr>
                    </a:p>
                  </a:txBody>
                  <a:tcPr marL="6456" marR="6456" marT="6456" marB="0" anchor="b">
                    <a:lnL>
                      <a:noFill/>
                    </a:lnL>
                    <a:lnR>
                      <a:noFill/>
                    </a:lnR>
                    <a:lnT>
                      <a:noFill/>
                    </a:lnT>
                    <a:lnB>
                      <a:noFill/>
                    </a:lnB>
                  </a:tcPr>
                </a:tc>
                <a:tc>
                  <a:txBody>
                    <a:bodyPr/>
                    <a:lstStyle/>
                    <a:p>
                      <a:pPr algn="l" fontAlgn="b"/>
                      <a:endParaRPr lang="nl-NL" sz="700" b="0" i="0" u="none" strike="noStrike">
                        <a:solidFill>
                          <a:srgbClr val="000000"/>
                        </a:solidFill>
                        <a:effectLst/>
                        <a:latin typeface="Roboto" panose="02000000000000000000" pitchFamily="2" charset="0"/>
                      </a:endParaRPr>
                    </a:p>
                  </a:txBody>
                  <a:tcPr marL="6456" marR="6456" marT="6456" marB="0" anchor="b">
                    <a:lnL>
                      <a:noFill/>
                    </a:lnL>
                    <a:lnR>
                      <a:noFill/>
                    </a:lnR>
                    <a:lnT>
                      <a:noFill/>
                    </a:lnT>
                    <a:lnB>
                      <a:noFill/>
                    </a:lnB>
                  </a:tcPr>
                </a:tc>
                <a:extLst>
                  <a:ext uri="{0D108BD9-81ED-4DB2-BD59-A6C34878D82A}">
                    <a16:rowId xmlns:a16="http://schemas.microsoft.com/office/drawing/2014/main" val="3740662952"/>
                  </a:ext>
                </a:extLst>
              </a:tr>
              <a:tr h="129120">
                <a:tc>
                  <a:txBody>
                    <a:bodyPr/>
                    <a:lstStyle/>
                    <a:p>
                      <a:pPr algn="l" fontAlgn="ctr"/>
                      <a:r>
                        <a:rPr lang="nl-NL" sz="700" b="0" i="0" u="none" strike="noStrike">
                          <a:solidFill>
                            <a:srgbClr val="000000"/>
                          </a:solidFill>
                          <a:effectLst/>
                          <a:latin typeface="Roboto" panose="02000000000000000000" pitchFamily="2" charset="0"/>
                        </a:rPr>
                        <a:t>Requirement 1</a:t>
                      </a:r>
                    </a:p>
                  </a:txBody>
                  <a:tcPr marL="6456" marR="6456" marT="6456" marB="0" anchor="ctr">
                    <a:lnL>
                      <a:noFill/>
                    </a:lnL>
                    <a:lnR>
                      <a:noFill/>
                    </a:lnR>
                    <a:lnT>
                      <a:noFill/>
                    </a:lnT>
                    <a:lnB>
                      <a:noFill/>
                    </a:lnB>
                  </a:tcPr>
                </a:tc>
                <a:tc>
                  <a:txBody>
                    <a:bodyPr/>
                    <a:lstStyle/>
                    <a:p>
                      <a:pPr algn="ctr" fontAlgn="ctr"/>
                      <a:endParaRPr lang="nl-NL" sz="700" b="0" i="0" u="none" strike="noStrike">
                        <a:solidFill>
                          <a:srgbClr val="000000"/>
                        </a:solidFill>
                        <a:effectLst/>
                        <a:latin typeface="Roboto" panose="02000000000000000000" pitchFamily="2" charset="0"/>
                      </a:endParaRPr>
                    </a:p>
                  </a:txBody>
                  <a:tcPr marL="6456" marR="6456" marT="6456" marB="0" anchor="ctr">
                    <a:lnL>
                      <a:noFill/>
                    </a:lnL>
                    <a:lnR>
                      <a:noFill/>
                    </a:lnR>
                    <a:lnT>
                      <a:noFill/>
                    </a:lnT>
                    <a:lnB>
                      <a:noFill/>
                    </a:lnB>
                  </a:tcPr>
                </a:tc>
                <a:tc>
                  <a:txBody>
                    <a:bodyPr/>
                    <a:lstStyle/>
                    <a:p>
                      <a:pPr algn="ctr" fontAlgn="ctr"/>
                      <a:endParaRPr lang="nl-NL" sz="700" b="0" i="0" u="none" strike="noStrike">
                        <a:solidFill>
                          <a:srgbClr val="000000"/>
                        </a:solidFill>
                        <a:effectLst/>
                        <a:latin typeface="Roboto" panose="02000000000000000000" pitchFamily="2" charset="0"/>
                      </a:endParaRPr>
                    </a:p>
                  </a:txBody>
                  <a:tcPr marL="6456" marR="6456" marT="6456" marB="0" anchor="ctr">
                    <a:lnL>
                      <a:noFill/>
                    </a:lnL>
                    <a:lnR>
                      <a:noFill/>
                    </a:lnR>
                    <a:lnT>
                      <a:noFill/>
                    </a:lnT>
                    <a:lnB>
                      <a:noFill/>
                    </a:lnB>
                  </a:tcPr>
                </a:tc>
                <a:tc>
                  <a:txBody>
                    <a:bodyPr/>
                    <a:lstStyle/>
                    <a:p>
                      <a:pPr algn="ctr" fontAlgn="ctr"/>
                      <a:endParaRPr lang="nl-NL" sz="700" b="0" i="0" u="none" strike="noStrike">
                        <a:solidFill>
                          <a:srgbClr val="000000"/>
                        </a:solidFill>
                        <a:effectLst/>
                        <a:latin typeface="Roboto" panose="02000000000000000000" pitchFamily="2" charset="0"/>
                      </a:endParaRPr>
                    </a:p>
                  </a:txBody>
                  <a:tcPr marL="6456" marR="6456" marT="6456" marB="0" anchor="ctr">
                    <a:lnL>
                      <a:noFill/>
                    </a:lnL>
                    <a:lnR>
                      <a:noFill/>
                    </a:lnR>
                    <a:lnT>
                      <a:noFill/>
                    </a:lnT>
                    <a:lnB>
                      <a:noFill/>
                    </a:lnB>
                  </a:tcPr>
                </a:tc>
                <a:tc>
                  <a:txBody>
                    <a:bodyPr/>
                    <a:lstStyle/>
                    <a:p>
                      <a:pPr algn="ctr" fontAlgn="ctr"/>
                      <a:endParaRPr lang="nl-NL" sz="700" b="0" i="0" u="none" strike="noStrike">
                        <a:solidFill>
                          <a:srgbClr val="000000"/>
                        </a:solidFill>
                        <a:effectLst/>
                        <a:latin typeface="Roboto" panose="02000000000000000000" pitchFamily="2" charset="0"/>
                      </a:endParaRPr>
                    </a:p>
                  </a:txBody>
                  <a:tcPr marL="6456" marR="6456" marT="6456" marB="0" anchor="ctr">
                    <a:lnL>
                      <a:noFill/>
                    </a:lnL>
                    <a:lnR>
                      <a:noFill/>
                    </a:lnR>
                    <a:lnT>
                      <a:noFill/>
                    </a:lnT>
                    <a:lnB>
                      <a:noFill/>
                    </a:lnB>
                  </a:tcPr>
                </a:tc>
                <a:tc>
                  <a:txBody>
                    <a:bodyPr/>
                    <a:lstStyle/>
                    <a:p>
                      <a:pPr algn="l" fontAlgn="b"/>
                      <a:endParaRPr lang="nl-NL" sz="700" b="0" i="0" u="none" strike="noStrike">
                        <a:solidFill>
                          <a:srgbClr val="000000"/>
                        </a:solidFill>
                        <a:effectLst/>
                        <a:latin typeface="Roboto" panose="02000000000000000000" pitchFamily="2" charset="0"/>
                      </a:endParaRPr>
                    </a:p>
                  </a:txBody>
                  <a:tcPr marL="6456" marR="6456" marT="6456" marB="0" anchor="b">
                    <a:lnL>
                      <a:noFill/>
                    </a:lnL>
                    <a:lnR>
                      <a:noFill/>
                    </a:lnR>
                    <a:lnT>
                      <a:noFill/>
                    </a:lnT>
                    <a:lnB>
                      <a:noFill/>
                    </a:lnB>
                  </a:tcPr>
                </a:tc>
                <a:tc>
                  <a:txBody>
                    <a:bodyPr/>
                    <a:lstStyle/>
                    <a:p>
                      <a:pPr algn="l" fontAlgn="b"/>
                      <a:endParaRPr lang="nl-NL" sz="700" b="0" i="0" u="none" strike="noStrike">
                        <a:solidFill>
                          <a:srgbClr val="000000"/>
                        </a:solidFill>
                        <a:effectLst/>
                        <a:latin typeface="Roboto" panose="02000000000000000000" pitchFamily="2" charset="0"/>
                      </a:endParaRPr>
                    </a:p>
                  </a:txBody>
                  <a:tcPr marL="6456" marR="6456" marT="6456" marB="0" anchor="b">
                    <a:lnL>
                      <a:noFill/>
                    </a:lnL>
                    <a:lnR>
                      <a:noFill/>
                    </a:lnR>
                    <a:lnT>
                      <a:noFill/>
                    </a:lnT>
                    <a:lnB>
                      <a:noFill/>
                    </a:lnB>
                  </a:tcPr>
                </a:tc>
                <a:extLst>
                  <a:ext uri="{0D108BD9-81ED-4DB2-BD59-A6C34878D82A}">
                    <a16:rowId xmlns:a16="http://schemas.microsoft.com/office/drawing/2014/main" val="1546679020"/>
                  </a:ext>
                </a:extLst>
              </a:tr>
              <a:tr h="129120">
                <a:tc>
                  <a:txBody>
                    <a:bodyPr/>
                    <a:lstStyle/>
                    <a:p>
                      <a:pPr algn="l" fontAlgn="ctr"/>
                      <a:r>
                        <a:rPr lang="nl-NL" sz="700" b="0" i="0" u="none" strike="noStrike">
                          <a:solidFill>
                            <a:srgbClr val="000000"/>
                          </a:solidFill>
                          <a:effectLst/>
                          <a:latin typeface="Roboto" panose="02000000000000000000" pitchFamily="2" charset="0"/>
                        </a:rPr>
                        <a:t>ITERATION 1</a:t>
                      </a:r>
                    </a:p>
                  </a:txBody>
                  <a:tcPr marL="6456" marR="6456" marT="6456" marB="0" anchor="ctr">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nl-NL" sz="700" b="0" i="0" u="none" strike="noStrike">
                          <a:solidFill>
                            <a:srgbClr val="000000"/>
                          </a:solidFill>
                          <a:effectLst/>
                          <a:latin typeface="Roboto" panose="02000000000000000000" pitchFamily="2" charset="0"/>
                        </a:rPr>
                        <a:t> </a:t>
                      </a:r>
                    </a:p>
                  </a:txBody>
                  <a:tcPr marL="6456" marR="6456" marT="6456"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nl-NL" sz="700" b="0" i="0" u="none" strike="noStrike">
                          <a:solidFill>
                            <a:srgbClr val="000000"/>
                          </a:solidFill>
                          <a:effectLst/>
                          <a:latin typeface="Roboto" panose="02000000000000000000" pitchFamily="2" charset="0"/>
                        </a:rPr>
                        <a:t> </a:t>
                      </a:r>
                    </a:p>
                  </a:txBody>
                  <a:tcPr marL="6456" marR="6456" marT="6456"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nl-NL" sz="700" b="0" i="0" u="none" strike="noStrike">
                          <a:solidFill>
                            <a:srgbClr val="000000"/>
                          </a:solidFill>
                          <a:effectLst/>
                          <a:latin typeface="Roboto" panose="02000000000000000000" pitchFamily="2" charset="0"/>
                        </a:rPr>
                        <a:t> </a:t>
                      </a:r>
                    </a:p>
                  </a:txBody>
                  <a:tcPr marL="6456" marR="6456" marT="6456"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nl-NL" sz="700" b="0" i="0" u="none" strike="noStrike">
                          <a:solidFill>
                            <a:srgbClr val="000000"/>
                          </a:solidFill>
                          <a:effectLst/>
                          <a:latin typeface="Roboto" panose="02000000000000000000" pitchFamily="2" charset="0"/>
                        </a:rPr>
                        <a:t> </a:t>
                      </a:r>
                    </a:p>
                  </a:txBody>
                  <a:tcPr marL="6456" marR="6456" marT="6456"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nl-NL" sz="700" b="0" i="0" u="none" strike="noStrike">
                          <a:solidFill>
                            <a:srgbClr val="000000"/>
                          </a:solidFill>
                          <a:effectLst/>
                          <a:latin typeface="Roboto" panose="02000000000000000000" pitchFamily="2" charset="0"/>
                        </a:rPr>
                        <a:t> </a:t>
                      </a:r>
                    </a:p>
                  </a:txBody>
                  <a:tcPr marL="6456" marR="6456" marT="645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nl-NL" sz="700" b="0" i="0" u="none" strike="noStrike">
                        <a:solidFill>
                          <a:srgbClr val="000000"/>
                        </a:solidFill>
                        <a:effectLst/>
                        <a:latin typeface="Roboto" panose="02000000000000000000" pitchFamily="2" charset="0"/>
                      </a:endParaRPr>
                    </a:p>
                  </a:txBody>
                  <a:tcPr marL="6456" marR="6456" marT="6456" marB="0" anchor="b">
                    <a:lnL>
                      <a:noFill/>
                    </a:lnL>
                    <a:lnR>
                      <a:noFill/>
                    </a:lnR>
                    <a:lnT>
                      <a:noFill/>
                    </a:lnT>
                    <a:lnB>
                      <a:noFill/>
                    </a:lnB>
                  </a:tcPr>
                </a:tc>
                <a:extLst>
                  <a:ext uri="{0D108BD9-81ED-4DB2-BD59-A6C34878D82A}">
                    <a16:rowId xmlns:a16="http://schemas.microsoft.com/office/drawing/2014/main" val="3185739790"/>
                  </a:ext>
                </a:extLst>
              </a:tr>
              <a:tr h="258240">
                <a:tc>
                  <a:txBody>
                    <a:bodyPr/>
                    <a:lstStyle/>
                    <a:p>
                      <a:pPr algn="l" fontAlgn="ctr"/>
                      <a:r>
                        <a:rPr lang="nl-NL" sz="700" b="0" i="0" u="none" strike="noStrike">
                          <a:solidFill>
                            <a:srgbClr val="000000"/>
                          </a:solidFill>
                          <a:effectLst/>
                          <a:latin typeface="Roboto" panose="02000000000000000000" pitchFamily="2" charset="0"/>
                        </a:rPr>
                        <a:t>This is subrequirement A</a:t>
                      </a:r>
                    </a:p>
                  </a:txBody>
                  <a:tcPr marL="6456" marR="6456" marT="64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700" b="0" i="0" u="none" strike="noStrike">
                          <a:solidFill>
                            <a:srgbClr val="000000"/>
                          </a:solidFill>
                          <a:effectLst/>
                          <a:latin typeface="Roboto" panose="02000000000000000000" pitchFamily="2" charset="0"/>
                        </a:rPr>
                        <a:t>No role in verification.</a:t>
                      </a:r>
                    </a:p>
                  </a:txBody>
                  <a:tcPr marL="6456" marR="6456" marT="64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700" b="0" i="0" u="none" strike="noStrike">
                          <a:solidFill>
                            <a:srgbClr val="000000"/>
                          </a:solidFill>
                          <a:effectLst/>
                          <a:latin typeface="Roboto" panose="02000000000000000000" pitchFamily="2" charset="0"/>
                        </a:rPr>
                        <a:t>Virtual can verify in this way.</a:t>
                      </a:r>
                    </a:p>
                  </a:txBody>
                  <a:tcPr marL="6456" marR="6456" marT="64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en-US" sz="700" b="0" i="0" u="none" strike="noStrike">
                          <a:solidFill>
                            <a:srgbClr val="000000"/>
                          </a:solidFill>
                          <a:effectLst/>
                          <a:latin typeface="Roboto" panose="02000000000000000000" pitchFamily="2" charset="0"/>
                        </a:rPr>
                        <a:t>Maybe could be verified, but we have these questions.</a:t>
                      </a:r>
                    </a:p>
                  </a:txBody>
                  <a:tcPr marL="6456" marR="6456" marT="64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699"/>
                    </a:solidFill>
                  </a:tcPr>
                </a:tc>
                <a:tc>
                  <a:txBody>
                    <a:bodyPr/>
                    <a:lstStyle/>
                    <a:p>
                      <a:pPr algn="ctr" fontAlgn="ctr"/>
                      <a:r>
                        <a:rPr lang="en-US" sz="700" b="0" i="0" u="none" strike="noStrike">
                          <a:solidFill>
                            <a:srgbClr val="000000"/>
                          </a:solidFill>
                          <a:effectLst/>
                          <a:latin typeface="Roboto" panose="02000000000000000000" pitchFamily="2" charset="0"/>
                        </a:rPr>
                        <a:t>Seems verifiable but need to decide how.</a:t>
                      </a:r>
                    </a:p>
                  </a:txBody>
                  <a:tcPr marL="6456" marR="6456" marT="64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ctr"/>
                      <a:r>
                        <a:rPr lang="en-US" sz="700" b="0" i="0" u="none" strike="noStrike">
                          <a:solidFill>
                            <a:srgbClr val="000000"/>
                          </a:solidFill>
                          <a:effectLst/>
                          <a:latin typeface="Roboto" panose="02000000000000000000" pitchFamily="2" charset="0"/>
                        </a:rPr>
                        <a:t>Seems verifiable but need to decide how.</a:t>
                      </a:r>
                    </a:p>
                  </a:txBody>
                  <a:tcPr marL="6456" marR="6456" marT="64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l" fontAlgn="ctr"/>
                      <a:endParaRPr lang="nl-NL" sz="700" b="0" i="0" u="none" strike="noStrike">
                        <a:solidFill>
                          <a:srgbClr val="000000"/>
                        </a:solidFill>
                        <a:effectLst/>
                        <a:latin typeface="Roboto" panose="02000000000000000000" pitchFamily="2" charset="0"/>
                      </a:endParaRPr>
                    </a:p>
                  </a:txBody>
                  <a:tcPr marL="6456" marR="6456" marT="6456" marB="0" anchor="ctr">
                    <a:lnL w="63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285206217"/>
                  </a:ext>
                </a:extLst>
              </a:tr>
              <a:tr h="258240">
                <a:tc>
                  <a:txBody>
                    <a:bodyPr/>
                    <a:lstStyle/>
                    <a:p>
                      <a:pPr algn="l" fontAlgn="ctr"/>
                      <a:r>
                        <a:rPr lang="nl-NL" sz="700" b="0" i="0" u="none" strike="noStrike">
                          <a:solidFill>
                            <a:srgbClr val="000000"/>
                          </a:solidFill>
                          <a:effectLst/>
                          <a:latin typeface="Roboto" panose="02000000000000000000" pitchFamily="2" charset="0"/>
                        </a:rPr>
                        <a:t>This is subrequirement B</a:t>
                      </a:r>
                    </a:p>
                  </a:txBody>
                  <a:tcPr marL="6456" marR="6456" marT="64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700" b="0" i="0" u="none" strike="noStrike">
                          <a:solidFill>
                            <a:srgbClr val="000000"/>
                          </a:solidFill>
                          <a:effectLst/>
                          <a:latin typeface="Roboto" panose="02000000000000000000" pitchFamily="2" charset="0"/>
                        </a:rPr>
                        <a:t>No role in verification.</a:t>
                      </a:r>
                    </a:p>
                  </a:txBody>
                  <a:tcPr marL="6456" marR="6456" marT="64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700" b="0" i="0" u="none" strike="noStrike">
                          <a:solidFill>
                            <a:srgbClr val="000000"/>
                          </a:solidFill>
                          <a:effectLst/>
                          <a:latin typeface="Roboto" panose="02000000000000000000" pitchFamily="2" charset="0"/>
                        </a:rPr>
                        <a:t>Virtual can verify in this way.</a:t>
                      </a:r>
                    </a:p>
                  </a:txBody>
                  <a:tcPr marL="6456" marR="6456" marT="64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en-US" sz="700" b="0" i="0" u="none" strike="noStrike">
                          <a:solidFill>
                            <a:srgbClr val="000000"/>
                          </a:solidFill>
                          <a:effectLst/>
                          <a:latin typeface="Roboto" panose="02000000000000000000" pitchFamily="2" charset="0"/>
                        </a:rPr>
                        <a:t>Maybe could be verified, but we have these questions.</a:t>
                      </a:r>
                    </a:p>
                  </a:txBody>
                  <a:tcPr marL="6456" marR="6456" marT="64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699"/>
                    </a:solidFill>
                  </a:tcPr>
                </a:tc>
                <a:tc>
                  <a:txBody>
                    <a:bodyPr/>
                    <a:lstStyle/>
                    <a:p>
                      <a:pPr algn="ctr" fontAlgn="ctr"/>
                      <a:r>
                        <a:rPr lang="en-US" sz="700" b="0" i="0" u="none" strike="noStrike">
                          <a:solidFill>
                            <a:srgbClr val="000000"/>
                          </a:solidFill>
                          <a:effectLst/>
                          <a:latin typeface="Roboto" panose="02000000000000000000" pitchFamily="2" charset="0"/>
                        </a:rPr>
                        <a:t>Seems verifiable but need to decide how.</a:t>
                      </a:r>
                    </a:p>
                  </a:txBody>
                  <a:tcPr marL="6456" marR="6456" marT="64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ctr"/>
                      <a:r>
                        <a:rPr lang="en-US" sz="700" b="0" i="0" u="none" strike="noStrike">
                          <a:solidFill>
                            <a:srgbClr val="000000"/>
                          </a:solidFill>
                          <a:effectLst/>
                          <a:latin typeface="Roboto" panose="02000000000000000000" pitchFamily="2" charset="0"/>
                        </a:rPr>
                        <a:t>Seems verifiable but need to decide how.</a:t>
                      </a:r>
                    </a:p>
                  </a:txBody>
                  <a:tcPr marL="6456" marR="6456" marT="64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l" fontAlgn="ctr"/>
                      <a:endParaRPr lang="nl-NL" sz="700" b="0" i="0" u="none" strike="noStrike">
                        <a:solidFill>
                          <a:srgbClr val="000000"/>
                        </a:solidFill>
                        <a:effectLst/>
                        <a:latin typeface="Roboto" panose="02000000000000000000" pitchFamily="2" charset="0"/>
                      </a:endParaRPr>
                    </a:p>
                  </a:txBody>
                  <a:tcPr marL="6456" marR="6456" marT="6456" marB="0" anchor="ctr">
                    <a:lnL w="63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305213197"/>
                  </a:ext>
                </a:extLst>
              </a:tr>
              <a:tr h="258240">
                <a:tc>
                  <a:txBody>
                    <a:bodyPr/>
                    <a:lstStyle/>
                    <a:p>
                      <a:pPr algn="l" fontAlgn="ctr"/>
                      <a:r>
                        <a:rPr lang="nl-NL" sz="700" b="0" i="0" u="none" strike="noStrike">
                          <a:solidFill>
                            <a:srgbClr val="000000"/>
                          </a:solidFill>
                          <a:effectLst/>
                          <a:latin typeface="Roboto" panose="02000000000000000000" pitchFamily="2" charset="0"/>
                        </a:rPr>
                        <a:t>This is subrequirement C</a:t>
                      </a:r>
                    </a:p>
                  </a:txBody>
                  <a:tcPr marL="6456" marR="6456" marT="64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700" b="0" i="0" u="none" strike="noStrike">
                          <a:solidFill>
                            <a:srgbClr val="000000"/>
                          </a:solidFill>
                          <a:effectLst/>
                          <a:latin typeface="Roboto" panose="02000000000000000000" pitchFamily="2" charset="0"/>
                        </a:rPr>
                        <a:t>Audit can verify in this way.</a:t>
                      </a:r>
                    </a:p>
                  </a:txBody>
                  <a:tcPr marL="6456" marR="6456" marT="64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en-US" sz="700" b="0" i="0" u="none" strike="noStrike">
                          <a:solidFill>
                            <a:srgbClr val="000000"/>
                          </a:solidFill>
                          <a:effectLst/>
                          <a:latin typeface="Roboto" panose="02000000000000000000" pitchFamily="2" charset="0"/>
                        </a:rPr>
                        <a:t>Seems verifiable but need to decide how.</a:t>
                      </a:r>
                    </a:p>
                  </a:txBody>
                  <a:tcPr marL="6456" marR="6456" marT="64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ctr"/>
                      <a:r>
                        <a:rPr lang="nl-NL" sz="700" b="0" i="0" u="none" strike="noStrike">
                          <a:solidFill>
                            <a:srgbClr val="000000"/>
                          </a:solidFill>
                          <a:effectLst/>
                          <a:latin typeface="Roboto" panose="02000000000000000000" pitchFamily="2" charset="0"/>
                        </a:rPr>
                        <a:t>No role in verification.</a:t>
                      </a:r>
                    </a:p>
                  </a:txBody>
                  <a:tcPr marL="6456" marR="6456" marT="64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700" b="0" i="0" u="none" strike="noStrike">
                          <a:solidFill>
                            <a:srgbClr val="000000"/>
                          </a:solidFill>
                          <a:effectLst/>
                          <a:latin typeface="Roboto" panose="02000000000000000000" pitchFamily="2" charset="0"/>
                        </a:rPr>
                        <a:t>RWT can verify in this way.</a:t>
                      </a:r>
                    </a:p>
                  </a:txBody>
                  <a:tcPr marL="6456" marR="6456" marT="64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en-US" sz="700" b="0" i="0" u="none" strike="noStrike">
                          <a:solidFill>
                            <a:srgbClr val="000000"/>
                          </a:solidFill>
                          <a:effectLst/>
                          <a:latin typeface="Roboto" panose="02000000000000000000" pitchFamily="2" charset="0"/>
                        </a:rPr>
                        <a:t>ISMR can verify in this way.</a:t>
                      </a:r>
                    </a:p>
                  </a:txBody>
                  <a:tcPr marL="6456" marR="6456" marT="64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l" fontAlgn="ctr"/>
                      <a:endParaRPr lang="nl-NL" sz="700" b="0" i="0" u="none" strike="noStrike">
                        <a:solidFill>
                          <a:srgbClr val="000000"/>
                        </a:solidFill>
                        <a:effectLst/>
                        <a:latin typeface="Roboto" panose="02000000000000000000" pitchFamily="2" charset="0"/>
                      </a:endParaRPr>
                    </a:p>
                  </a:txBody>
                  <a:tcPr marL="6456" marR="6456" marT="6456" marB="0" anchor="ctr">
                    <a:lnL w="63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3466201387"/>
                  </a:ext>
                </a:extLst>
              </a:tr>
              <a:tr h="109752">
                <a:tc>
                  <a:txBody>
                    <a:bodyPr/>
                    <a:lstStyle/>
                    <a:p>
                      <a:pPr algn="l" fontAlgn="b"/>
                      <a:r>
                        <a:rPr lang="nl-NL" sz="700" b="0" i="0" u="none" strike="noStrike">
                          <a:solidFill>
                            <a:srgbClr val="000000"/>
                          </a:solidFill>
                          <a:effectLst/>
                          <a:latin typeface="Roboto" panose="02000000000000000000" pitchFamily="2" charset="0"/>
                        </a:rPr>
                        <a:t>ITERATION 2</a:t>
                      </a:r>
                    </a:p>
                  </a:txBody>
                  <a:tcPr marL="6456" marR="6456" marT="6456"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nl-NL" sz="700" b="0" i="0" u="none" strike="noStrike">
                          <a:solidFill>
                            <a:srgbClr val="000000"/>
                          </a:solidFill>
                          <a:effectLst/>
                          <a:latin typeface="Roboto" panose="02000000000000000000" pitchFamily="2" charset="0"/>
                        </a:rPr>
                        <a:t> </a:t>
                      </a:r>
                    </a:p>
                  </a:txBody>
                  <a:tcPr marL="6456" marR="6456" marT="6456"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nl-NL" sz="700" b="0" i="0" u="none" strike="noStrike">
                          <a:solidFill>
                            <a:srgbClr val="000000"/>
                          </a:solidFill>
                          <a:effectLst/>
                          <a:latin typeface="Roboto" panose="02000000000000000000" pitchFamily="2" charset="0"/>
                        </a:rPr>
                        <a:t> </a:t>
                      </a:r>
                    </a:p>
                  </a:txBody>
                  <a:tcPr marL="6456" marR="6456" marT="6456"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nl-NL" sz="700" b="0" i="0" u="none" strike="noStrike">
                          <a:solidFill>
                            <a:srgbClr val="000000"/>
                          </a:solidFill>
                          <a:effectLst/>
                          <a:latin typeface="Roboto" panose="02000000000000000000" pitchFamily="2" charset="0"/>
                        </a:rPr>
                        <a:t> </a:t>
                      </a:r>
                    </a:p>
                  </a:txBody>
                  <a:tcPr marL="6456" marR="6456" marT="6456"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nl-NL" sz="700" b="0" i="0" u="none" strike="noStrike">
                          <a:solidFill>
                            <a:srgbClr val="000000"/>
                          </a:solidFill>
                          <a:effectLst/>
                          <a:latin typeface="Roboto" panose="02000000000000000000" pitchFamily="2" charset="0"/>
                        </a:rPr>
                        <a:t> </a:t>
                      </a:r>
                    </a:p>
                  </a:txBody>
                  <a:tcPr marL="6456" marR="6456" marT="6456"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nl-NL" sz="700" b="0" i="0" u="none" strike="noStrike">
                          <a:solidFill>
                            <a:srgbClr val="000000"/>
                          </a:solidFill>
                          <a:effectLst/>
                          <a:latin typeface="Roboto" panose="02000000000000000000" pitchFamily="2" charset="0"/>
                        </a:rPr>
                        <a:t> </a:t>
                      </a:r>
                    </a:p>
                  </a:txBody>
                  <a:tcPr marL="6456" marR="6456" marT="6456"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nl-NL" sz="700" b="0" i="0" u="none" strike="noStrike">
                        <a:solidFill>
                          <a:srgbClr val="000000"/>
                        </a:solidFill>
                        <a:effectLst/>
                        <a:latin typeface="Roboto" panose="02000000000000000000" pitchFamily="2" charset="0"/>
                      </a:endParaRPr>
                    </a:p>
                  </a:txBody>
                  <a:tcPr marL="6456" marR="6456" marT="6456" marB="0" anchor="b">
                    <a:lnL w="63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389991127"/>
                  </a:ext>
                </a:extLst>
              </a:tr>
              <a:tr h="258240">
                <a:tc>
                  <a:txBody>
                    <a:bodyPr/>
                    <a:lstStyle/>
                    <a:p>
                      <a:pPr algn="l" fontAlgn="ctr"/>
                      <a:r>
                        <a:rPr lang="nl-NL" sz="700" b="0" i="0" u="none" strike="noStrike">
                          <a:solidFill>
                            <a:srgbClr val="000000"/>
                          </a:solidFill>
                          <a:effectLst/>
                          <a:latin typeface="Roboto" panose="02000000000000000000" pitchFamily="2" charset="0"/>
                        </a:rPr>
                        <a:t>This is subrequirement A</a:t>
                      </a:r>
                    </a:p>
                  </a:txBody>
                  <a:tcPr marL="6456" marR="6456" marT="64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700" b="0" i="0" u="none" strike="noStrike">
                          <a:solidFill>
                            <a:srgbClr val="000000"/>
                          </a:solidFill>
                          <a:effectLst/>
                          <a:latin typeface="Roboto" panose="02000000000000000000" pitchFamily="2" charset="0"/>
                        </a:rPr>
                        <a:t> </a:t>
                      </a:r>
                    </a:p>
                  </a:txBody>
                  <a:tcPr marL="6456" marR="6456" marT="64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700" b="0" i="0" u="none" strike="noStrike">
                          <a:solidFill>
                            <a:srgbClr val="000000"/>
                          </a:solidFill>
                          <a:effectLst/>
                          <a:latin typeface="Roboto" panose="02000000000000000000" pitchFamily="2" charset="0"/>
                        </a:rPr>
                        <a:t>Verified under Virtual in this way.</a:t>
                      </a:r>
                    </a:p>
                  </a:txBody>
                  <a:tcPr marL="6456" marR="6456" marT="64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nl-NL" sz="700" b="0" i="0" u="none" strike="noStrike">
                          <a:solidFill>
                            <a:srgbClr val="000000"/>
                          </a:solidFill>
                          <a:effectLst/>
                          <a:latin typeface="Roboto" panose="02000000000000000000" pitchFamily="2" charset="0"/>
                        </a:rPr>
                        <a:t>(Virtual testing is enough)</a:t>
                      </a:r>
                    </a:p>
                  </a:txBody>
                  <a:tcPr marL="6456" marR="6456" marT="64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nl-NL" sz="700" b="0" i="0" u="none" strike="noStrike">
                          <a:solidFill>
                            <a:srgbClr val="000000"/>
                          </a:solidFill>
                          <a:effectLst/>
                          <a:latin typeface="Roboto" panose="02000000000000000000" pitchFamily="2" charset="0"/>
                        </a:rPr>
                        <a:t> </a:t>
                      </a:r>
                    </a:p>
                  </a:txBody>
                  <a:tcPr marL="6456" marR="6456" marT="64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700" b="0" i="0" u="none" strike="noStrike">
                          <a:solidFill>
                            <a:srgbClr val="000000"/>
                          </a:solidFill>
                          <a:effectLst/>
                          <a:latin typeface="Roboto" panose="02000000000000000000" pitchFamily="2" charset="0"/>
                        </a:rPr>
                        <a:t>Maybe could be verified, but we have these questions.</a:t>
                      </a:r>
                    </a:p>
                  </a:txBody>
                  <a:tcPr marL="6456" marR="6456" marT="64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699"/>
                    </a:solidFill>
                  </a:tcPr>
                </a:tc>
                <a:tc>
                  <a:txBody>
                    <a:bodyPr/>
                    <a:lstStyle/>
                    <a:p>
                      <a:pPr algn="l" fontAlgn="b"/>
                      <a:endParaRPr lang="nl-NL" sz="700" b="0" i="0" u="none" strike="noStrike">
                        <a:solidFill>
                          <a:srgbClr val="000000"/>
                        </a:solidFill>
                        <a:effectLst/>
                        <a:latin typeface="Roboto" panose="02000000000000000000" pitchFamily="2" charset="0"/>
                      </a:endParaRPr>
                    </a:p>
                  </a:txBody>
                  <a:tcPr marL="6456" marR="6456" marT="6456" marB="0" anchor="b">
                    <a:lnL w="63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111722271"/>
                  </a:ext>
                </a:extLst>
              </a:tr>
              <a:tr h="258240">
                <a:tc>
                  <a:txBody>
                    <a:bodyPr/>
                    <a:lstStyle/>
                    <a:p>
                      <a:pPr algn="l" fontAlgn="ctr"/>
                      <a:r>
                        <a:rPr lang="en-US" sz="700" b="0" i="0" u="none" strike="noStrike">
                          <a:solidFill>
                            <a:srgbClr val="000000"/>
                          </a:solidFill>
                          <a:effectLst/>
                          <a:latin typeface="Roboto" panose="02000000000000000000" pitchFamily="2" charset="0"/>
                        </a:rPr>
                        <a:t>This is a revised subrequirement B</a:t>
                      </a:r>
                    </a:p>
                  </a:txBody>
                  <a:tcPr marL="6456" marR="6456" marT="64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700" b="0" i="0" u="none" strike="noStrike">
                          <a:solidFill>
                            <a:srgbClr val="000000"/>
                          </a:solidFill>
                          <a:effectLst/>
                          <a:latin typeface="Roboto" panose="02000000000000000000" pitchFamily="2" charset="0"/>
                        </a:rPr>
                        <a:t> </a:t>
                      </a:r>
                    </a:p>
                  </a:txBody>
                  <a:tcPr marL="6456" marR="6456" marT="64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700" b="0" i="0" u="none" strike="noStrike">
                          <a:solidFill>
                            <a:srgbClr val="000000"/>
                          </a:solidFill>
                          <a:effectLst/>
                          <a:latin typeface="Roboto" panose="02000000000000000000" pitchFamily="2" charset="0"/>
                        </a:rPr>
                        <a:t>Virtual can verify in this way.</a:t>
                      </a:r>
                    </a:p>
                  </a:txBody>
                  <a:tcPr marL="6456" marR="6456" marT="64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en-US" sz="700" b="0" i="0" u="none" strike="noStrike">
                          <a:solidFill>
                            <a:srgbClr val="000000"/>
                          </a:solidFill>
                          <a:effectLst/>
                          <a:latin typeface="Roboto" panose="02000000000000000000" pitchFamily="2" charset="0"/>
                        </a:rPr>
                        <a:t>Track can verify in this way.</a:t>
                      </a:r>
                    </a:p>
                  </a:txBody>
                  <a:tcPr marL="6456" marR="6456" marT="64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en-US" sz="700" b="0" i="0" u="none" strike="noStrike">
                          <a:solidFill>
                            <a:srgbClr val="000000"/>
                          </a:solidFill>
                          <a:effectLst/>
                          <a:latin typeface="Roboto" panose="02000000000000000000" pitchFamily="2" charset="0"/>
                        </a:rPr>
                        <a:t>RWT can verify in this way.</a:t>
                      </a:r>
                    </a:p>
                  </a:txBody>
                  <a:tcPr marL="6456" marR="6456" marT="64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en-US" sz="700" b="0" i="0" u="none" strike="noStrike">
                          <a:solidFill>
                            <a:srgbClr val="000000"/>
                          </a:solidFill>
                          <a:effectLst/>
                          <a:latin typeface="Roboto" panose="02000000000000000000" pitchFamily="2" charset="0"/>
                        </a:rPr>
                        <a:t>Seems verifiable but need to decide how.</a:t>
                      </a:r>
                    </a:p>
                  </a:txBody>
                  <a:tcPr marL="6456" marR="6456" marT="64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l" fontAlgn="b"/>
                      <a:endParaRPr lang="nl-NL" sz="700" b="0" i="0" u="none" strike="noStrike">
                        <a:solidFill>
                          <a:srgbClr val="000000"/>
                        </a:solidFill>
                        <a:effectLst/>
                        <a:latin typeface="Roboto" panose="02000000000000000000" pitchFamily="2" charset="0"/>
                      </a:endParaRPr>
                    </a:p>
                  </a:txBody>
                  <a:tcPr marL="6456" marR="6456" marT="6456" marB="0" anchor="b">
                    <a:lnL w="63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3374505811"/>
                  </a:ext>
                </a:extLst>
              </a:tr>
              <a:tr h="258240">
                <a:tc>
                  <a:txBody>
                    <a:bodyPr/>
                    <a:lstStyle/>
                    <a:p>
                      <a:pPr algn="l" fontAlgn="ctr"/>
                      <a:r>
                        <a:rPr lang="nl-NL" sz="700" b="0" i="0" u="none" strike="noStrike">
                          <a:solidFill>
                            <a:srgbClr val="000000"/>
                          </a:solidFill>
                          <a:effectLst/>
                          <a:latin typeface="Roboto" panose="02000000000000000000" pitchFamily="2" charset="0"/>
                        </a:rPr>
                        <a:t>This is subrequirement C</a:t>
                      </a:r>
                    </a:p>
                  </a:txBody>
                  <a:tcPr marL="6456" marR="6456" marT="64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700" b="0" i="0" u="none" strike="noStrike">
                          <a:solidFill>
                            <a:srgbClr val="000000"/>
                          </a:solidFill>
                          <a:effectLst/>
                          <a:latin typeface="Roboto" panose="02000000000000000000" pitchFamily="2" charset="0"/>
                        </a:rPr>
                        <a:t>Audit verifies in this way.</a:t>
                      </a:r>
                    </a:p>
                  </a:txBody>
                  <a:tcPr marL="6456" marR="6456" marT="64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en-US" sz="700" b="0" i="0" u="none" strike="noStrike">
                          <a:solidFill>
                            <a:srgbClr val="000000"/>
                          </a:solidFill>
                          <a:effectLst/>
                          <a:latin typeface="Roboto" panose="02000000000000000000" pitchFamily="2" charset="0"/>
                        </a:rPr>
                        <a:t>Seems verifiable but need to decide how.</a:t>
                      </a:r>
                    </a:p>
                  </a:txBody>
                  <a:tcPr marL="6456" marR="6456" marT="64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ctr"/>
                      <a:r>
                        <a:rPr lang="nl-NL" sz="700" b="0" i="0" u="none" strike="noStrike">
                          <a:solidFill>
                            <a:srgbClr val="000000"/>
                          </a:solidFill>
                          <a:effectLst/>
                          <a:latin typeface="Roboto" panose="02000000000000000000" pitchFamily="2" charset="0"/>
                        </a:rPr>
                        <a:t> </a:t>
                      </a:r>
                    </a:p>
                  </a:txBody>
                  <a:tcPr marL="6456" marR="6456" marT="64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700" b="0" i="0" u="none" strike="noStrike">
                          <a:solidFill>
                            <a:srgbClr val="000000"/>
                          </a:solidFill>
                          <a:effectLst/>
                          <a:latin typeface="Roboto" panose="02000000000000000000" pitchFamily="2" charset="0"/>
                        </a:rPr>
                        <a:t>RWT verifies in this way.</a:t>
                      </a:r>
                    </a:p>
                  </a:txBody>
                  <a:tcPr marL="6456" marR="6456" marT="64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en-US" sz="700" b="0" i="0" u="none" strike="noStrike">
                          <a:solidFill>
                            <a:srgbClr val="000000"/>
                          </a:solidFill>
                          <a:effectLst/>
                          <a:latin typeface="Roboto" panose="02000000000000000000" pitchFamily="2" charset="0"/>
                        </a:rPr>
                        <a:t>ISMR can verify in this way.</a:t>
                      </a:r>
                    </a:p>
                  </a:txBody>
                  <a:tcPr marL="6456" marR="6456" marT="64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l" fontAlgn="b"/>
                      <a:endParaRPr lang="nl-NL" sz="700" b="0" i="0" u="none" strike="noStrike">
                        <a:solidFill>
                          <a:srgbClr val="000000"/>
                        </a:solidFill>
                        <a:effectLst/>
                        <a:latin typeface="Roboto" panose="02000000000000000000" pitchFamily="2" charset="0"/>
                      </a:endParaRPr>
                    </a:p>
                  </a:txBody>
                  <a:tcPr marL="6456" marR="6456" marT="6456" marB="0" anchor="b">
                    <a:lnL w="63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467195388"/>
                  </a:ext>
                </a:extLst>
              </a:tr>
              <a:tr h="109752">
                <a:tc>
                  <a:txBody>
                    <a:bodyPr/>
                    <a:lstStyle/>
                    <a:p>
                      <a:pPr algn="l" fontAlgn="b"/>
                      <a:r>
                        <a:rPr lang="nl-NL" sz="700" b="0" i="0" u="none" strike="noStrike">
                          <a:solidFill>
                            <a:srgbClr val="000000"/>
                          </a:solidFill>
                          <a:effectLst/>
                          <a:latin typeface="Roboto" panose="02000000000000000000" pitchFamily="2" charset="0"/>
                        </a:rPr>
                        <a:t>ITERATION 3</a:t>
                      </a:r>
                    </a:p>
                  </a:txBody>
                  <a:tcPr marL="6456" marR="6456" marT="6456"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nl-NL" sz="700" b="0" i="0" u="none" strike="noStrike">
                          <a:solidFill>
                            <a:srgbClr val="000000"/>
                          </a:solidFill>
                          <a:effectLst/>
                          <a:latin typeface="Roboto" panose="02000000000000000000" pitchFamily="2" charset="0"/>
                        </a:rPr>
                        <a:t> </a:t>
                      </a:r>
                    </a:p>
                  </a:txBody>
                  <a:tcPr marL="6456" marR="6456" marT="6456"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nl-NL" sz="700" b="0" i="0" u="none" strike="noStrike">
                          <a:solidFill>
                            <a:srgbClr val="000000"/>
                          </a:solidFill>
                          <a:effectLst/>
                          <a:latin typeface="Roboto" panose="02000000000000000000" pitchFamily="2" charset="0"/>
                        </a:rPr>
                        <a:t> </a:t>
                      </a:r>
                    </a:p>
                  </a:txBody>
                  <a:tcPr marL="6456" marR="6456" marT="6456"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nl-NL" sz="700" b="0" i="0" u="none" strike="noStrike">
                          <a:solidFill>
                            <a:srgbClr val="000000"/>
                          </a:solidFill>
                          <a:effectLst/>
                          <a:latin typeface="Roboto" panose="02000000000000000000" pitchFamily="2" charset="0"/>
                        </a:rPr>
                        <a:t> </a:t>
                      </a:r>
                    </a:p>
                  </a:txBody>
                  <a:tcPr marL="6456" marR="6456" marT="6456"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nl-NL" sz="700" b="0" i="0" u="none" strike="noStrike">
                          <a:solidFill>
                            <a:srgbClr val="000000"/>
                          </a:solidFill>
                          <a:effectLst/>
                          <a:latin typeface="Roboto" panose="02000000000000000000" pitchFamily="2" charset="0"/>
                        </a:rPr>
                        <a:t> </a:t>
                      </a:r>
                    </a:p>
                  </a:txBody>
                  <a:tcPr marL="6456" marR="6456" marT="6456"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nl-NL" sz="700" b="0" i="0" u="none" strike="noStrike">
                          <a:solidFill>
                            <a:srgbClr val="000000"/>
                          </a:solidFill>
                          <a:effectLst/>
                          <a:latin typeface="Roboto" panose="02000000000000000000" pitchFamily="2" charset="0"/>
                        </a:rPr>
                        <a:t> </a:t>
                      </a:r>
                    </a:p>
                  </a:txBody>
                  <a:tcPr marL="6456" marR="6456" marT="6456"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nl-NL" sz="700" b="0" i="0" u="none" strike="noStrike">
                        <a:solidFill>
                          <a:srgbClr val="000000"/>
                        </a:solidFill>
                        <a:effectLst/>
                        <a:latin typeface="Roboto" panose="02000000000000000000" pitchFamily="2" charset="0"/>
                      </a:endParaRPr>
                    </a:p>
                  </a:txBody>
                  <a:tcPr marL="6456" marR="6456" marT="6456" marB="0" anchor="b">
                    <a:lnL w="63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3191356717"/>
                  </a:ext>
                </a:extLst>
              </a:tr>
              <a:tr h="258240">
                <a:tc>
                  <a:txBody>
                    <a:bodyPr/>
                    <a:lstStyle/>
                    <a:p>
                      <a:pPr algn="l" fontAlgn="ctr"/>
                      <a:r>
                        <a:rPr lang="en-US" sz="700" b="0" i="0" u="none" strike="noStrike">
                          <a:solidFill>
                            <a:srgbClr val="000000"/>
                          </a:solidFill>
                          <a:effectLst/>
                          <a:latin typeface="Roboto" panose="02000000000000000000" pitchFamily="2" charset="0"/>
                        </a:rPr>
                        <a:t>This is a subrequirement A</a:t>
                      </a:r>
                    </a:p>
                  </a:txBody>
                  <a:tcPr marL="6456" marR="6456" marT="64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700" b="0" i="0" u="none" strike="noStrike">
                          <a:solidFill>
                            <a:srgbClr val="000000"/>
                          </a:solidFill>
                          <a:effectLst/>
                          <a:latin typeface="Roboto" panose="02000000000000000000" pitchFamily="2" charset="0"/>
                        </a:rPr>
                        <a:t> </a:t>
                      </a:r>
                    </a:p>
                  </a:txBody>
                  <a:tcPr marL="6456" marR="6456" marT="64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700" b="0" i="0" u="none" strike="noStrike">
                          <a:solidFill>
                            <a:srgbClr val="000000"/>
                          </a:solidFill>
                          <a:effectLst/>
                          <a:latin typeface="Roboto" panose="02000000000000000000" pitchFamily="2" charset="0"/>
                        </a:rPr>
                        <a:t>Verified under Virtual using this method.</a:t>
                      </a:r>
                    </a:p>
                  </a:txBody>
                  <a:tcPr marL="6456" marR="6456" marT="64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nl-NL" sz="700" b="0" i="0" u="none" strike="noStrike">
                          <a:solidFill>
                            <a:srgbClr val="000000"/>
                          </a:solidFill>
                          <a:effectLst/>
                          <a:latin typeface="Roboto" panose="02000000000000000000" pitchFamily="2" charset="0"/>
                        </a:rPr>
                        <a:t> </a:t>
                      </a:r>
                    </a:p>
                  </a:txBody>
                  <a:tcPr marL="6456" marR="6456" marT="64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nl-NL" sz="700" b="0" i="0" u="none" strike="noStrike">
                          <a:solidFill>
                            <a:srgbClr val="000000"/>
                          </a:solidFill>
                          <a:effectLst/>
                          <a:latin typeface="Roboto" panose="02000000000000000000" pitchFamily="2" charset="0"/>
                        </a:rPr>
                        <a:t> </a:t>
                      </a:r>
                    </a:p>
                  </a:txBody>
                  <a:tcPr marL="6456" marR="6456" marT="64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700" b="0" i="0" u="none" strike="noStrike">
                          <a:solidFill>
                            <a:srgbClr val="000000"/>
                          </a:solidFill>
                          <a:effectLst/>
                          <a:latin typeface="Roboto" panose="02000000000000000000" pitchFamily="2" charset="0"/>
                        </a:rPr>
                        <a:t>ISMR can verify in this way.</a:t>
                      </a:r>
                    </a:p>
                  </a:txBody>
                  <a:tcPr marL="6456" marR="6456" marT="64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l" fontAlgn="b"/>
                      <a:endParaRPr lang="nl-NL" sz="700" b="0" i="0" u="none" strike="noStrike">
                        <a:solidFill>
                          <a:srgbClr val="000000"/>
                        </a:solidFill>
                        <a:effectLst/>
                        <a:latin typeface="Roboto" panose="02000000000000000000" pitchFamily="2" charset="0"/>
                      </a:endParaRPr>
                    </a:p>
                  </a:txBody>
                  <a:tcPr marL="6456" marR="6456" marT="6456" marB="0" anchor="b">
                    <a:lnL w="63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646412093"/>
                  </a:ext>
                </a:extLst>
              </a:tr>
              <a:tr h="258240">
                <a:tc>
                  <a:txBody>
                    <a:bodyPr/>
                    <a:lstStyle/>
                    <a:p>
                      <a:pPr algn="l" fontAlgn="ctr"/>
                      <a:r>
                        <a:rPr lang="en-US" sz="700" b="0" i="0" u="none" strike="noStrike">
                          <a:solidFill>
                            <a:srgbClr val="000000"/>
                          </a:solidFill>
                          <a:effectLst/>
                          <a:latin typeface="Roboto" panose="02000000000000000000" pitchFamily="2" charset="0"/>
                        </a:rPr>
                        <a:t>This is a revised subrequirement B</a:t>
                      </a:r>
                    </a:p>
                  </a:txBody>
                  <a:tcPr marL="6456" marR="6456" marT="64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700" b="0" i="0" u="none" strike="noStrike">
                          <a:solidFill>
                            <a:srgbClr val="000000"/>
                          </a:solidFill>
                          <a:effectLst/>
                          <a:latin typeface="Roboto" panose="02000000000000000000" pitchFamily="2" charset="0"/>
                        </a:rPr>
                        <a:t> </a:t>
                      </a:r>
                    </a:p>
                  </a:txBody>
                  <a:tcPr marL="6456" marR="6456" marT="64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700" b="0" i="0" u="none" strike="noStrike">
                          <a:solidFill>
                            <a:srgbClr val="000000"/>
                          </a:solidFill>
                          <a:effectLst/>
                          <a:latin typeface="Roboto" panose="02000000000000000000" pitchFamily="2" charset="0"/>
                        </a:rPr>
                        <a:t>Virtual can verify in this way.</a:t>
                      </a:r>
                    </a:p>
                  </a:txBody>
                  <a:tcPr marL="6456" marR="6456" marT="64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en-US" sz="700" b="0" i="0" u="none" strike="noStrike">
                          <a:solidFill>
                            <a:srgbClr val="000000"/>
                          </a:solidFill>
                          <a:effectLst/>
                          <a:latin typeface="Roboto" panose="02000000000000000000" pitchFamily="2" charset="0"/>
                        </a:rPr>
                        <a:t>Track can verify in this way.</a:t>
                      </a:r>
                    </a:p>
                  </a:txBody>
                  <a:tcPr marL="6456" marR="6456" marT="64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en-US" sz="700" b="0" i="0" u="none" strike="noStrike">
                          <a:solidFill>
                            <a:srgbClr val="000000"/>
                          </a:solidFill>
                          <a:effectLst/>
                          <a:latin typeface="Roboto" panose="02000000000000000000" pitchFamily="2" charset="0"/>
                        </a:rPr>
                        <a:t>(Track is a stronger way to test)</a:t>
                      </a:r>
                    </a:p>
                  </a:txBody>
                  <a:tcPr marL="6456" marR="6456" marT="64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700" b="0" i="0" u="none" strike="noStrike">
                          <a:solidFill>
                            <a:srgbClr val="000000"/>
                          </a:solidFill>
                          <a:effectLst/>
                          <a:latin typeface="Roboto" panose="02000000000000000000" pitchFamily="2" charset="0"/>
                        </a:rPr>
                        <a:t>ISMR can verify in this way.</a:t>
                      </a:r>
                    </a:p>
                  </a:txBody>
                  <a:tcPr marL="6456" marR="6456" marT="64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l" fontAlgn="b"/>
                      <a:endParaRPr lang="nl-NL" sz="700" b="0" i="0" u="none" strike="noStrike">
                        <a:solidFill>
                          <a:srgbClr val="000000"/>
                        </a:solidFill>
                        <a:effectLst/>
                        <a:latin typeface="Roboto" panose="02000000000000000000" pitchFamily="2" charset="0"/>
                      </a:endParaRPr>
                    </a:p>
                  </a:txBody>
                  <a:tcPr marL="6456" marR="6456" marT="6456" marB="0" anchor="b">
                    <a:lnL w="63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583797974"/>
                  </a:ext>
                </a:extLst>
              </a:tr>
              <a:tr h="258240">
                <a:tc>
                  <a:txBody>
                    <a:bodyPr/>
                    <a:lstStyle/>
                    <a:p>
                      <a:pPr algn="l" fontAlgn="ctr"/>
                      <a:r>
                        <a:rPr lang="nl-NL" sz="700" b="0" i="0" u="none" strike="noStrike">
                          <a:solidFill>
                            <a:srgbClr val="000000"/>
                          </a:solidFill>
                          <a:effectLst/>
                          <a:latin typeface="Roboto" panose="02000000000000000000" pitchFamily="2" charset="0"/>
                        </a:rPr>
                        <a:t>This is subrequirement C</a:t>
                      </a:r>
                    </a:p>
                  </a:txBody>
                  <a:tcPr marL="6456" marR="6456" marT="64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700" b="0" i="0" u="none" strike="noStrike">
                          <a:solidFill>
                            <a:srgbClr val="000000"/>
                          </a:solidFill>
                          <a:effectLst/>
                          <a:latin typeface="Roboto" panose="02000000000000000000" pitchFamily="2" charset="0"/>
                        </a:rPr>
                        <a:t>Audit verifies in this way.</a:t>
                      </a:r>
                    </a:p>
                  </a:txBody>
                  <a:tcPr marL="6456" marR="6456" marT="64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en-US" sz="700" b="0" i="0" u="none" strike="noStrike">
                          <a:solidFill>
                            <a:srgbClr val="000000"/>
                          </a:solidFill>
                          <a:effectLst/>
                          <a:latin typeface="Roboto" panose="02000000000000000000" pitchFamily="2" charset="0"/>
                        </a:rPr>
                        <a:t>Seems verifiable but need to decide how.</a:t>
                      </a:r>
                    </a:p>
                  </a:txBody>
                  <a:tcPr marL="6456" marR="6456" marT="64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ctr"/>
                      <a:r>
                        <a:rPr lang="nl-NL" sz="700" b="0" i="0" u="none" strike="noStrike">
                          <a:solidFill>
                            <a:srgbClr val="000000"/>
                          </a:solidFill>
                          <a:effectLst/>
                          <a:latin typeface="Roboto" panose="02000000000000000000" pitchFamily="2" charset="0"/>
                        </a:rPr>
                        <a:t> </a:t>
                      </a:r>
                    </a:p>
                  </a:txBody>
                  <a:tcPr marL="6456" marR="6456" marT="64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700" b="0" i="0" u="none" strike="noStrike">
                          <a:solidFill>
                            <a:srgbClr val="000000"/>
                          </a:solidFill>
                          <a:effectLst/>
                          <a:latin typeface="Roboto" panose="02000000000000000000" pitchFamily="2" charset="0"/>
                        </a:rPr>
                        <a:t>RWT verifies in this way.</a:t>
                      </a:r>
                    </a:p>
                  </a:txBody>
                  <a:tcPr marL="6456" marR="6456" marT="64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en-US" sz="700" b="0" i="0" u="none" strike="noStrike">
                          <a:solidFill>
                            <a:srgbClr val="000000"/>
                          </a:solidFill>
                          <a:effectLst/>
                          <a:latin typeface="Roboto" panose="02000000000000000000" pitchFamily="2" charset="0"/>
                        </a:rPr>
                        <a:t>ISMR can verify in this way.</a:t>
                      </a:r>
                    </a:p>
                  </a:txBody>
                  <a:tcPr marL="6456" marR="6456" marT="64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l" fontAlgn="b"/>
                      <a:endParaRPr lang="nl-NL" sz="700" b="0" i="0" u="none" strike="noStrike">
                        <a:solidFill>
                          <a:srgbClr val="000000"/>
                        </a:solidFill>
                        <a:effectLst/>
                        <a:latin typeface="Roboto" panose="02000000000000000000" pitchFamily="2" charset="0"/>
                      </a:endParaRPr>
                    </a:p>
                  </a:txBody>
                  <a:tcPr marL="6456" marR="6456" marT="6456" marB="0" anchor="b">
                    <a:lnL w="63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643040636"/>
                  </a:ext>
                </a:extLst>
              </a:tr>
              <a:tr h="129120">
                <a:tc>
                  <a:txBody>
                    <a:bodyPr/>
                    <a:lstStyle/>
                    <a:p>
                      <a:pPr algn="l" fontAlgn="b"/>
                      <a:endParaRPr lang="nl-NL" sz="700" b="0" i="0" u="none" strike="noStrike">
                        <a:solidFill>
                          <a:srgbClr val="000000"/>
                        </a:solidFill>
                        <a:effectLst/>
                        <a:latin typeface="Roboto" panose="02000000000000000000" pitchFamily="2" charset="0"/>
                      </a:endParaRPr>
                    </a:p>
                  </a:txBody>
                  <a:tcPr marL="6456" marR="6456" marT="6456"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nl-NL" sz="700" b="0" i="0" u="none" strike="noStrike">
                        <a:solidFill>
                          <a:srgbClr val="000000"/>
                        </a:solidFill>
                        <a:effectLst/>
                        <a:latin typeface="Roboto" panose="02000000000000000000" pitchFamily="2" charset="0"/>
                      </a:endParaRPr>
                    </a:p>
                  </a:txBody>
                  <a:tcPr marL="6456" marR="6456" marT="6456"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nl-NL" sz="700" b="0" i="0" u="none" strike="noStrike">
                        <a:solidFill>
                          <a:srgbClr val="000000"/>
                        </a:solidFill>
                        <a:effectLst/>
                        <a:latin typeface="Roboto" panose="02000000000000000000" pitchFamily="2" charset="0"/>
                      </a:endParaRPr>
                    </a:p>
                  </a:txBody>
                  <a:tcPr marL="6456" marR="6456" marT="6456"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nl-NL" sz="700" b="0" i="0" u="none" strike="noStrike">
                        <a:solidFill>
                          <a:srgbClr val="000000"/>
                        </a:solidFill>
                        <a:effectLst/>
                        <a:latin typeface="Roboto" panose="02000000000000000000" pitchFamily="2" charset="0"/>
                      </a:endParaRPr>
                    </a:p>
                  </a:txBody>
                  <a:tcPr marL="6456" marR="6456" marT="6456"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nl-NL" sz="700" b="0" i="0" u="none" strike="noStrike">
                        <a:solidFill>
                          <a:srgbClr val="000000"/>
                        </a:solidFill>
                        <a:effectLst/>
                        <a:latin typeface="Roboto" panose="02000000000000000000" pitchFamily="2" charset="0"/>
                      </a:endParaRPr>
                    </a:p>
                  </a:txBody>
                  <a:tcPr marL="6456" marR="6456" marT="6456"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nl-NL" sz="700" b="0" i="0" u="none" strike="noStrike">
                        <a:solidFill>
                          <a:srgbClr val="000000"/>
                        </a:solidFill>
                        <a:effectLst/>
                        <a:latin typeface="Roboto" panose="02000000000000000000" pitchFamily="2" charset="0"/>
                      </a:endParaRPr>
                    </a:p>
                  </a:txBody>
                  <a:tcPr marL="6456" marR="6456" marT="6456"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nl-NL" sz="700" b="0" i="0" u="none" strike="noStrike">
                        <a:solidFill>
                          <a:srgbClr val="000000"/>
                        </a:solidFill>
                        <a:effectLst/>
                        <a:latin typeface="Roboto" panose="02000000000000000000" pitchFamily="2" charset="0"/>
                      </a:endParaRPr>
                    </a:p>
                  </a:txBody>
                  <a:tcPr marL="6456" marR="6456" marT="6456" marB="0" anchor="b">
                    <a:lnL>
                      <a:noFill/>
                    </a:lnL>
                    <a:lnR>
                      <a:noFill/>
                    </a:lnR>
                    <a:lnT>
                      <a:noFill/>
                    </a:lnT>
                    <a:lnB>
                      <a:noFill/>
                    </a:lnB>
                  </a:tcPr>
                </a:tc>
                <a:extLst>
                  <a:ext uri="{0D108BD9-81ED-4DB2-BD59-A6C34878D82A}">
                    <a16:rowId xmlns:a16="http://schemas.microsoft.com/office/drawing/2014/main" val="1447434603"/>
                  </a:ext>
                </a:extLst>
              </a:tr>
              <a:tr h="129120">
                <a:tc>
                  <a:txBody>
                    <a:bodyPr/>
                    <a:lstStyle/>
                    <a:p>
                      <a:pPr algn="l" fontAlgn="b"/>
                      <a:r>
                        <a:rPr lang="nl-NL" sz="700" b="0" i="0" u="none" strike="noStrike">
                          <a:solidFill>
                            <a:srgbClr val="000000"/>
                          </a:solidFill>
                          <a:effectLst/>
                          <a:latin typeface="Roboto" panose="02000000000000000000" pitchFamily="2" charset="0"/>
                        </a:rPr>
                        <a:t>Requirement 2 </a:t>
                      </a:r>
                    </a:p>
                  </a:txBody>
                  <a:tcPr marL="6456" marR="6456" marT="6456" marB="0" anchor="b">
                    <a:lnL>
                      <a:noFill/>
                    </a:lnL>
                    <a:lnR>
                      <a:noFill/>
                    </a:lnR>
                    <a:lnT>
                      <a:noFill/>
                    </a:lnT>
                    <a:lnB>
                      <a:noFill/>
                    </a:lnB>
                  </a:tcPr>
                </a:tc>
                <a:tc>
                  <a:txBody>
                    <a:bodyPr/>
                    <a:lstStyle/>
                    <a:p>
                      <a:pPr algn="l" fontAlgn="b"/>
                      <a:endParaRPr lang="nl-NL" sz="700" b="0" i="0" u="none" strike="noStrike">
                        <a:solidFill>
                          <a:srgbClr val="000000"/>
                        </a:solidFill>
                        <a:effectLst/>
                        <a:latin typeface="Roboto" panose="02000000000000000000" pitchFamily="2" charset="0"/>
                      </a:endParaRPr>
                    </a:p>
                  </a:txBody>
                  <a:tcPr marL="6456" marR="6456" marT="6456" marB="0" anchor="b">
                    <a:lnL>
                      <a:noFill/>
                    </a:lnL>
                    <a:lnR>
                      <a:noFill/>
                    </a:lnR>
                    <a:lnT>
                      <a:noFill/>
                    </a:lnT>
                    <a:lnB>
                      <a:noFill/>
                    </a:lnB>
                  </a:tcPr>
                </a:tc>
                <a:tc>
                  <a:txBody>
                    <a:bodyPr/>
                    <a:lstStyle/>
                    <a:p>
                      <a:pPr algn="l" fontAlgn="b"/>
                      <a:endParaRPr lang="nl-NL" sz="700" b="0" i="0" u="none" strike="noStrike">
                        <a:solidFill>
                          <a:srgbClr val="000000"/>
                        </a:solidFill>
                        <a:effectLst/>
                        <a:latin typeface="Roboto" panose="02000000000000000000" pitchFamily="2" charset="0"/>
                      </a:endParaRPr>
                    </a:p>
                  </a:txBody>
                  <a:tcPr marL="6456" marR="6456" marT="6456" marB="0" anchor="b">
                    <a:lnL>
                      <a:noFill/>
                    </a:lnL>
                    <a:lnR>
                      <a:noFill/>
                    </a:lnR>
                    <a:lnT>
                      <a:noFill/>
                    </a:lnT>
                    <a:lnB>
                      <a:noFill/>
                    </a:lnB>
                  </a:tcPr>
                </a:tc>
                <a:tc>
                  <a:txBody>
                    <a:bodyPr/>
                    <a:lstStyle/>
                    <a:p>
                      <a:pPr algn="l" fontAlgn="b"/>
                      <a:endParaRPr lang="nl-NL" sz="700" b="0" i="0" u="none" strike="noStrike">
                        <a:solidFill>
                          <a:srgbClr val="000000"/>
                        </a:solidFill>
                        <a:effectLst/>
                        <a:latin typeface="Roboto" panose="02000000000000000000" pitchFamily="2" charset="0"/>
                      </a:endParaRPr>
                    </a:p>
                  </a:txBody>
                  <a:tcPr marL="6456" marR="6456" marT="6456" marB="0" anchor="b">
                    <a:lnL>
                      <a:noFill/>
                    </a:lnL>
                    <a:lnR>
                      <a:noFill/>
                    </a:lnR>
                    <a:lnT>
                      <a:noFill/>
                    </a:lnT>
                    <a:lnB>
                      <a:noFill/>
                    </a:lnB>
                  </a:tcPr>
                </a:tc>
                <a:tc>
                  <a:txBody>
                    <a:bodyPr/>
                    <a:lstStyle/>
                    <a:p>
                      <a:pPr algn="l" fontAlgn="b"/>
                      <a:endParaRPr lang="nl-NL" sz="700" b="0" i="0" u="none" strike="noStrike">
                        <a:solidFill>
                          <a:srgbClr val="000000"/>
                        </a:solidFill>
                        <a:effectLst/>
                        <a:latin typeface="Roboto" panose="02000000000000000000" pitchFamily="2" charset="0"/>
                      </a:endParaRPr>
                    </a:p>
                  </a:txBody>
                  <a:tcPr marL="6456" marR="6456" marT="6456" marB="0" anchor="b">
                    <a:lnL>
                      <a:noFill/>
                    </a:lnL>
                    <a:lnR>
                      <a:noFill/>
                    </a:lnR>
                    <a:lnT>
                      <a:noFill/>
                    </a:lnT>
                    <a:lnB>
                      <a:noFill/>
                    </a:lnB>
                  </a:tcPr>
                </a:tc>
                <a:tc>
                  <a:txBody>
                    <a:bodyPr/>
                    <a:lstStyle/>
                    <a:p>
                      <a:pPr algn="l" fontAlgn="b"/>
                      <a:endParaRPr lang="nl-NL" sz="700" b="0" i="0" u="none" strike="noStrike">
                        <a:solidFill>
                          <a:srgbClr val="000000"/>
                        </a:solidFill>
                        <a:effectLst/>
                        <a:latin typeface="Roboto" panose="02000000000000000000" pitchFamily="2" charset="0"/>
                      </a:endParaRPr>
                    </a:p>
                  </a:txBody>
                  <a:tcPr marL="6456" marR="6456" marT="6456" marB="0" anchor="b">
                    <a:lnL>
                      <a:noFill/>
                    </a:lnL>
                    <a:lnR>
                      <a:noFill/>
                    </a:lnR>
                    <a:lnT>
                      <a:noFill/>
                    </a:lnT>
                    <a:lnB>
                      <a:noFill/>
                    </a:lnB>
                  </a:tcPr>
                </a:tc>
                <a:tc>
                  <a:txBody>
                    <a:bodyPr/>
                    <a:lstStyle/>
                    <a:p>
                      <a:pPr algn="l" fontAlgn="b"/>
                      <a:endParaRPr lang="nl-NL" sz="700" b="0" i="0" u="none" strike="noStrike">
                        <a:solidFill>
                          <a:srgbClr val="000000"/>
                        </a:solidFill>
                        <a:effectLst/>
                        <a:latin typeface="Roboto" panose="02000000000000000000" pitchFamily="2" charset="0"/>
                      </a:endParaRPr>
                    </a:p>
                  </a:txBody>
                  <a:tcPr marL="6456" marR="6456" marT="6456" marB="0" anchor="b">
                    <a:lnL>
                      <a:noFill/>
                    </a:lnL>
                    <a:lnR>
                      <a:noFill/>
                    </a:lnR>
                    <a:lnT>
                      <a:noFill/>
                    </a:lnT>
                    <a:lnB>
                      <a:noFill/>
                    </a:lnB>
                  </a:tcPr>
                </a:tc>
                <a:extLst>
                  <a:ext uri="{0D108BD9-81ED-4DB2-BD59-A6C34878D82A}">
                    <a16:rowId xmlns:a16="http://schemas.microsoft.com/office/drawing/2014/main" val="3935729879"/>
                  </a:ext>
                </a:extLst>
              </a:tr>
              <a:tr h="129120">
                <a:tc>
                  <a:txBody>
                    <a:bodyPr/>
                    <a:lstStyle/>
                    <a:p>
                      <a:pPr algn="l" fontAlgn="b"/>
                      <a:r>
                        <a:rPr lang="nl-NL" sz="700" b="0" i="0" u="none" strike="noStrike">
                          <a:solidFill>
                            <a:srgbClr val="000000"/>
                          </a:solidFill>
                          <a:effectLst/>
                          <a:latin typeface="Roboto" panose="02000000000000000000" pitchFamily="2" charset="0"/>
                        </a:rPr>
                        <a:t>….</a:t>
                      </a:r>
                    </a:p>
                  </a:txBody>
                  <a:tcPr marL="6456" marR="6456" marT="6456" marB="0" anchor="b">
                    <a:lnL>
                      <a:noFill/>
                    </a:lnL>
                    <a:lnR>
                      <a:noFill/>
                    </a:lnR>
                    <a:lnT>
                      <a:noFill/>
                    </a:lnT>
                    <a:lnB>
                      <a:noFill/>
                    </a:lnB>
                  </a:tcPr>
                </a:tc>
                <a:tc>
                  <a:txBody>
                    <a:bodyPr/>
                    <a:lstStyle/>
                    <a:p>
                      <a:pPr algn="l" fontAlgn="b"/>
                      <a:endParaRPr lang="nl-NL" sz="700" b="0" i="0" u="none" strike="noStrike">
                        <a:solidFill>
                          <a:srgbClr val="000000"/>
                        </a:solidFill>
                        <a:effectLst/>
                        <a:latin typeface="Roboto" panose="02000000000000000000" pitchFamily="2" charset="0"/>
                      </a:endParaRPr>
                    </a:p>
                  </a:txBody>
                  <a:tcPr marL="6456" marR="6456" marT="6456" marB="0" anchor="b">
                    <a:lnL>
                      <a:noFill/>
                    </a:lnL>
                    <a:lnR>
                      <a:noFill/>
                    </a:lnR>
                    <a:lnT>
                      <a:noFill/>
                    </a:lnT>
                    <a:lnB>
                      <a:noFill/>
                    </a:lnB>
                  </a:tcPr>
                </a:tc>
                <a:tc>
                  <a:txBody>
                    <a:bodyPr/>
                    <a:lstStyle/>
                    <a:p>
                      <a:pPr algn="l" fontAlgn="b"/>
                      <a:endParaRPr lang="nl-NL" sz="700" b="0" i="0" u="none" strike="noStrike">
                        <a:solidFill>
                          <a:srgbClr val="000000"/>
                        </a:solidFill>
                        <a:effectLst/>
                        <a:latin typeface="Roboto" panose="02000000000000000000" pitchFamily="2" charset="0"/>
                      </a:endParaRPr>
                    </a:p>
                  </a:txBody>
                  <a:tcPr marL="6456" marR="6456" marT="6456" marB="0" anchor="b">
                    <a:lnL>
                      <a:noFill/>
                    </a:lnL>
                    <a:lnR>
                      <a:noFill/>
                    </a:lnR>
                    <a:lnT>
                      <a:noFill/>
                    </a:lnT>
                    <a:lnB>
                      <a:noFill/>
                    </a:lnB>
                  </a:tcPr>
                </a:tc>
                <a:tc>
                  <a:txBody>
                    <a:bodyPr/>
                    <a:lstStyle/>
                    <a:p>
                      <a:pPr algn="l" fontAlgn="b"/>
                      <a:endParaRPr lang="nl-NL" sz="700" b="0" i="0" u="none" strike="noStrike">
                        <a:solidFill>
                          <a:srgbClr val="000000"/>
                        </a:solidFill>
                        <a:effectLst/>
                        <a:latin typeface="Roboto" panose="02000000000000000000" pitchFamily="2" charset="0"/>
                      </a:endParaRPr>
                    </a:p>
                  </a:txBody>
                  <a:tcPr marL="6456" marR="6456" marT="6456" marB="0" anchor="b">
                    <a:lnL>
                      <a:noFill/>
                    </a:lnL>
                    <a:lnR>
                      <a:noFill/>
                    </a:lnR>
                    <a:lnT>
                      <a:noFill/>
                    </a:lnT>
                    <a:lnB>
                      <a:noFill/>
                    </a:lnB>
                  </a:tcPr>
                </a:tc>
                <a:tc>
                  <a:txBody>
                    <a:bodyPr/>
                    <a:lstStyle/>
                    <a:p>
                      <a:pPr algn="l" fontAlgn="b"/>
                      <a:endParaRPr lang="nl-NL" sz="700" b="0" i="0" u="none" strike="noStrike">
                        <a:solidFill>
                          <a:srgbClr val="000000"/>
                        </a:solidFill>
                        <a:effectLst/>
                        <a:latin typeface="Roboto" panose="02000000000000000000" pitchFamily="2" charset="0"/>
                      </a:endParaRPr>
                    </a:p>
                  </a:txBody>
                  <a:tcPr marL="6456" marR="6456" marT="6456" marB="0" anchor="b">
                    <a:lnL>
                      <a:noFill/>
                    </a:lnL>
                    <a:lnR>
                      <a:noFill/>
                    </a:lnR>
                    <a:lnT>
                      <a:noFill/>
                    </a:lnT>
                    <a:lnB>
                      <a:noFill/>
                    </a:lnB>
                  </a:tcPr>
                </a:tc>
                <a:tc>
                  <a:txBody>
                    <a:bodyPr/>
                    <a:lstStyle/>
                    <a:p>
                      <a:pPr algn="l" fontAlgn="b"/>
                      <a:endParaRPr lang="nl-NL" sz="700" b="0" i="0" u="none" strike="noStrike">
                        <a:solidFill>
                          <a:srgbClr val="000000"/>
                        </a:solidFill>
                        <a:effectLst/>
                        <a:latin typeface="Roboto" panose="02000000000000000000" pitchFamily="2" charset="0"/>
                      </a:endParaRPr>
                    </a:p>
                  </a:txBody>
                  <a:tcPr marL="6456" marR="6456" marT="6456" marB="0" anchor="b">
                    <a:lnL>
                      <a:noFill/>
                    </a:lnL>
                    <a:lnR>
                      <a:noFill/>
                    </a:lnR>
                    <a:lnT>
                      <a:noFill/>
                    </a:lnT>
                    <a:lnB>
                      <a:noFill/>
                    </a:lnB>
                  </a:tcPr>
                </a:tc>
                <a:tc>
                  <a:txBody>
                    <a:bodyPr/>
                    <a:lstStyle/>
                    <a:p>
                      <a:pPr algn="l" fontAlgn="b"/>
                      <a:endParaRPr lang="nl-NL" sz="700" b="0" i="0" u="none" strike="noStrike">
                        <a:solidFill>
                          <a:srgbClr val="000000"/>
                        </a:solidFill>
                        <a:effectLst/>
                        <a:latin typeface="Roboto" panose="02000000000000000000" pitchFamily="2" charset="0"/>
                      </a:endParaRPr>
                    </a:p>
                  </a:txBody>
                  <a:tcPr marL="6456" marR="6456" marT="6456" marB="0" anchor="b">
                    <a:lnL>
                      <a:noFill/>
                    </a:lnL>
                    <a:lnR>
                      <a:noFill/>
                    </a:lnR>
                    <a:lnT>
                      <a:noFill/>
                    </a:lnT>
                    <a:lnB>
                      <a:noFill/>
                    </a:lnB>
                  </a:tcPr>
                </a:tc>
                <a:extLst>
                  <a:ext uri="{0D108BD9-81ED-4DB2-BD59-A6C34878D82A}">
                    <a16:rowId xmlns:a16="http://schemas.microsoft.com/office/drawing/2014/main" val="1030945006"/>
                  </a:ext>
                </a:extLst>
              </a:tr>
              <a:tr h="129120">
                <a:tc>
                  <a:txBody>
                    <a:bodyPr/>
                    <a:lstStyle/>
                    <a:p>
                      <a:pPr algn="l" fontAlgn="b"/>
                      <a:endParaRPr lang="nl-NL" sz="700" b="0" i="0" u="none" strike="noStrike">
                        <a:solidFill>
                          <a:srgbClr val="000000"/>
                        </a:solidFill>
                        <a:effectLst/>
                        <a:latin typeface="Roboto" panose="02000000000000000000" pitchFamily="2" charset="0"/>
                      </a:endParaRPr>
                    </a:p>
                  </a:txBody>
                  <a:tcPr marL="6456" marR="6456" marT="6456" marB="0" anchor="b">
                    <a:lnL>
                      <a:noFill/>
                    </a:lnL>
                    <a:lnR>
                      <a:noFill/>
                    </a:lnR>
                    <a:lnT>
                      <a:noFill/>
                    </a:lnT>
                    <a:lnB>
                      <a:noFill/>
                    </a:lnB>
                  </a:tcPr>
                </a:tc>
                <a:tc>
                  <a:txBody>
                    <a:bodyPr/>
                    <a:lstStyle/>
                    <a:p>
                      <a:pPr algn="l" fontAlgn="b"/>
                      <a:endParaRPr lang="nl-NL" sz="700" b="0" i="0" u="none" strike="noStrike">
                        <a:solidFill>
                          <a:srgbClr val="000000"/>
                        </a:solidFill>
                        <a:effectLst/>
                        <a:latin typeface="Roboto" panose="02000000000000000000" pitchFamily="2" charset="0"/>
                      </a:endParaRPr>
                    </a:p>
                  </a:txBody>
                  <a:tcPr marL="6456" marR="6456" marT="645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nl-NL" sz="700" b="0" i="0" u="none" strike="noStrike">
                          <a:solidFill>
                            <a:srgbClr val="000000"/>
                          </a:solidFill>
                          <a:effectLst/>
                          <a:latin typeface="Roboto" panose="02000000000000000000" pitchFamily="2" charset="0"/>
                        </a:rPr>
                        <a:t>Legend</a:t>
                      </a:r>
                    </a:p>
                  </a:txBody>
                  <a:tcPr marL="6456" marR="6456" marT="645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nl-NL" sz="700" b="0" i="0" u="none" strike="noStrike">
                        <a:solidFill>
                          <a:srgbClr val="000000"/>
                        </a:solidFill>
                        <a:effectLst/>
                        <a:latin typeface="Roboto" panose="02000000000000000000" pitchFamily="2" charset="0"/>
                      </a:endParaRPr>
                    </a:p>
                  </a:txBody>
                  <a:tcPr marL="6456" marR="6456" marT="645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nl-NL" sz="700" b="0" i="0" u="none" strike="noStrike">
                        <a:solidFill>
                          <a:srgbClr val="000000"/>
                        </a:solidFill>
                        <a:effectLst/>
                        <a:latin typeface="Roboto" panose="02000000000000000000" pitchFamily="2" charset="0"/>
                      </a:endParaRPr>
                    </a:p>
                  </a:txBody>
                  <a:tcPr marL="6456" marR="6456" marT="6456" marB="0" anchor="b">
                    <a:lnL>
                      <a:noFill/>
                    </a:lnL>
                    <a:lnR>
                      <a:noFill/>
                    </a:lnR>
                    <a:lnT>
                      <a:noFill/>
                    </a:lnT>
                    <a:lnB>
                      <a:noFill/>
                    </a:lnB>
                  </a:tcPr>
                </a:tc>
                <a:tc>
                  <a:txBody>
                    <a:bodyPr/>
                    <a:lstStyle/>
                    <a:p>
                      <a:pPr algn="l" fontAlgn="b"/>
                      <a:endParaRPr lang="nl-NL" sz="700" b="0" i="0" u="none" strike="noStrike">
                        <a:solidFill>
                          <a:srgbClr val="000000"/>
                        </a:solidFill>
                        <a:effectLst/>
                        <a:latin typeface="Roboto" panose="02000000000000000000" pitchFamily="2" charset="0"/>
                      </a:endParaRPr>
                    </a:p>
                  </a:txBody>
                  <a:tcPr marL="6456" marR="6456" marT="6456" marB="0" anchor="b">
                    <a:lnL>
                      <a:noFill/>
                    </a:lnL>
                    <a:lnR>
                      <a:noFill/>
                    </a:lnR>
                    <a:lnT>
                      <a:noFill/>
                    </a:lnT>
                    <a:lnB>
                      <a:noFill/>
                    </a:lnB>
                  </a:tcPr>
                </a:tc>
                <a:tc>
                  <a:txBody>
                    <a:bodyPr/>
                    <a:lstStyle/>
                    <a:p>
                      <a:pPr algn="l" fontAlgn="b"/>
                      <a:endParaRPr lang="nl-NL" sz="700" b="0" i="0" u="none" strike="noStrike">
                        <a:solidFill>
                          <a:srgbClr val="000000"/>
                        </a:solidFill>
                        <a:effectLst/>
                        <a:latin typeface="Roboto" panose="02000000000000000000" pitchFamily="2" charset="0"/>
                      </a:endParaRPr>
                    </a:p>
                  </a:txBody>
                  <a:tcPr marL="6456" marR="6456" marT="6456" marB="0" anchor="b">
                    <a:lnL>
                      <a:noFill/>
                    </a:lnL>
                    <a:lnR>
                      <a:noFill/>
                    </a:lnR>
                    <a:lnT>
                      <a:noFill/>
                    </a:lnT>
                    <a:lnB>
                      <a:noFill/>
                    </a:lnB>
                  </a:tcPr>
                </a:tc>
                <a:extLst>
                  <a:ext uri="{0D108BD9-81ED-4DB2-BD59-A6C34878D82A}">
                    <a16:rowId xmlns:a16="http://schemas.microsoft.com/office/drawing/2014/main" val="206657261"/>
                  </a:ext>
                </a:extLst>
              </a:tr>
              <a:tr h="129120">
                <a:tc>
                  <a:txBody>
                    <a:bodyPr/>
                    <a:lstStyle/>
                    <a:p>
                      <a:pPr algn="l" fontAlgn="b"/>
                      <a:endParaRPr lang="nl-NL" sz="700" b="0" i="0" u="none" strike="noStrike">
                        <a:solidFill>
                          <a:srgbClr val="000000"/>
                        </a:solidFill>
                        <a:effectLst/>
                        <a:latin typeface="Roboto" panose="02000000000000000000" pitchFamily="2" charset="0"/>
                      </a:endParaRPr>
                    </a:p>
                  </a:txBody>
                  <a:tcPr marL="6456" marR="6456" marT="6456"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nl-NL" sz="700" b="0" i="0" u="none" strike="noStrike">
                          <a:solidFill>
                            <a:srgbClr val="000000"/>
                          </a:solidFill>
                          <a:effectLst/>
                          <a:latin typeface="Roboto" panose="02000000000000000000" pitchFamily="2" charset="0"/>
                        </a:rPr>
                        <a:t> </a:t>
                      </a:r>
                    </a:p>
                  </a:txBody>
                  <a:tcPr marL="6456" marR="6456" marT="6456"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nl-NL" sz="700" b="0" i="0" u="none" strike="noStrike">
                          <a:solidFill>
                            <a:srgbClr val="000000"/>
                          </a:solidFill>
                          <a:effectLst/>
                          <a:latin typeface="Roboto" panose="02000000000000000000" pitchFamily="2" charset="0"/>
                        </a:rPr>
                        <a:t>Not applicable</a:t>
                      </a:r>
                    </a:p>
                  </a:txBody>
                  <a:tcPr marL="6456" marR="6456" marT="6456"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nl-NL" sz="700" b="0" i="0" u="none" strike="noStrike">
                          <a:solidFill>
                            <a:srgbClr val="000000"/>
                          </a:solidFill>
                          <a:effectLst/>
                          <a:latin typeface="Roboto" panose="02000000000000000000" pitchFamily="2" charset="0"/>
                        </a:rPr>
                        <a:t> </a:t>
                      </a:r>
                    </a:p>
                  </a:txBody>
                  <a:tcPr marL="6456" marR="6456" marT="6456"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nl-NL" sz="700" b="0" i="0" u="none" strike="noStrike">
                        <a:solidFill>
                          <a:srgbClr val="000000"/>
                        </a:solidFill>
                        <a:effectLst/>
                        <a:latin typeface="Roboto" panose="02000000000000000000" pitchFamily="2" charset="0"/>
                      </a:endParaRPr>
                    </a:p>
                  </a:txBody>
                  <a:tcPr marL="6456" marR="6456" marT="6456"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nl-NL" sz="700" b="0" i="0" u="none" strike="noStrike">
                        <a:solidFill>
                          <a:srgbClr val="000000"/>
                        </a:solidFill>
                        <a:effectLst/>
                        <a:latin typeface="Roboto" panose="02000000000000000000" pitchFamily="2" charset="0"/>
                      </a:endParaRPr>
                    </a:p>
                  </a:txBody>
                  <a:tcPr marL="6456" marR="6456" marT="6456" marB="0" anchor="b">
                    <a:lnL>
                      <a:noFill/>
                    </a:lnL>
                    <a:lnR>
                      <a:noFill/>
                    </a:lnR>
                    <a:lnT>
                      <a:noFill/>
                    </a:lnT>
                    <a:lnB>
                      <a:noFill/>
                    </a:lnB>
                  </a:tcPr>
                </a:tc>
                <a:tc>
                  <a:txBody>
                    <a:bodyPr/>
                    <a:lstStyle/>
                    <a:p>
                      <a:pPr algn="l" fontAlgn="b"/>
                      <a:endParaRPr lang="nl-NL" sz="700" b="0" i="0" u="none" strike="noStrike">
                        <a:solidFill>
                          <a:srgbClr val="000000"/>
                        </a:solidFill>
                        <a:effectLst/>
                        <a:latin typeface="Roboto" panose="02000000000000000000" pitchFamily="2" charset="0"/>
                      </a:endParaRPr>
                    </a:p>
                  </a:txBody>
                  <a:tcPr marL="6456" marR="6456" marT="6456" marB="0" anchor="b">
                    <a:lnL>
                      <a:noFill/>
                    </a:lnL>
                    <a:lnR>
                      <a:noFill/>
                    </a:lnR>
                    <a:lnT>
                      <a:noFill/>
                    </a:lnT>
                    <a:lnB>
                      <a:noFill/>
                    </a:lnB>
                  </a:tcPr>
                </a:tc>
                <a:extLst>
                  <a:ext uri="{0D108BD9-81ED-4DB2-BD59-A6C34878D82A}">
                    <a16:rowId xmlns:a16="http://schemas.microsoft.com/office/drawing/2014/main" val="1337063948"/>
                  </a:ext>
                </a:extLst>
              </a:tr>
              <a:tr h="129120">
                <a:tc>
                  <a:txBody>
                    <a:bodyPr/>
                    <a:lstStyle/>
                    <a:p>
                      <a:pPr algn="l" fontAlgn="b"/>
                      <a:endParaRPr lang="nl-NL" sz="700" b="0" i="0" u="none" strike="noStrike">
                        <a:solidFill>
                          <a:srgbClr val="000000"/>
                        </a:solidFill>
                        <a:effectLst/>
                        <a:latin typeface="Roboto" panose="02000000000000000000" pitchFamily="2" charset="0"/>
                      </a:endParaRPr>
                    </a:p>
                  </a:txBody>
                  <a:tcPr marL="6456" marR="6456" marT="6456"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nl-NL" sz="700" b="0" i="0" u="none" strike="noStrike">
                          <a:solidFill>
                            <a:srgbClr val="000000"/>
                          </a:solidFill>
                          <a:effectLst/>
                          <a:latin typeface="Roboto" panose="02000000000000000000" pitchFamily="2" charset="0"/>
                        </a:rPr>
                        <a:t> </a:t>
                      </a:r>
                    </a:p>
                  </a:txBody>
                  <a:tcPr marL="6456" marR="6456" marT="6456"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l" fontAlgn="b"/>
                      <a:r>
                        <a:rPr lang="nl-NL" sz="700" b="0" i="0" u="none" strike="noStrike">
                          <a:solidFill>
                            <a:srgbClr val="000000"/>
                          </a:solidFill>
                          <a:effectLst/>
                          <a:latin typeface="Roboto" panose="02000000000000000000" pitchFamily="2" charset="0"/>
                        </a:rPr>
                        <a:t>Satisfactory</a:t>
                      </a:r>
                    </a:p>
                  </a:txBody>
                  <a:tcPr marL="6456" marR="6456" marT="6456"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nl-NL" sz="700" b="0" i="0" u="none" strike="noStrike">
                          <a:solidFill>
                            <a:srgbClr val="000000"/>
                          </a:solidFill>
                          <a:effectLst/>
                          <a:latin typeface="Roboto" panose="02000000000000000000" pitchFamily="2" charset="0"/>
                        </a:rPr>
                        <a:t> </a:t>
                      </a:r>
                    </a:p>
                  </a:txBody>
                  <a:tcPr marL="6456" marR="6456" marT="6456"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nl-NL" sz="700" b="0" i="0" u="none" strike="noStrike">
                        <a:solidFill>
                          <a:srgbClr val="000000"/>
                        </a:solidFill>
                        <a:effectLst/>
                        <a:latin typeface="Roboto" panose="02000000000000000000" pitchFamily="2" charset="0"/>
                      </a:endParaRPr>
                    </a:p>
                  </a:txBody>
                  <a:tcPr marL="6456" marR="6456" marT="6456"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nl-NL" sz="700" b="0" i="0" u="none" strike="noStrike">
                        <a:solidFill>
                          <a:srgbClr val="000000"/>
                        </a:solidFill>
                        <a:effectLst/>
                        <a:latin typeface="Roboto" panose="02000000000000000000" pitchFamily="2" charset="0"/>
                      </a:endParaRPr>
                    </a:p>
                  </a:txBody>
                  <a:tcPr marL="6456" marR="6456" marT="6456" marB="0" anchor="b">
                    <a:lnL>
                      <a:noFill/>
                    </a:lnL>
                    <a:lnR>
                      <a:noFill/>
                    </a:lnR>
                    <a:lnT>
                      <a:noFill/>
                    </a:lnT>
                    <a:lnB>
                      <a:noFill/>
                    </a:lnB>
                  </a:tcPr>
                </a:tc>
                <a:tc>
                  <a:txBody>
                    <a:bodyPr/>
                    <a:lstStyle/>
                    <a:p>
                      <a:pPr algn="l" fontAlgn="b"/>
                      <a:endParaRPr lang="nl-NL" sz="700" b="0" i="0" u="none" strike="noStrike">
                        <a:solidFill>
                          <a:srgbClr val="000000"/>
                        </a:solidFill>
                        <a:effectLst/>
                        <a:latin typeface="Roboto" panose="02000000000000000000" pitchFamily="2" charset="0"/>
                      </a:endParaRPr>
                    </a:p>
                  </a:txBody>
                  <a:tcPr marL="6456" marR="6456" marT="6456" marB="0" anchor="b">
                    <a:lnL>
                      <a:noFill/>
                    </a:lnL>
                    <a:lnR>
                      <a:noFill/>
                    </a:lnR>
                    <a:lnT>
                      <a:noFill/>
                    </a:lnT>
                    <a:lnB>
                      <a:noFill/>
                    </a:lnB>
                  </a:tcPr>
                </a:tc>
                <a:extLst>
                  <a:ext uri="{0D108BD9-81ED-4DB2-BD59-A6C34878D82A}">
                    <a16:rowId xmlns:a16="http://schemas.microsoft.com/office/drawing/2014/main" val="3334066641"/>
                  </a:ext>
                </a:extLst>
              </a:tr>
              <a:tr h="129120">
                <a:tc>
                  <a:txBody>
                    <a:bodyPr/>
                    <a:lstStyle/>
                    <a:p>
                      <a:pPr algn="l" fontAlgn="b"/>
                      <a:endParaRPr lang="nl-NL" sz="700" b="0" i="0" u="none" strike="noStrike">
                        <a:solidFill>
                          <a:srgbClr val="000000"/>
                        </a:solidFill>
                        <a:effectLst/>
                        <a:latin typeface="Roboto" panose="02000000000000000000" pitchFamily="2" charset="0"/>
                      </a:endParaRPr>
                    </a:p>
                  </a:txBody>
                  <a:tcPr marL="6456" marR="6456" marT="6456"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nl-NL" sz="700" b="0" i="0" u="none" strike="noStrike">
                          <a:solidFill>
                            <a:srgbClr val="000000"/>
                          </a:solidFill>
                          <a:effectLst/>
                          <a:latin typeface="Roboto" panose="02000000000000000000" pitchFamily="2" charset="0"/>
                        </a:rPr>
                        <a:t> </a:t>
                      </a:r>
                    </a:p>
                  </a:txBody>
                  <a:tcPr marL="6456" marR="6456" marT="6456"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699"/>
                    </a:solidFill>
                  </a:tcPr>
                </a:tc>
                <a:tc gridSpan="2">
                  <a:txBody>
                    <a:bodyPr/>
                    <a:lstStyle/>
                    <a:p>
                      <a:pPr algn="l" fontAlgn="b"/>
                      <a:r>
                        <a:rPr lang="nl-NL" sz="700" b="0" i="0" u="none" strike="noStrike">
                          <a:solidFill>
                            <a:srgbClr val="000000"/>
                          </a:solidFill>
                          <a:effectLst/>
                          <a:latin typeface="Roboto" panose="02000000000000000000" pitchFamily="2" charset="0"/>
                        </a:rPr>
                        <a:t>Requirement needs more elaboration </a:t>
                      </a:r>
                    </a:p>
                  </a:txBody>
                  <a:tcPr marL="6456" marR="6456" marT="6456"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nl-NL"/>
                    </a:p>
                  </a:txBody>
                  <a:tcPr/>
                </a:tc>
                <a:tc>
                  <a:txBody>
                    <a:bodyPr/>
                    <a:lstStyle/>
                    <a:p>
                      <a:pPr algn="l" fontAlgn="b"/>
                      <a:endParaRPr lang="nl-NL" sz="700" b="0" i="0" u="none" strike="noStrike">
                        <a:solidFill>
                          <a:srgbClr val="000000"/>
                        </a:solidFill>
                        <a:effectLst/>
                        <a:latin typeface="Roboto" panose="02000000000000000000" pitchFamily="2" charset="0"/>
                      </a:endParaRPr>
                    </a:p>
                  </a:txBody>
                  <a:tcPr marL="6456" marR="6456" marT="6456"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nl-NL" sz="700" b="0" i="0" u="none" strike="noStrike">
                        <a:solidFill>
                          <a:srgbClr val="000000"/>
                        </a:solidFill>
                        <a:effectLst/>
                        <a:latin typeface="Roboto" panose="02000000000000000000" pitchFamily="2" charset="0"/>
                      </a:endParaRPr>
                    </a:p>
                  </a:txBody>
                  <a:tcPr marL="6456" marR="6456" marT="6456" marB="0" anchor="b">
                    <a:lnL>
                      <a:noFill/>
                    </a:lnL>
                    <a:lnR>
                      <a:noFill/>
                    </a:lnR>
                    <a:lnT>
                      <a:noFill/>
                    </a:lnT>
                    <a:lnB>
                      <a:noFill/>
                    </a:lnB>
                  </a:tcPr>
                </a:tc>
                <a:tc>
                  <a:txBody>
                    <a:bodyPr/>
                    <a:lstStyle/>
                    <a:p>
                      <a:pPr algn="l" fontAlgn="b"/>
                      <a:endParaRPr lang="nl-NL" sz="700" b="0" i="0" u="none" strike="noStrike">
                        <a:solidFill>
                          <a:srgbClr val="000000"/>
                        </a:solidFill>
                        <a:effectLst/>
                        <a:latin typeface="Roboto" panose="02000000000000000000" pitchFamily="2" charset="0"/>
                      </a:endParaRPr>
                    </a:p>
                  </a:txBody>
                  <a:tcPr marL="6456" marR="6456" marT="6456" marB="0" anchor="b">
                    <a:lnL>
                      <a:noFill/>
                    </a:lnL>
                    <a:lnR>
                      <a:noFill/>
                    </a:lnR>
                    <a:lnT>
                      <a:noFill/>
                    </a:lnT>
                    <a:lnB>
                      <a:noFill/>
                    </a:lnB>
                  </a:tcPr>
                </a:tc>
                <a:extLst>
                  <a:ext uri="{0D108BD9-81ED-4DB2-BD59-A6C34878D82A}">
                    <a16:rowId xmlns:a16="http://schemas.microsoft.com/office/drawing/2014/main" val="3955600385"/>
                  </a:ext>
                </a:extLst>
              </a:tr>
              <a:tr h="129120">
                <a:tc>
                  <a:txBody>
                    <a:bodyPr/>
                    <a:lstStyle/>
                    <a:p>
                      <a:pPr algn="l" fontAlgn="b"/>
                      <a:endParaRPr lang="nl-NL" sz="700" b="0" i="0" u="none" strike="noStrike">
                        <a:solidFill>
                          <a:srgbClr val="000000"/>
                        </a:solidFill>
                        <a:effectLst/>
                        <a:latin typeface="Roboto" panose="02000000000000000000" pitchFamily="2" charset="0"/>
                      </a:endParaRPr>
                    </a:p>
                  </a:txBody>
                  <a:tcPr marL="6456" marR="6456" marT="6456"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nl-NL" sz="700" b="0" i="0" u="none" strike="noStrike">
                          <a:solidFill>
                            <a:srgbClr val="000000"/>
                          </a:solidFill>
                          <a:effectLst/>
                          <a:latin typeface="Roboto" panose="02000000000000000000" pitchFamily="2" charset="0"/>
                        </a:rPr>
                        <a:t> </a:t>
                      </a:r>
                    </a:p>
                  </a:txBody>
                  <a:tcPr marL="6456" marR="6456" marT="6456"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gridSpan="2">
                  <a:txBody>
                    <a:bodyPr/>
                    <a:lstStyle/>
                    <a:p>
                      <a:pPr algn="l" fontAlgn="b"/>
                      <a:r>
                        <a:rPr lang="en-US" sz="700" b="0" i="0" u="none" strike="noStrike">
                          <a:solidFill>
                            <a:srgbClr val="000000"/>
                          </a:solidFill>
                          <a:effectLst/>
                          <a:latin typeface="Roboto" panose="02000000000000000000" pitchFamily="2" charset="0"/>
                        </a:rPr>
                        <a:t>Translation to validation pillar needs more time</a:t>
                      </a:r>
                    </a:p>
                  </a:txBody>
                  <a:tcPr marL="6456" marR="6456" marT="6456"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nl-NL"/>
                    </a:p>
                  </a:txBody>
                  <a:tcPr/>
                </a:tc>
                <a:tc>
                  <a:txBody>
                    <a:bodyPr/>
                    <a:lstStyle/>
                    <a:p>
                      <a:pPr algn="l" fontAlgn="b"/>
                      <a:endParaRPr lang="nl-NL" sz="700" b="0" i="0" u="none" strike="noStrike">
                        <a:solidFill>
                          <a:srgbClr val="000000"/>
                        </a:solidFill>
                        <a:effectLst/>
                        <a:latin typeface="Roboto" panose="02000000000000000000" pitchFamily="2" charset="0"/>
                      </a:endParaRPr>
                    </a:p>
                  </a:txBody>
                  <a:tcPr marL="6456" marR="6456" marT="6456"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nl-NL" sz="700" b="0" i="0" u="none" strike="noStrike">
                        <a:solidFill>
                          <a:srgbClr val="000000"/>
                        </a:solidFill>
                        <a:effectLst/>
                        <a:latin typeface="Roboto" panose="02000000000000000000" pitchFamily="2" charset="0"/>
                      </a:endParaRPr>
                    </a:p>
                  </a:txBody>
                  <a:tcPr marL="6456" marR="6456" marT="6456" marB="0" anchor="b">
                    <a:lnL>
                      <a:noFill/>
                    </a:lnL>
                    <a:lnR>
                      <a:noFill/>
                    </a:lnR>
                    <a:lnT>
                      <a:noFill/>
                    </a:lnT>
                    <a:lnB>
                      <a:noFill/>
                    </a:lnB>
                  </a:tcPr>
                </a:tc>
                <a:tc>
                  <a:txBody>
                    <a:bodyPr/>
                    <a:lstStyle/>
                    <a:p>
                      <a:pPr algn="l" fontAlgn="b"/>
                      <a:endParaRPr lang="nl-NL" sz="700" b="0" i="0" u="none" strike="noStrike">
                        <a:solidFill>
                          <a:srgbClr val="000000"/>
                        </a:solidFill>
                        <a:effectLst/>
                        <a:latin typeface="Roboto" panose="02000000000000000000" pitchFamily="2" charset="0"/>
                      </a:endParaRPr>
                    </a:p>
                  </a:txBody>
                  <a:tcPr marL="6456" marR="6456" marT="6456" marB="0" anchor="b">
                    <a:lnL>
                      <a:noFill/>
                    </a:lnL>
                    <a:lnR>
                      <a:noFill/>
                    </a:lnR>
                    <a:lnT>
                      <a:noFill/>
                    </a:lnT>
                    <a:lnB>
                      <a:noFill/>
                    </a:lnB>
                  </a:tcPr>
                </a:tc>
                <a:extLst>
                  <a:ext uri="{0D108BD9-81ED-4DB2-BD59-A6C34878D82A}">
                    <a16:rowId xmlns:a16="http://schemas.microsoft.com/office/drawing/2014/main" val="2054332882"/>
                  </a:ext>
                </a:extLst>
              </a:tr>
              <a:tr h="129120">
                <a:tc>
                  <a:txBody>
                    <a:bodyPr/>
                    <a:lstStyle/>
                    <a:p>
                      <a:pPr algn="l" fontAlgn="b"/>
                      <a:endParaRPr lang="nl-NL" sz="700" b="0" i="0" u="none" strike="noStrike">
                        <a:solidFill>
                          <a:srgbClr val="000000"/>
                        </a:solidFill>
                        <a:effectLst/>
                        <a:latin typeface="Roboto" panose="02000000000000000000" pitchFamily="2" charset="0"/>
                      </a:endParaRPr>
                    </a:p>
                  </a:txBody>
                  <a:tcPr marL="6456" marR="6456" marT="6456" marB="0" anchor="b">
                    <a:lnL>
                      <a:noFill/>
                    </a:lnL>
                    <a:lnR>
                      <a:noFill/>
                    </a:lnR>
                    <a:lnT>
                      <a:noFill/>
                    </a:lnT>
                    <a:lnB>
                      <a:noFill/>
                    </a:lnB>
                  </a:tcPr>
                </a:tc>
                <a:tc>
                  <a:txBody>
                    <a:bodyPr/>
                    <a:lstStyle/>
                    <a:p>
                      <a:pPr algn="l" fontAlgn="b"/>
                      <a:endParaRPr lang="nl-NL" sz="700" b="0" i="0" u="none" strike="noStrike">
                        <a:solidFill>
                          <a:srgbClr val="000000"/>
                        </a:solidFill>
                        <a:effectLst/>
                        <a:latin typeface="Roboto" panose="02000000000000000000" pitchFamily="2" charset="0"/>
                      </a:endParaRPr>
                    </a:p>
                  </a:txBody>
                  <a:tcPr marL="6456" marR="6456" marT="6456"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nl-NL" sz="700" b="0" i="0" u="none" strike="noStrike" dirty="0">
                        <a:solidFill>
                          <a:srgbClr val="000000"/>
                        </a:solidFill>
                        <a:effectLst/>
                        <a:latin typeface="Roboto" panose="02000000000000000000" pitchFamily="2" charset="0"/>
                      </a:endParaRPr>
                    </a:p>
                  </a:txBody>
                  <a:tcPr marL="6456" marR="6456" marT="6456"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nl-NL" sz="700" b="0" i="0" u="none" strike="noStrike">
                        <a:solidFill>
                          <a:srgbClr val="000000"/>
                        </a:solidFill>
                        <a:effectLst/>
                        <a:latin typeface="Roboto" panose="02000000000000000000" pitchFamily="2" charset="0"/>
                      </a:endParaRPr>
                    </a:p>
                  </a:txBody>
                  <a:tcPr marL="6456" marR="6456" marT="6456"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nl-NL" sz="700" b="0" i="0" u="none" strike="noStrike">
                        <a:solidFill>
                          <a:srgbClr val="000000"/>
                        </a:solidFill>
                        <a:effectLst/>
                        <a:latin typeface="Roboto" panose="02000000000000000000" pitchFamily="2" charset="0"/>
                      </a:endParaRPr>
                    </a:p>
                  </a:txBody>
                  <a:tcPr marL="6456" marR="6456" marT="6456" marB="0" anchor="b">
                    <a:lnL>
                      <a:noFill/>
                    </a:lnL>
                    <a:lnR>
                      <a:noFill/>
                    </a:lnR>
                    <a:lnT>
                      <a:noFill/>
                    </a:lnT>
                    <a:lnB>
                      <a:noFill/>
                    </a:lnB>
                  </a:tcPr>
                </a:tc>
                <a:tc>
                  <a:txBody>
                    <a:bodyPr/>
                    <a:lstStyle/>
                    <a:p>
                      <a:pPr algn="l" fontAlgn="b"/>
                      <a:endParaRPr lang="nl-NL" sz="700" b="0" i="0" u="none" strike="noStrike">
                        <a:solidFill>
                          <a:srgbClr val="000000"/>
                        </a:solidFill>
                        <a:effectLst/>
                        <a:latin typeface="Roboto" panose="02000000000000000000" pitchFamily="2" charset="0"/>
                      </a:endParaRPr>
                    </a:p>
                  </a:txBody>
                  <a:tcPr marL="6456" marR="6456" marT="6456" marB="0" anchor="b">
                    <a:lnL>
                      <a:noFill/>
                    </a:lnL>
                    <a:lnR>
                      <a:noFill/>
                    </a:lnR>
                    <a:lnT>
                      <a:noFill/>
                    </a:lnT>
                    <a:lnB>
                      <a:noFill/>
                    </a:lnB>
                  </a:tcPr>
                </a:tc>
                <a:tc>
                  <a:txBody>
                    <a:bodyPr/>
                    <a:lstStyle/>
                    <a:p>
                      <a:pPr algn="l" fontAlgn="b"/>
                      <a:endParaRPr lang="nl-NL" sz="700" b="0" i="0" u="none" strike="noStrike" dirty="0">
                        <a:solidFill>
                          <a:srgbClr val="000000"/>
                        </a:solidFill>
                        <a:effectLst/>
                        <a:latin typeface="Roboto" panose="02000000000000000000" pitchFamily="2" charset="0"/>
                      </a:endParaRPr>
                    </a:p>
                  </a:txBody>
                  <a:tcPr marL="6456" marR="6456" marT="6456" marB="0" anchor="b">
                    <a:lnL>
                      <a:noFill/>
                    </a:lnL>
                    <a:lnR>
                      <a:noFill/>
                    </a:lnR>
                    <a:lnT>
                      <a:noFill/>
                    </a:lnT>
                    <a:lnB>
                      <a:noFill/>
                    </a:lnB>
                  </a:tcPr>
                </a:tc>
                <a:extLst>
                  <a:ext uri="{0D108BD9-81ED-4DB2-BD59-A6C34878D82A}">
                    <a16:rowId xmlns:a16="http://schemas.microsoft.com/office/drawing/2014/main" val="1167027154"/>
                  </a:ext>
                </a:extLst>
              </a:tr>
            </a:tbl>
          </a:graphicData>
        </a:graphic>
      </p:graphicFrame>
      <p:sp>
        <p:nvSpPr>
          <p:cNvPr id="3" name="Slide Number Placeholder 2">
            <a:extLst>
              <a:ext uri="{FF2B5EF4-FFF2-40B4-BE49-F238E27FC236}">
                <a16:creationId xmlns:a16="http://schemas.microsoft.com/office/drawing/2014/main" id="{7A2C33FF-5C84-311E-2218-253CD9B5019C}"/>
              </a:ext>
            </a:extLst>
          </p:cNvPr>
          <p:cNvSpPr>
            <a:spLocks noGrp="1"/>
          </p:cNvSpPr>
          <p:nvPr>
            <p:ph type="sldNum" sz="quarter" idx="12"/>
          </p:nvPr>
        </p:nvSpPr>
        <p:spPr/>
        <p:txBody>
          <a:bodyPr/>
          <a:lstStyle/>
          <a:p>
            <a:fld id="{A406D11D-A0CC-4237-8EFB-A90F7441C820}" type="slidenum">
              <a:rPr lang="en-GB" smtClean="0"/>
              <a:pPr/>
              <a:t>2</a:t>
            </a:fld>
            <a:endParaRPr lang="en-GB" dirty="0"/>
          </a:p>
        </p:txBody>
      </p:sp>
    </p:spTree>
    <p:extLst>
      <p:ext uri="{BB962C8B-B14F-4D97-AF65-F5344CB8AC3E}">
        <p14:creationId xmlns:p14="http://schemas.microsoft.com/office/powerpoint/2010/main" val="25990532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a:t>Explanation</a:t>
            </a:r>
            <a:r>
              <a:rPr lang="nl-NL" dirty="0"/>
              <a:t> (1)	</a:t>
            </a:r>
          </a:p>
        </p:txBody>
      </p:sp>
      <p:sp>
        <p:nvSpPr>
          <p:cNvPr id="3" name="Tijdelijke aanduiding voor inhoud 2"/>
          <p:cNvSpPr>
            <a:spLocks noGrp="1"/>
          </p:cNvSpPr>
          <p:nvPr>
            <p:ph idx="1"/>
          </p:nvPr>
        </p:nvSpPr>
        <p:spPr/>
        <p:txBody>
          <a:bodyPr/>
          <a:lstStyle/>
          <a:p>
            <a:r>
              <a:rPr lang="nl-NL" dirty="0"/>
              <a:t>We </a:t>
            </a:r>
            <a:r>
              <a:rPr lang="nl-NL" dirty="0" err="1"/>
              <a:t>will</a:t>
            </a:r>
            <a:r>
              <a:rPr lang="nl-NL" dirty="0"/>
              <a:t> </a:t>
            </a:r>
            <a:r>
              <a:rPr lang="nl-NL" dirty="0" err="1"/>
              <a:t>deliver</a:t>
            </a:r>
            <a:r>
              <a:rPr lang="nl-NL" dirty="0"/>
              <a:t> a matrix </a:t>
            </a:r>
            <a:r>
              <a:rPr lang="nl-NL" dirty="0" err="1"/>
              <a:t>comprising</a:t>
            </a:r>
            <a:r>
              <a:rPr lang="nl-NL" dirty="0"/>
              <a:t> of </a:t>
            </a:r>
            <a:r>
              <a:rPr lang="nl-NL" dirty="0" err="1"/>
              <a:t>the</a:t>
            </a:r>
            <a:r>
              <a:rPr lang="nl-NL" dirty="0"/>
              <a:t> relevant </a:t>
            </a:r>
            <a:r>
              <a:rPr lang="nl-NL" dirty="0" err="1"/>
              <a:t>requirements</a:t>
            </a:r>
            <a:r>
              <a:rPr lang="nl-NL" dirty="0"/>
              <a:t> </a:t>
            </a:r>
            <a:r>
              <a:rPr lang="nl-NL" dirty="0" err="1"/>
              <a:t>defined</a:t>
            </a:r>
            <a:r>
              <a:rPr lang="nl-NL" dirty="0"/>
              <a:t> </a:t>
            </a:r>
            <a:r>
              <a:rPr lang="nl-NL" dirty="0" err="1"/>
              <a:t>so</a:t>
            </a:r>
            <a:r>
              <a:rPr lang="nl-NL" dirty="0"/>
              <a:t> far, </a:t>
            </a:r>
            <a:r>
              <a:rPr lang="nl-NL" dirty="0" err="1"/>
              <a:t>against</a:t>
            </a:r>
            <a:r>
              <a:rPr lang="nl-NL" dirty="0"/>
              <a:t> </a:t>
            </a:r>
            <a:r>
              <a:rPr lang="nl-NL" dirty="0" err="1"/>
              <a:t>the</a:t>
            </a:r>
            <a:r>
              <a:rPr lang="nl-NL" dirty="0"/>
              <a:t> different </a:t>
            </a:r>
            <a:r>
              <a:rPr lang="nl-NL" dirty="0" err="1"/>
              <a:t>validation</a:t>
            </a:r>
            <a:r>
              <a:rPr lang="nl-NL" dirty="0"/>
              <a:t> </a:t>
            </a:r>
            <a:r>
              <a:rPr lang="nl-NL" dirty="0" err="1"/>
              <a:t>pillars</a:t>
            </a:r>
            <a:endParaRPr lang="nl-NL" dirty="0"/>
          </a:p>
          <a:p>
            <a:r>
              <a:rPr lang="nl-NL" dirty="0"/>
              <a:t>The </a:t>
            </a:r>
            <a:r>
              <a:rPr lang="nl-NL" dirty="0" err="1"/>
              <a:t>objective</a:t>
            </a:r>
            <a:r>
              <a:rPr lang="nl-NL" dirty="0"/>
              <a:t> is to </a:t>
            </a:r>
            <a:r>
              <a:rPr lang="nl-NL" dirty="0" err="1"/>
              <a:t>elaborate</a:t>
            </a:r>
            <a:r>
              <a:rPr lang="nl-NL" dirty="0"/>
              <a:t> </a:t>
            </a:r>
            <a:r>
              <a:rPr lang="nl-NL" dirty="0" err="1"/>
              <a:t>both</a:t>
            </a:r>
            <a:r>
              <a:rPr lang="nl-NL" dirty="0"/>
              <a:t> </a:t>
            </a:r>
            <a:r>
              <a:rPr lang="nl-NL" dirty="0" err="1"/>
              <a:t>requirements</a:t>
            </a:r>
            <a:r>
              <a:rPr lang="nl-NL" dirty="0"/>
              <a:t> </a:t>
            </a:r>
            <a:r>
              <a:rPr lang="nl-NL" dirty="0" err="1"/>
              <a:t>and</a:t>
            </a:r>
            <a:r>
              <a:rPr lang="nl-NL" dirty="0"/>
              <a:t> </a:t>
            </a:r>
            <a:r>
              <a:rPr lang="nl-NL" dirty="0" err="1"/>
              <a:t>validation</a:t>
            </a:r>
            <a:r>
              <a:rPr lang="nl-NL" dirty="0"/>
              <a:t> </a:t>
            </a:r>
            <a:r>
              <a:rPr lang="nl-NL" dirty="0" err="1"/>
              <a:t>methods</a:t>
            </a:r>
            <a:r>
              <a:rPr lang="nl-NL" dirty="0"/>
              <a:t> as </a:t>
            </a:r>
            <a:r>
              <a:rPr lang="nl-NL" dirty="0" err="1"/>
              <a:t>much</a:t>
            </a:r>
            <a:r>
              <a:rPr lang="nl-NL" dirty="0"/>
              <a:t> as </a:t>
            </a:r>
            <a:r>
              <a:rPr lang="nl-NL" dirty="0" err="1"/>
              <a:t>possible</a:t>
            </a:r>
            <a:r>
              <a:rPr lang="nl-NL" dirty="0"/>
              <a:t> to make </a:t>
            </a:r>
            <a:r>
              <a:rPr lang="nl-NL" dirty="0" err="1"/>
              <a:t>them</a:t>
            </a:r>
            <a:r>
              <a:rPr lang="nl-NL" dirty="0"/>
              <a:t> </a:t>
            </a:r>
            <a:r>
              <a:rPr lang="nl-NL" dirty="0" err="1"/>
              <a:t>applicable</a:t>
            </a:r>
            <a:r>
              <a:rPr lang="nl-NL" dirty="0"/>
              <a:t> </a:t>
            </a:r>
            <a:r>
              <a:rPr lang="nl-NL" dirty="0" err="1"/>
              <a:t>within</a:t>
            </a:r>
            <a:r>
              <a:rPr lang="nl-NL" dirty="0"/>
              <a:t> </a:t>
            </a:r>
            <a:r>
              <a:rPr lang="nl-NL" dirty="0" err="1"/>
              <a:t>the</a:t>
            </a:r>
            <a:r>
              <a:rPr lang="nl-NL" dirty="0"/>
              <a:t> </a:t>
            </a:r>
            <a:r>
              <a:rPr lang="nl-NL" dirty="0" err="1"/>
              <a:t>given</a:t>
            </a:r>
            <a:r>
              <a:rPr lang="nl-NL" dirty="0"/>
              <a:t> time frame (2024) </a:t>
            </a:r>
          </a:p>
          <a:p>
            <a:r>
              <a:rPr lang="nl-NL" dirty="0" err="1"/>
              <a:t>Which</a:t>
            </a:r>
            <a:r>
              <a:rPr lang="nl-NL" dirty="0"/>
              <a:t> </a:t>
            </a:r>
            <a:r>
              <a:rPr lang="nl-NL" dirty="0" err="1"/>
              <a:t>validation</a:t>
            </a:r>
            <a:r>
              <a:rPr lang="nl-NL" dirty="0"/>
              <a:t> </a:t>
            </a:r>
            <a:r>
              <a:rPr lang="nl-NL" dirty="0" err="1"/>
              <a:t>pillars</a:t>
            </a:r>
            <a:r>
              <a:rPr lang="nl-NL" dirty="0"/>
              <a:t> are </a:t>
            </a:r>
            <a:r>
              <a:rPr lang="nl-NL" dirty="0" err="1"/>
              <a:t>used</a:t>
            </a:r>
            <a:r>
              <a:rPr lang="nl-NL" dirty="0"/>
              <a:t> for a </a:t>
            </a:r>
            <a:r>
              <a:rPr lang="nl-NL" dirty="0" err="1"/>
              <a:t>specific</a:t>
            </a:r>
            <a:r>
              <a:rPr lang="nl-NL" dirty="0"/>
              <a:t> ADS, </a:t>
            </a:r>
            <a:r>
              <a:rPr lang="nl-NL" dirty="0" err="1"/>
              <a:t>cannot</a:t>
            </a:r>
            <a:r>
              <a:rPr lang="nl-NL" dirty="0"/>
              <a:t> </a:t>
            </a:r>
            <a:r>
              <a:rPr lang="nl-NL" dirty="0" err="1"/>
              <a:t>be</a:t>
            </a:r>
            <a:r>
              <a:rPr lang="nl-NL" dirty="0"/>
              <a:t> </a:t>
            </a:r>
            <a:r>
              <a:rPr lang="nl-NL" dirty="0" err="1"/>
              <a:t>defined</a:t>
            </a:r>
            <a:r>
              <a:rPr lang="nl-NL" dirty="0"/>
              <a:t> in advance </a:t>
            </a:r>
            <a:r>
              <a:rPr lang="nl-NL" dirty="0" err="1"/>
              <a:t>and</a:t>
            </a:r>
            <a:r>
              <a:rPr lang="nl-NL" dirty="0"/>
              <a:t> </a:t>
            </a:r>
            <a:r>
              <a:rPr lang="nl-NL" dirty="0" err="1"/>
              <a:t>depends</a:t>
            </a:r>
            <a:r>
              <a:rPr lang="nl-NL" dirty="0"/>
              <a:t> </a:t>
            </a:r>
            <a:r>
              <a:rPr lang="nl-NL" dirty="0" err="1"/>
              <a:t>a.o</a:t>
            </a:r>
            <a:r>
              <a:rPr lang="nl-NL" dirty="0"/>
              <a:t>. on </a:t>
            </a:r>
            <a:r>
              <a:rPr lang="nl-NL" dirty="0" err="1"/>
              <a:t>the</a:t>
            </a:r>
            <a:r>
              <a:rPr lang="nl-NL" dirty="0"/>
              <a:t> </a:t>
            </a:r>
            <a:r>
              <a:rPr lang="nl-NL" dirty="0" err="1"/>
              <a:t>documentation</a:t>
            </a:r>
            <a:r>
              <a:rPr lang="nl-NL" dirty="0"/>
              <a:t>/information </a:t>
            </a:r>
            <a:r>
              <a:rPr lang="nl-NL" dirty="0" err="1"/>
              <a:t>provided</a:t>
            </a:r>
            <a:r>
              <a:rPr lang="nl-NL" dirty="0"/>
              <a:t> </a:t>
            </a:r>
            <a:r>
              <a:rPr lang="nl-NL" dirty="0" err="1"/>
              <a:t>by</a:t>
            </a:r>
            <a:r>
              <a:rPr lang="nl-NL" dirty="0"/>
              <a:t> </a:t>
            </a:r>
            <a:r>
              <a:rPr lang="nl-NL" dirty="0" err="1"/>
              <a:t>the</a:t>
            </a:r>
            <a:r>
              <a:rPr lang="nl-NL" dirty="0"/>
              <a:t> </a:t>
            </a:r>
            <a:r>
              <a:rPr lang="nl-NL" dirty="0" err="1"/>
              <a:t>manufacturer</a:t>
            </a:r>
            <a:r>
              <a:rPr lang="nl-NL" dirty="0"/>
              <a:t>, </a:t>
            </a:r>
            <a:r>
              <a:rPr lang="nl-NL" dirty="0" err="1"/>
              <a:t>outcome</a:t>
            </a:r>
            <a:r>
              <a:rPr lang="nl-NL" dirty="0"/>
              <a:t> of </a:t>
            </a:r>
            <a:r>
              <a:rPr lang="nl-NL" dirty="0" err="1"/>
              <a:t>other</a:t>
            </a:r>
            <a:r>
              <a:rPr lang="nl-NL" dirty="0"/>
              <a:t> </a:t>
            </a:r>
            <a:r>
              <a:rPr lang="nl-NL" dirty="0" err="1"/>
              <a:t>validation</a:t>
            </a:r>
            <a:r>
              <a:rPr lang="nl-NL" dirty="0"/>
              <a:t> </a:t>
            </a:r>
            <a:r>
              <a:rPr lang="nl-NL" dirty="0" err="1"/>
              <a:t>pillars</a:t>
            </a:r>
            <a:endParaRPr lang="nl-NL" dirty="0"/>
          </a:p>
          <a:p>
            <a:endParaRPr lang="nl-NL" dirty="0"/>
          </a:p>
        </p:txBody>
      </p:sp>
      <p:sp>
        <p:nvSpPr>
          <p:cNvPr id="4" name="Slide Number Placeholder 3">
            <a:extLst>
              <a:ext uri="{FF2B5EF4-FFF2-40B4-BE49-F238E27FC236}">
                <a16:creationId xmlns:a16="http://schemas.microsoft.com/office/drawing/2014/main" id="{97556642-799D-E780-40A9-910DF6A777E6}"/>
              </a:ext>
            </a:extLst>
          </p:cNvPr>
          <p:cNvSpPr>
            <a:spLocks noGrp="1"/>
          </p:cNvSpPr>
          <p:nvPr>
            <p:ph type="sldNum" sz="quarter" idx="12"/>
          </p:nvPr>
        </p:nvSpPr>
        <p:spPr/>
        <p:txBody>
          <a:bodyPr/>
          <a:lstStyle/>
          <a:p>
            <a:fld id="{A406D11D-A0CC-4237-8EFB-A90F7441C820}" type="slidenum">
              <a:rPr lang="en-GB" smtClean="0"/>
              <a:pPr/>
              <a:t>3</a:t>
            </a:fld>
            <a:endParaRPr lang="en-GB" dirty="0"/>
          </a:p>
        </p:txBody>
      </p:sp>
    </p:spTree>
    <p:extLst>
      <p:ext uri="{BB962C8B-B14F-4D97-AF65-F5344CB8AC3E}">
        <p14:creationId xmlns:p14="http://schemas.microsoft.com/office/powerpoint/2010/main" val="1105736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FDF42E-9024-72A2-CC17-7CC643669425}"/>
              </a:ext>
            </a:extLst>
          </p:cNvPr>
          <p:cNvSpPr>
            <a:spLocks noGrp="1"/>
          </p:cNvSpPr>
          <p:nvPr>
            <p:ph type="title"/>
          </p:nvPr>
        </p:nvSpPr>
        <p:spPr>
          <a:xfrm>
            <a:off x="142129" y="454025"/>
            <a:ext cx="11910918" cy="1325563"/>
          </a:xfrm>
        </p:spPr>
        <p:txBody>
          <a:bodyPr>
            <a:noAutofit/>
          </a:bodyPr>
          <a:lstStyle/>
          <a:p>
            <a:r>
              <a:rPr lang="en-US" sz="4000" dirty="0"/>
              <a:t>Explanation (2): </a:t>
            </a:r>
            <a:r>
              <a:rPr lang="en-US" sz="2400" b="1" dirty="0"/>
              <a:t>Traffic scenarios </a:t>
            </a:r>
            <a:r>
              <a:rPr lang="en-US" sz="2400" dirty="0"/>
              <a:t>are an essential element for the development and application of validation methods and detailing of requirements</a:t>
            </a:r>
            <a:endParaRPr lang="en-GB" sz="2800" dirty="0"/>
          </a:p>
        </p:txBody>
      </p:sp>
      <p:sp>
        <p:nvSpPr>
          <p:cNvPr id="5" name="Text Placeholder 4">
            <a:extLst>
              <a:ext uri="{FF2B5EF4-FFF2-40B4-BE49-F238E27FC236}">
                <a16:creationId xmlns:a16="http://schemas.microsoft.com/office/drawing/2014/main" id="{247D9AA9-21C9-C189-143E-C9E64FA074CA}"/>
              </a:ext>
            </a:extLst>
          </p:cNvPr>
          <p:cNvSpPr>
            <a:spLocks noGrp="1"/>
          </p:cNvSpPr>
          <p:nvPr>
            <p:ph type="body" idx="1"/>
          </p:nvPr>
        </p:nvSpPr>
        <p:spPr>
          <a:xfrm>
            <a:off x="2188068" y="4083599"/>
            <a:ext cx="2195674" cy="432000"/>
          </a:xfrm>
        </p:spPr>
        <p:txBody>
          <a:bodyPr>
            <a:normAutofit fontScale="92500" lnSpcReduction="10000"/>
          </a:bodyPr>
          <a:lstStyle/>
          <a:p>
            <a:pPr algn="ctr"/>
            <a:r>
              <a:rPr lang="en-US" dirty="0"/>
              <a:t>VMAD</a:t>
            </a:r>
            <a:endParaRPr lang="en-GB" dirty="0"/>
          </a:p>
        </p:txBody>
      </p:sp>
      <p:sp>
        <p:nvSpPr>
          <p:cNvPr id="3" name="Content Placeholder 2">
            <a:extLst>
              <a:ext uri="{FF2B5EF4-FFF2-40B4-BE49-F238E27FC236}">
                <a16:creationId xmlns:a16="http://schemas.microsoft.com/office/drawing/2014/main" id="{8C184100-0ED4-DAA0-C910-4248AE06484E}"/>
              </a:ext>
            </a:extLst>
          </p:cNvPr>
          <p:cNvSpPr>
            <a:spLocks noGrp="1"/>
          </p:cNvSpPr>
          <p:nvPr>
            <p:ph sz="half" idx="2"/>
          </p:nvPr>
        </p:nvSpPr>
        <p:spPr>
          <a:xfrm>
            <a:off x="707009" y="4476210"/>
            <a:ext cx="5400000" cy="2376000"/>
          </a:xfrm>
        </p:spPr>
        <p:txBody>
          <a:bodyPr>
            <a:noAutofit/>
          </a:bodyPr>
          <a:lstStyle/>
          <a:p>
            <a:pPr>
              <a:spcBef>
                <a:spcPts val="400"/>
              </a:spcBef>
            </a:pPr>
            <a:r>
              <a:rPr lang="en-GB" dirty="0"/>
              <a:t>Template(s) of scenario</a:t>
            </a:r>
          </a:p>
          <a:p>
            <a:pPr>
              <a:spcBef>
                <a:spcPts val="400"/>
              </a:spcBef>
            </a:pPr>
            <a:r>
              <a:rPr lang="en-GB" altLang="ja-JP" dirty="0"/>
              <a:t>procedures</a:t>
            </a:r>
            <a:r>
              <a:rPr lang="en-GB" dirty="0"/>
              <a:t> for maintaining catalogue(s)</a:t>
            </a:r>
          </a:p>
          <a:p>
            <a:pPr lvl="1">
              <a:spcBef>
                <a:spcPts val="400"/>
              </a:spcBef>
            </a:pPr>
            <a:r>
              <a:rPr lang="en-GB" dirty="0"/>
              <a:t>Structure and/or requirements of catalogue(s)</a:t>
            </a:r>
          </a:p>
          <a:p>
            <a:pPr>
              <a:spcBef>
                <a:spcPts val="400"/>
              </a:spcBef>
            </a:pPr>
            <a:r>
              <a:rPr lang="en-GB" altLang="ja-JP" b="1" dirty="0"/>
              <a:t>Scenario Application</a:t>
            </a:r>
            <a:r>
              <a:rPr lang="en-GB" altLang="ja-JP" dirty="0"/>
              <a:t> - to validation pillars</a:t>
            </a:r>
          </a:p>
          <a:p>
            <a:endParaRPr lang="en-GB" dirty="0"/>
          </a:p>
        </p:txBody>
      </p:sp>
      <p:sp>
        <p:nvSpPr>
          <p:cNvPr id="6" name="Text Placeholder 5">
            <a:extLst>
              <a:ext uri="{FF2B5EF4-FFF2-40B4-BE49-F238E27FC236}">
                <a16:creationId xmlns:a16="http://schemas.microsoft.com/office/drawing/2014/main" id="{7EFE74E9-54AB-CDDB-5494-DFBDB5E7CC52}"/>
              </a:ext>
            </a:extLst>
          </p:cNvPr>
          <p:cNvSpPr>
            <a:spLocks noGrp="1"/>
          </p:cNvSpPr>
          <p:nvPr>
            <p:ph type="body" sz="quarter" idx="3"/>
          </p:nvPr>
        </p:nvSpPr>
        <p:spPr>
          <a:xfrm>
            <a:off x="7866962" y="4058466"/>
            <a:ext cx="2206486" cy="432000"/>
          </a:xfrm>
        </p:spPr>
        <p:txBody>
          <a:bodyPr>
            <a:normAutofit fontScale="92500" lnSpcReduction="10000"/>
          </a:bodyPr>
          <a:lstStyle/>
          <a:p>
            <a:pPr algn="ctr"/>
            <a:r>
              <a:rPr lang="en-US" dirty="0"/>
              <a:t>FRAV</a:t>
            </a:r>
            <a:endParaRPr lang="en-GB" dirty="0"/>
          </a:p>
        </p:txBody>
      </p:sp>
      <p:sp>
        <p:nvSpPr>
          <p:cNvPr id="7" name="Content Placeholder 6">
            <a:extLst>
              <a:ext uri="{FF2B5EF4-FFF2-40B4-BE49-F238E27FC236}">
                <a16:creationId xmlns:a16="http://schemas.microsoft.com/office/drawing/2014/main" id="{C52277C3-D9E9-0517-9DC5-2FB9CE275870}"/>
              </a:ext>
            </a:extLst>
          </p:cNvPr>
          <p:cNvSpPr>
            <a:spLocks noGrp="1"/>
          </p:cNvSpPr>
          <p:nvPr>
            <p:ph sz="quarter" idx="4"/>
          </p:nvPr>
        </p:nvSpPr>
        <p:spPr>
          <a:xfrm>
            <a:off x="6278252" y="4451077"/>
            <a:ext cx="5400000" cy="2376000"/>
          </a:xfrm>
        </p:spPr>
        <p:txBody>
          <a:bodyPr>
            <a:noAutofit/>
          </a:bodyPr>
          <a:lstStyle/>
          <a:p>
            <a:pPr>
              <a:spcBef>
                <a:spcPts val="400"/>
              </a:spcBef>
            </a:pPr>
            <a:r>
              <a:rPr lang="en-GB" dirty="0"/>
              <a:t>Behavioural competency definition</a:t>
            </a:r>
          </a:p>
          <a:p>
            <a:pPr lvl="1">
              <a:spcBef>
                <a:spcPts val="400"/>
              </a:spcBef>
            </a:pPr>
            <a:r>
              <a:rPr lang="en-GB" dirty="0"/>
              <a:t>Global requirements</a:t>
            </a:r>
          </a:p>
          <a:p>
            <a:pPr lvl="1">
              <a:spcBef>
                <a:spcPts val="400"/>
              </a:spcBef>
            </a:pPr>
            <a:r>
              <a:rPr lang="en-GB" dirty="0"/>
              <a:t>Traffic-rule conversions</a:t>
            </a:r>
          </a:p>
          <a:p>
            <a:pPr lvl="1">
              <a:spcBef>
                <a:spcPts val="400"/>
              </a:spcBef>
            </a:pPr>
            <a:r>
              <a:rPr lang="en-GB" dirty="0"/>
              <a:t>Safety models</a:t>
            </a:r>
          </a:p>
          <a:p>
            <a:pPr>
              <a:spcBef>
                <a:spcPts val="400"/>
              </a:spcBef>
            </a:pPr>
            <a:r>
              <a:rPr lang="en-GB" altLang="ja-JP" b="1" dirty="0"/>
              <a:t>Scenario Application</a:t>
            </a:r>
            <a:r>
              <a:rPr lang="en-GB" altLang="ja-JP" dirty="0"/>
              <a:t> - to safety requirements through behavioural competencies</a:t>
            </a:r>
            <a:endParaRPr lang="en-GB" dirty="0"/>
          </a:p>
        </p:txBody>
      </p:sp>
      <p:sp>
        <p:nvSpPr>
          <p:cNvPr id="4" name="Slide Number Placeholder 3">
            <a:extLst>
              <a:ext uri="{FF2B5EF4-FFF2-40B4-BE49-F238E27FC236}">
                <a16:creationId xmlns:a16="http://schemas.microsoft.com/office/drawing/2014/main" id="{D3C47D63-0A7C-A6FA-CE9F-3E69890CE951}"/>
              </a:ext>
            </a:extLst>
          </p:cNvPr>
          <p:cNvSpPr>
            <a:spLocks noGrp="1"/>
          </p:cNvSpPr>
          <p:nvPr>
            <p:ph type="sldNum" sz="quarter" idx="12"/>
          </p:nvPr>
        </p:nvSpPr>
        <p:spPr>
          <a:xfrm>
            <a:off x="9309847" y="6487085"/>
            <a:ext cx="2743200" cy="365125"/>
          </a:xfrm>
        </p:spPr>
        <p:txBody>
          <a:bodyPr/>
          <a:lstStyle/>
          <a:p>
            <a:fld id="{A406D11D-A0CC-4237-8EFB-A90F7441C820}" type="slidenum">
              <a:rPr lang="en-GB" smtClean="0"/>
              <a:pPr/>
              <a:t>4</a:t>
            </a:fld>
            <a:endParaRPr lang="en-GB" dirty="0"/>
          </a:p>
        </p:txBody>
      </p:sp>
      <p:sp>
        <p:nvSpPr>
          <p:cNvPr id="9" name="Title 1">
            <a:extLst>
              <a:ext uri="{FF2B5EF4-FFF2-40B4-BE49-F238E27FC236}">
                <a16:creationId xmlns:a16="http://schemas.microsoft.com/office/drawing/2014/main" id="{ACC719ED-0F90-EFA8-AB12-4557F772BC83}"/>
              </a:ext>
            </a:extLst>
          </p:cNvPr>
          <p:cNvSpPr txBox="1">
            <a:spLocks/>
          </p:cNvSpPr>
          <p:nvPr/>
        </p:nvSpPr>
        <p:spPr>
          <a:xfrm>
            <a:off x="3663389" y="1748574"/>
            <a:ext cx="4862046" cy="545824"/>
          </a:xfrm>
          <a:prstGeom prst="rect">
            <a:avLst/>
          </a:prstGeom>
        </p:spPr>
        <p:txBody>
          <a:bodyPr vert="horz" lIns="91440" tIns="45720" rIns="91440" bIns="45720" rtlCol="0" anchor="b">
            <a:normAutofit fontScale="92500"/>
          </a:bodyPr>
          <a:lstStyle>
            <a:lvl1pPr indent="0" algn="ctr">
              <a:lnSpc>
                <a:spcPct val="90000"/>
              </a:lnSpc>
              <a:spcBef>
                <a:spcPts val="1000"/>
              </a:spcBef>
              <a:buFont typeface="Arial" panose="020B0604020202020204" pitchFamily="34" charset="0"/>
              <a:buNone/>
              <a:defRPr sz="2800" b="1">
                <a:solidFill>
                  <a:srgbClr val="5B92E5"/>
                </a:solidFill>
                <a:latin typeface="Roboto" panose="02000000000000000000" pitchFamily="2" charset="0"/>
                <a:ea typeface="Roboto" panose="02000000000000000000" pitchFamily="2" charset="0"/>
                <a:cs typeface="Roboto" panose="02000000000000000000" pitchFamily="2" charset="0"/>
              </a:defRPr>
            </a:lvl1pPr>
            <a:lvl2pPr indent="0">
              <a:lnSpc>
                <a:spcPct val="90000"/>
              </a:lnSpc>
              <a:spcBef>
                <a:spcPts val="500"/>
              </a:spcBef>
              <a:buFont typeface="Arial" panose="020B0604020202020204" pitchFamily="34" charset="0"/>
              <a:buNone/>
              <a:defRPr sz="2000" b="1"/>
            </a:lvl2pPr>
            <a:lvl3pPr indent="0">
              <a:lnSpc>
                <a:spcPct val="90000"/>
              </a:lnSpc>
              <a:spcBef>
                <a:spcPts val="500"/>
              </a:spcBef>
              <a:buFont typeface="Arial" panose="020B0604020202020204" pitchFamily="34" charset="0"/>
              <a:buNone/>
              <a:defRPr b="1"/>
            </a:lvl3pPr>
            <a:lvl4pPr indent="0">
              <a:lnSpc>
                <a:spcPct val="90000"/>
              </a:lnSpc>
              <a:spcBef>
                <a:spcPts val="500"/>
              </a:spcBef>
              <a:buFont typeface="Arial" panose="020B0604020202020204" pitchFamily="34" charset="0"/>
              <a:buNone/>
              <a:defRPr sz="1600" b="1"/>
            </a:lvl4pPr>
            <a:lvl5pPr indent="0">
              <a:lnSpc>
                <a:spcPct val="90000"/>
              </a:lnSpc>
              <a:spcBef>
                <a:spcPts val="500"/>
              </a:spcBef>
              <a:buFont typeface="Arial" panose="020B0604020202020204" pitchFamily="34" charset="0"/>
              <a:buNone/>
              <a:defRPr sz="1600" b="1"/>
            </a:lvl5pPr>
            <a:lvl6pPr indent="0">
              <a:lnSpc>
                <a:spcPct val="90000"/>
              </a:lnSpc>
              <a:spcBef>
                <a:spcPts val="500"/>
              </a:spcBef>
              <a:buFont typeface="Arial" panose="020B0604020202020204" pitchFamily="34" charset="0"/>
              <a:buNone/>
              <a:defRPr sz="1600" b="1"/>
            </a:lvl6pPr>
            <a:lvl7pPr indent="0">
              <a:lnSpc>
                <a:spcPct val="90000"/>
              </a:lnSpc>
              <a:spcBef>
                <a:spcPts val="500"/>
              </a:spcBef>
              <a:buFont typeface="Arial" panose="020B0604020202020204" pitchFamily="34" charset="0"/>
              <a:buNone/>
              <a:defRPr sz="1600" b="1"/>
            </a:lvl7pPr>
            <a:lvl8pPr indent="0">
              <a:lnSpc>
                <a:spcPct val="90000"/>
              </a:lnSpc>
              <a:spcBef>
                <a:spcPts val="500"/>
              </a:spcBef>
              <a:buFont typeface="Arial" panose="020B0604020202020204" pitchFamily="34" charset="0"/>
              <a:buNone/>
              <a:defRPr sz="1600" b="1"/>
            </a:lvl8pPr>
            <a:lvl9pPr indent="0">
              <a:lnSpc>
                <a:spcPct val="90000"/>
              </a:lnSpc>
              <a:spcBef>
                <a:spcPts val="500"/>
              </a:spcBef>
              <a:buFont typeface="Arial" panose="020B0604020202020204" pitchFamily="34" charset="0"/>
              <a:buNone/>
              <a:defRPr sz="1600" b="1"/>
            </a:lvl9pPr>
          </a:lstStyle>
          <a:p>
            <a:pPr>
              <a:lnSpc>
                <a:spcPct val="100000"/>
              </a:lnSpc>
              <a:spcBef>
                <a:spcPts val="0"/>
              </a:spcBef>
            </a:pPr>
            <a:r>
              <a:rPr lang="en-GB" dirty="0"/>
              <a:t>FRAV and VMAD work together</a:t>
            </a:r>
          </a:p>
        </p:txBody>
      </p:sp>
      <p:sp>
        <p:nvSpPr>
          <p:cNvPr id="11" name="Content Placeholder 6">
            <a:extLst>
              <a:ext uri="{FF2B5EF4-FFF2-40B4-BE49-F238E27FC236}">
                <a16:creationId xmlns:a16="http://schemas.microsoft.com/office/drawing/2014/main" id="{170CA133-1200-F7A3-C988-2A12B8E65AEB}"/>
              </a:ext>
            </a:extLst>
          </p:cNvPr>
          <p:cNvSpPr txBox="1">
            <a:spLocks/>
          </p:cNvSpPr>
          <p:nvPr/>
        </p:nvSpPr>
        <p:spPr>
          <a:xfrm>
            <a:off x="707011" y="2319531"/>
            <a:ext cx="10645202" cy="1565261"/>
          </a:xfrm>
          <a:prstGeom prst="rect">
            <a:avLst/>
          </a:prstGeom>
        </p:spPr>
        <p:txBody>
          <a:bodyPr vert="horz" wrap="square"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ltLang="ja-JP" sz="2200" b="1" dirty="0"/>
              <a:t>Scenario classification</a:t>
            </a:r>
            <a:r>
              <a:rPr lang="en-GB" altLang="ja-JP" sz="2200" dirty="0"/>
              <a:t> - layers (classification by abstraction such as functional, logical and concrete) and types (aligned with requirements such as nominal, critical and failure)</a:t>
            </a:r>
          </a:p>
          <a:p>
            <a:pPr>
              <a:spcBef>
                <a:spcPts val="1200"/>
              </a:spcBef>
            </a:pPr>
            <a:r>
              <a:rPr lang="en-US" altLang="ja-JP" sz="2200" b="1" dirty="0"/>
              <a:t>Scenario Creation</a:t>
            </a:r>
            <a:r>
              <a:rPr lang="en-US" altLang="ja-JP" sz="2200" dirty="0"/>
              <a:t> - </a:t>
            </a:r>
            <a:r>
              <a:rPr lang="en-GB" sz="2200" dirty="0"/>
              <a:t>Scenario-generation methods based on ODD, OEDR (ORU safety) and other analyses, and examples of scenarios (i.e. limited initial Catalogue)</a:t>
            </a:r>
          </a:p>
        </p:txBody>
      </p:sp>
    </p:spTree>
    <p:extLst>
      <p:ext uri="{BB962C8B-B14F-4D97-AF65-F5344CB8AC3E}">
        <p14:creationId xmlns:p14="http://schemas.microsoft.com/office/powerpoint/2010/main" val="25487803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a:t>Explanation</a:t>
            </a:r>
            <a:r>
              <a:rPr lang="nl-NL" dirty="0"/>
              <a:t> (3)</a:t>
            </a:r>
          </a:p>
        </p:txBody>
      </p:sp>
      <p:sp>
        <p:nvSpPr>
          <p:cNvPr id="3" name="Tijdelijke aanduiding voor inhoud 2"/>
          <p:cNvSpPr>
            <a:spLocks noGrp="1"/>
          </p:cNvSpPr>
          <p:nvPr>
            <p:ph idx="1"/>
          </p:nvPr>
        </p:nvSpPr>
        <p:spPr/>
        <p:txBody>
          <a:bodyPr/>
          <a:lstStyle/>
          <a:p>
            <a:r>
              <a:rPr lang="nl-NL" dirty="0"/>
              <a:t>In order to </a:t>
            </a:r>
            <a:r>
              <a:rPr lang="nl-NL" dirty="0" err="1"/>
              <a:t>reach</a:t>
            </a:r>
            <a:r>
              <a:rPr lang="nl-NL" dirty="0"/>
              <a:t> </a:t>
            </a:r>
            <a:r>
              <a:rPr lang="nl-NL" dirty="0" err="1"/>
              <a:t>the</a:t>
            </a:r>
            <a:r>
              <a:rPr lang="nl-NL" dirty="0"/>
              <a:t> status “</a:t>
            </a:r>
            <a:r>
              <a:rPr lang="nl-NL" dirty="0" err="1"/>
              <a:t>Satisfactory</a:t>
            </a:r>
            <a:r>
              <a:rPr lang="nl-NL" dirty="0"/>
              <a:t>” we </a:t>
            </a:r>
            <a:r>
              <a:rPr lang="nl-NL" dirty="0" err="1"/>
              <a:t>may</a:t>
            </a:r>
            <a:r>
              <a:rPr lang="nl-NL" dirty="0"/>
              <a:t> </a:t>
            </a:r>
            <a:r>
              <a:rPr lang="nl-NL" dirty="0" err="1"/>
              <a:t>need</a:t>
            </a:r>
            <a:r>
              <a:rPr lang="nl-NL" dirty="0"/>
              <a:t> to </a:t>
            </a:r>
            <a:r>
              <a:rPr lang="nl-NL" dirty="0" err="1"/>
              <a:t>develop</a:t>
            </a:r>
            <a:r>
              <a:rPr lang="nl-NL" dirty="0"/>
              <a:t>/</a:t>
            </a:r>
            <a:r>
              <a:rPr lang="nl-NL" dirty="0" err="1"/>
              <a:t>elaborate</a:t>
            </a:r>
            <a:r>
              <a:rPr lang="nl-NL" dirty="0"/>
              <a:t> </a:t>
            </a:r>
            <a:r>
              <a:rPr lang="nl-NL" dirty="0" err="1"/>
              <a:t>requirements</a:t>
            </a:r>
            <a:r>
              <a:rPr lang="nl-NL" dirty="0"/>
              <a:t>/</a:t>
            </a:r>
            <a:r>
              <a:rPr lang="nl-NL" dirty="0" err="1"/>
              <a:t>validation</a:t>
            </a:r>
            <a:r>
              <a:rPr lang="nl-NL" dirty="0"/>
              <a:t> </a:t>
            </a:r>
            <a:r>
              <a:rPr lang="nl-NL" dirty="0" err="1"/>
              <a:t>methods</a:t>
            </a:r>
            <a:r>
              <a:rPr lang="nl-NL" dirty="0"/>
              <a:t> or </a:t>
            </a:r>
            <a:r>
              <a:rPr lang="nl-NL" dirty="0" err="1"/>
              <a:t>clearly</a:t>
            </a:r>
            <a:r>
              <a:rPr lang="nl-NL" dirty="0"/>
              <a:t> </a:t>
            </a:r>
            <a:r>
              <a:rPr lang="nl-NL" dirty="0" err="1"/>
              <a:t>refer</a:t>
            </a:r>
            <a:r>
              <a:rPr lang="nl-NL" dirty="0"/>
              <a:t> to </a:t>
            </a:r>
            <a:r>
              <a:rPr lang="nl-NL" dirty="0" err="1"/>
              <a:t>existing</a:t>
            </a:r>
            <a:r>
              <a:rPr lang="nl-NL" dirty="0"/>
              <a:t> </a:t>
            </a:r>
            <a:r>
              <a:rPr lang="nl-NL" dirty="0" err="1"/>
              <a:t>documentation</a:t>
            </a:r>
            <a:endParaRPr lang="nl-NL" dirty="0"/>
          </a:p>
          <a:p>
            <a:r>
              <a:rPr lang="nl-NL" dirty="0"/>
              <a:t>See </a:t>
            </a:r>
            <a:r>
              <a:rPr lang="nl-NL" dirty="0" err="1"/>
              <a:t>the</a:t>
            </a:r>
            <a:r>
              <a:rPr lang="nl-NL" dirty="0"/>
              <a:t> </a:t>
            </a:r>
            <a:r>
              <a:rPr lang="nl-NL" dirty="0" err="1"/>
              <a:t>example</a:t>
            </a:r>
            <a:r>
              <a:rPr lang="nl-NL" dirty="0"/>
              <a:t> of </a:t>
            </a:r>
            <a:r>
              <a:rPr lang="nl-NL" dirty="0" err="1"/>
              <a:t>the</a:t>
            </a:r>
            <a:r>
              <a:rPr lang="nl-NL" dirty="0"/>
              <a:t> FRAV User stream: </a:t>
            </a:r>
            <a:r>
              <a:rPr lang="nl-NL" dirty="0">
                <a:hlinkClick r:id="rId2"/>
              </a:rPr>
              <a:t>FRAV-31-10.xlsx (live.com)</a:t>
            </a:r>
            <a:endParaRPr lang="nl-NL" dirty="0"/>
          </a:p>
        </p:txBody>
      </p:sp>
      <p:sp>
        <p:nvSpPr>
          <p:cNvPr id="4" name="Slide Number Placeholder 3">
            <a:extLst>
              <a:ext uri="{FF2B5EF4-FFF2-40B4-BE49-F238E27FC236}">
                <a16:creationId xmlns:a16="http://schemas.microsoft.com/office/drawing/2014/main" id="{A780D4A2-4A85-EE02-7B07-A971E6A0D063}"/>
              </a:ext>
            </a:extLst>
          </p:cNvPr>
          <p:cNvSpPr>
            <a:spLocks noGrp="1"/>
          </p:cNvSpPr>
          <p:nvPr>
            <p:ph type="sldNum" sz="quarter" idx="12"/>
          </p:nvPr>
        </p:nvSpPr>
        <p:spPr/>
        <p:txBody>
          <a:bodyPr/>
          <a:lstStyle/>
          <a:p>
            <a:fld id="{A406D11D-A0CC-4237-8EFB-A90F7441C820}" type="slidenum">
              <a:rPr lang="en-GB" smtClean="0"/>
              <a:pPr/>
              <a:t>5</a:t>
            </a:fld>
            <a:endParaRPr lang="en-GB" dirty="0"/>
          </a:p>
        </p:txBody>
      </p:sp>
    </p:spTree>
    <p:extLst>
      <p:ext uri="{BB962C8B-B14F-4D97-AF65-F5344CB8AC3E}">
        <p14:creationId xmlns:p14="http://schemas.microsoft.com/office/powerpoint/2010/main" val="6113591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Context (1)</a:t>
            </a:r>
          </a:p>
        </p:txBody>
      </p:sp>
      <p:sp>
        <p:nvSpPr>
          <p:cNvPr id="3" name="Tijdelijke aanduiding voor inhoud 2"/>
          <p:cNvSpPr>
            <a:spLocks noGrp="1"/>
          </p:cNvSpPr>
          <p:nvPr>
            <p:ph idx="1"/>
          </p:nvPr>
        </p:nvSpPr>
        <p:spPr/>
        <p:txBody>
          <a:bodyPr>
            <a:normAutofit fontScale="92500"/>
          </a:bodyPr>
          <a:lstStyle/>
          <a:p>
            <a:r>
              <a:rPr lang="nl-NL" dirty="0"/>
              <a:t>Both </a:t>
            </a:r>
            <a:r>
              <a:rPr lang="nl-NL" dirty="0" err="1"/>
              <a:t>requirements</a:t>
            </a:r>
            <a:r>
              <a:rPr lang="nl-NL" dirty="0"/>
              <a:t> </a:t>
            </a:r>
            <a:r>
              <a:rPr lang="nl-NL" dirty="0" err="1"/>
              <a:t>and</a:t>
            </a:r>
            <a:r>
              <a:rPr lang="nl-NL" dirty="0"/>
              <a:t> </a:t>
            </a:r>
            <a:r>
              <a:rPr lang="nl-NL" dirty="0" err="1"/>
              <a:t>validation</a:t>
            </a:r>
            <a:r>
              <a:rPr lang="nl-NL" dirty="0"/>
              <a:t> </a:t>
            </a:r>
            <a:r>
              <a:rPr lang="nl-NL" dirty="0" err="1"/>
              <a:t>methods</a:t>
            </a:r>
            <a:r>
              <a:rPr lang="nl-NL" dirty="0"/>
              <a:t> are </a:t>
            </a:r>
            <a:r>
              <a:rPr lang="nl-NL" dirty="0" err="1"/>
              <a:t>developed</a:t>
            </a:r>
            <a:r>
              <a:rPr lang="nl-NL" dirty="0"/>
              <a:t> at a </a:t>
            </a:r>
            <a:r>
              <a:rPr lang="nl-NL" dirty="0" err="1"/>
              <a:t>generic</a:t>
            </a:r>
            <a:r>
              <a:rPr lang="nl-NL" dirty="0"/>
              <a:t> level </a:t>
            </a:r>
            <a:r>
              <a:rPr lang="nl-NL" dirty="0" err="1"/>
              <a:t>supporting</a:t>
            </a:r>
            <a:r>
              <a:rPr lang="nl-NL" dirty="0"/>
              <a:t> </a:t>
            </a:r>
            <a:r>
              <a:rPr lang="nl-NL" dirty="0" err="1"/>
              <a:t>the</a:t>
            </a:r>
            <a:r>
              <a:rPr lang="nl-NL" dirty="0"/>
              <a:t> ‘58, ‘97 </a:t>
            </a:r>
            <a:r>
              <a:rPr lang="nl-NL" dirty="0" err="1"/>
              <a:t>and</a:t>
            </a:r>
            <a:r>
              <a:rPr lang="nl-NL" dirty="0"/>
              <a:t> ‘98 Agreement (FDAV)</a:t>
            </a:r>
          </a:p>
          <a:p>
            <a:r>
              <a:rPr lang="nl-NL" dirty="0" err="1"/>
              <a:t>Therefore</a:t>
            </a:r>
            <a:r>
              <a:rPr lang="nl-NL" dirty="0"/>
              <a:t>, </a:t>
            </a:r>
            <a:r>
              <a:rPr lang="nl-NL" dirty="0" err="1"/>
              <a:t>the</a:t>
            </a:r>
            <a:r>
              <a:rPr lang="nl-NL" dirty="0"/>
              <a:t> output of FRAV </a:t>
            </a:r>
            <a:r>
              <a:rPr lang="nl-NL" dirty="0" err="1"/>
              <a:t>and</a:t>
            </a:r>
            <a:r>
              <a:rPr lang="nl-NL" dirty="0"/>
              <a:t>/or VMAD </a:t>
            </a:r>
            <a:r>
              <a:rPr lang="nl-NL" dirty="0" err="1"/>
              <a:t>may</a:t>
            </a:r>
            <a:r>
              <a:rPr lang="nl-NL" dirty="0"/>
              <a:t> </a:t>
            </a:r>
            <a:r>
              <a:rPr lang="nl-NL" dirty="0" err="1"/>
              <a:t>require</a:t>
            </a:r>
            <a:r>
              <a:rPr lang="nl-NL" dirty="0"/>
              <a:t> more </a:t>
            </a:r>
            <a:r>
              <a:rPr lang="nl-NL" dirty="0" err="1"/>
              <a:t>detailing</a:t>
            </a:r>
            <a:r>
              <a:rPr lang="nl-NL" dirty="0"/>
              <a:t> in </a:t>
            </a:r>
            <a:r>
              <a:rPr lang="nl-NL" dirty="0" err="1"/>
              <a:t>the</a:t>
            </a:r>
            <a:r>
              <a:rPr lang="nl-NL" dirty="0"/>
              <a:t> </a:t>
            </a:r>
            <a:r>
              <a:rPr lang="nl-NL" dirty="0" err="1"/>
              <a:t>future</a:t>
            </a:r>
            <a:r>
              <a:rPr lang="nl-NL" dirty="0"/>
              <a:t> for a </a:t>
            </a:r>
            <a:r>
              <a:rPr lang="nl-NL" dirty="0" err="1"/>
              <a:t>specific</a:t>
            </a:r>
            <a:r>
              <a:rPr lang="nl-NL" dirty="0"/>
              <a:t> ADS (</a:t>
            </a:r>
            <a:r>
              <a:rPr lang="nl-NL" dirty="0" err="1"/>
              <a:t>due</a:t>
            </a:r>
            <a:r>
              <a:rPr lang="nl-NL" dirty="0"/>
              <a:t> to ODD, </a:t>
            </a:r>
            <a:r>
              <a:rPr lang="nl-NL" dirty="0" err="1"/>
              <a:t>functionality</a:t>
            </a:r>
            <a:r>
              <a:rPr lang="nl-NL" dirty="0"/>
              <a:t>, </a:t>
            </a:r>
            <a:r>
              <a:rPr lang="nl-NL" dirty="0" err="1"/>
              <a:t>technology</a:t>
            </a:r>
            <a:r>
              <a:rPr lang="nl-NL" dirty="0"/>
              <a:t>)</a:t>
            </a:r>
          </a:p>
          <a:p>
            <a:r>
              <a:rPr lang="nl-NL" dirty="0"/>
              <a:t>The </a:t>
            </a:r>
            <a:r>
              <a:rPr lang="nl-NL" dirty="0" err="1"/>
              <a:t>outcome</a:t>
            </a:r>
            <a:r>
              <a:rPr lang="nl-NL" dirty="0"/>
              <a:t> of these </a:t>
            </a:r>
            <a:r>
              <a:rPr lang="nl-NL" dirty="0" err="1"/>
              <a:t>detailed</a:t>
            </a:r>
            <a:r>
              <a:rPr lang="nl-NL" dirty="0"/>
              <a:t> </a:t>
            </a:r>
            <a:r>
              <a:rPr lang="nl-NL" dirty="0" err="1"/>
              <a:t>requirements</a:t>
            </a:r>
            <a:r>
              <a:rPr lang="nl-NL" dirty="0"/>
              <a:t>/</a:t>
            </a:r>
            <a:r>
              <a:rPr lang="nl-NL" dirty="0" err="1"/>
              <a:t>methods</a:t>
            </a:r>
            <a:r>
              <a:rPr lang="nl-NL" dirty="0"/>
              <a:t> </a:t>
            </a:r>
            <a:r>
              <a:rPr lang="nl-NL" dirty="0" err="1"/>
              <a:t>will</a:t>
            </a:r>
            <a:r>
              <a:rPr lang="nl-NL" dirty="0"/>
              <a:t> have to </a:t>
            </a:r>
            <a:r>
              <a:rPr lang="nl-NL" dirty="0" err="1"/>
              <a:t>be</a:t>
            </a:r>
            <a:r>
              <a:rPr lang="nl-NL" dirty="0"/>
              <a:t> </a:t>
            </a:r>
            <a:r>
              <a:rPr lang="nl-NL" dirty="0" err="1"/>
              <a:t>considered</a:t>
            </a:r>
            <a:r>
              <a:rPr lang="nl-NL" dirty="0"/>
              <a:t> for </a:t>
            </a:r>
            <a:r>
              <a:rPr lang="nl-NL" dirty="0" err="1"/>
              <a:t>further</a:t>
            </a:r>
            <a:r>
              <a:rPr lang="nl-NL" dirty="0"/>
              <a:t> </a:t>
            </a:r>
            <a:r>
              <a:rPr lang="nl-NL" dirty="0" err="1"/>
              <a:t>incorporation</a:t>
            </a:r>
            <a:r>
              <a:rPr lang="nl-NL" dirty="0"/>
              <a:t> in </a:t>
            </a:r>
            <a:r>
              <a:rPr lang="nl-NL" dirty="0" err="1"/>
              <a:t>our</a:t>
            </a:r>
            <a:r>
              <a:rPr lang="nl-NL" dirty="0"/>
              <a:t> </a:t>
            </a:r>
            <a:r>
              <a:rPr lang="nl-NL" dirty="0" err="1"/>
              <a:t>delivered</a:t>
            </a:r>
            <a:r>
              <a:rPr lang="nl-NL" dirty="0"/>
              <a:t> </a:t>
            </a:r>
            <a:r>
              <a:rPr lang="nl-NL" dirty="0" err="1"/>
              <a:t>requirements</a:t>
            </a:r>
            <a:r>
              <a:rPr lang="nl-NL" dirty="0"/>
              <a:t>/</a:t>
            </a:r>
            <a:r>
              <a:rPr lang="nl-NL" dirty="0" err="1"/>
              <a:t>methods</a:t>
            </a:r>
            <a:r>
              <a:rPr lang="nl-NL" dirty="0"/>
              <a:t> (2024)</a:t>
            </a:r>
          </a:p>
          <a:p>
            <a:r>
              <a:rPr lang="nl-NL" dirty="0"/>
              <a:t>FRAV </a:t>
            </a:r>
            <a:r>
              <a:rPr lang="nl-NL" dirty="0" err="1"/>
              <a:t>will</a:t>
            </a:r>
            <a:r>
              <a:rPr lang="nl-NL" dirty="0"/>
              <a:t> </a:t>
            </a:r>
            <a:r>
              <a:rPr lang="nl-NL" dirty="0" err="1"/>
              <a:t>provide</a:t>
            </a:r>
            <a:r>
              <a:rPr lang="nl-NL" dirty="0"/>
              <a:t> </a:t>
            </a:r>
            <a:r>
              <a:rPr lang="nl-NL" dirty="0" err="1"/>
              <a:t>not</a:t>
            </a:r>
            <a:r>
              <a:rPr lang="nl-NL" dirty="0"/>
              <a:t> </a:t>
            </a:r>
            <a:r>
              <a:rPr lang="nl-NL" dirty="0" err="1"/>
              <a:t>only</a:t>
            </a:r>
            <a:r>
              <a:rPr lang="nl-NL" dirty="0"/>
              <a:t> (</a:t>
            </a:r>
            <a:r>
              <a:rPr lang="nl-NL" dirty="0" err="1"/>
              <a:t>generic</a:t>
            </a:r>
            <a:r>
              <a:rPr lang="nl-NL" dirty="0"/>
              <a:t>) </a:t>
            </a:r>
            <a:r>
              <a:rPr lang="nl-NL" dirty="0" err="1"/>
              <a:t>requirements</a:t>
            </a:r>
            <a:r>
              <a:rPr lang="nl-NL" dirty="0"/>
              <a:t>, but </a:t>
            </a:r>
            <a:r>
              <a:rPr lang="nl-NL" dirty="0" err="1"/>
              <a:t>also</a:t>
            </a:r>
            <a:r>
              <a:rPr lang="nl-NL" dirty="0"/>
              <a:t> a </a:t>
            </a:r>
            <a:r>
              <a:rPr lang="nl-NL" dirty="0" err="1"/>
              <a:t>method</a:t>
            </a:r>
            <a:r>
              <a:rPr lang="nl-NL" dirty="0"/>
              <a:t> to streamline </a:t>
            </a:r>
            <a:r>
              <a:rPr lang="nl-NL" dirty="0" err="1"/>
              <a:t>the</a:t>
            </a:r>
            <a:r>
              <a:rPr lang="nl-NL" dirty="0"/>
              <a:t> </a:t>
            </a:r>
            <a:r>
              <a:rPr lang="nl-NL" dirty="0" err="1"/>
              <a:t>process</a:t>
            </a:r>
            <a:r>
              <a:rPr lang="nl-NL" dirty="0"/>
              <a:t> of </a:t>
            </a:r>
            <a:r>
              <a:rPr lang="nl-NL" dirty="0" err="1"/>
              <a:t>detailing</a:t>
            </a:r>
            <a:r>
              <a:rPr lang="nl-NL" dirty="0"/>
              <a:t> </a:t>
            </a:r>
            <a:r>
              <a:rPr lang="nl-NL" dirty="0" err="1"/>
              <a:t>requirements</a:t>
            </a:r>
            <a:r>
              <a:rPr lang="nl-NL" dirty="0"/>
              <a:t> </a:t>
            </a:r>
            <a:r>
              <a:rPr lang="nl-NL" dirty="0" err="1"/>
              <a:t>if</a:t>
            </a:r>
            <a:r>
              <a:rPr lang="nl-NL" dirty="0"/>
              <a:t> </a:t>
            </a:r>
            <a:r>
              <a:rPr lang="nl-NL" dirty="0" err="1"/>
              <a:t>within</a:t>
            </a:r>
            <a:r>
              <a:rPr lang="nl-NL" dirty="0"/>
              <a:t> </a:t>
            </a:r>
            <a:r>
              <a:rPr lang="nl-NL" dirty="0" err="1"/>
              <a:t>our</a:t>
            </a:r>
            <a:r>
              <a:rPr lang="nl-NL" dirty="0"/>
              <a:t> </a:t>
            </a:r>
            <a:r>
              <a:rPr lang="nl-NL" dirty="0" err="1"/>
              <a:t>mandate</a:t>
            </a:r>
            <a:r>
              <a:rPr lang="nl-NL" dirty="0"/>
              <a:t> we do </a:t>
            </a:r>
            <a:r>
              <a:rPr lang="nl-NL" dirty="0" err="1"/>
              <a:t>not</a:t>
            </a:r>
            <a:r>
              <a:rPr lang="nl-NL" dirty="0"/>
              <a:t> manage to get to </a:t>
            </a:r>
            <a:r>
              <a:rPr lang="nl-NL" dirty="0" err="1"/>
              <a:t>the</a:t>
            </a:r>
            <a:r>
              <a:rPr lang="nl-NL" dirty="0"/>
              <a:t> </a:t>
            </a:r>
            <a:r>
              <a:rPr lang="nl-NL" dirty="0" err="1"/>
              <a:t>desired</a:t>
            </a:r>
            <a:r>
              <a:rPr lang="nl-NL" dirty="0"/>
              <a:t> level of detail</a:t>
            </a:r>
          </a:p>
          <a:p>
            <a:endParaRPr lang="nl-NL" dirty="0"/>
          </a:p>
        </p:txBody>
      </p:sp>
      <p:sp>
        <p:nvSpPr>
          <p:cNvPr id="4" name="Slide Number Placeholder 3">
            <a:extLst>
              <a:ext uri="{FF2B5EF4-FFF2-40B4-BE49-F238E27FC236}">
                <a16:creationId xmlns:a16="http://schemas.microsoft.com/office/drawing/2014/main" id="{CEC4495A-1EB2-8AB2-974E-25351E7B3363}"/>
              </a:ext>
            </a:extLst>
          </p:cNvPr>
          <p:cNvSpPr>
            <a:spLocks noGrp="1"/>
          </p:cNvSpPr>
          <p:nvPr>
            <p:ph type="sldNum" sz="quarter" idx="12"/>
          </p:nvPr>
        </p:nvSpPr>
        <p:spPr/>
        <p:txBody>
          <a:bodyPr/>
          <a:lstStyle/>
          <a:p>
            <a:fld id="{A406D11D-A0CC-4237-8EFB-A90F7441C820}" type="slidenum">
              <a:rPr lang="en-GB" smtClean="0"/>
              <a:pPr/>
              <a:t>6</a:t>
            </a:fld>
            <a:endParaRPr lang="en-GB" dirty="0"/>
          </a:p>
        </p:txBody>
      </p:sp>
    </p:spTree>
    <p:extLst>
      <p:ext uri="{BB962C8B-B14F-4D97-AF65-F5344CB8AC3E}">
        <p14:creationId xmlns:p14="http://schemas.microsoft.com/office/powerpoint/2010/main" val="17376115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Context (2)</a:t>
            </a:r>
          </a:p>
        </p:txBody>
      </p:sp>
      <p:sp>
        <p:nvSpPr>
          <p:cNvPr id="3" name="Tijdelijke aanduiding voor inhoud 2"/>
          <p:cNvSpPr>
            <a:spLocks noGrp="1"/>
          </p:cNvSpPr>
          <p:nvPr>
            <p:ph idx="1"/>
          </p:nvPr>
        </p:nvSpPr>
        <p:spPr/>
        <p:txBody>
          <a:bodyPr>
            <a:normAutofit fontScale="92500" lnSpcReduction="10000"/>
          </a:bodyPr>
          <a:lstStyle/>
          <a:p>
            <a:r>
              <a:rPr lang="en-US" dirty="0"/>
              <a:t>We are breaking new ground in finding ways to validate ADS safety (i.e., </a:t>
            </a:r>
            <a:r>
              <a:rPr lang="en-US" b="1" dirty="0"/>
              <a:t>New</a:t>
            </a:r>
            <a:r>
              <a:rPr lang="en-US" dirty="0"/>
              <a:t> Assessment/Test Method).</a:t>
            </a:r>
          </a:p>
          <a:p>
            <a:r>
              <a:rPr lang="en-US" dirty="0"/>
              <a:t>Given the infinite possibilities for driving conditions, the initial assessment of ADS </a:t>
            </a:r>
            <a:r>
              <a:rPr lang="en-US" b="1" dirty="0"/>
              <a:t>response</a:t>
            </a:r>
            <a:r>
              <a:rPr lang="en-US" dirty="0"/>
              <a:t> to driving conditions will have its limitation</a:t>
            </a:r>
          </a:p>
          <a:p>
            <a:r>
              <a:rPr lang="en-US" dirty="0"/>
              <a:t>Validation of an ADS is to a certain extent validating the quality of the manufacturer’s assessment (including testing)</a:t>
            </a:r>
          </a:p>
          <a:p>
            <a:r>
              <a:rPr lang="en-US" dirty="0"/>
              <a:t>Introduction and further development of our new approach requires adequate and transparent </a:t>
            </a:r>
            <a:r>
              <a:rPr lang="en-US" b="1" dirty="0"/>
              <a:t>information-sharing</a:t>
            </a:r>
            <a:r>
              <a:rPr lang="en-US" dirty="0"/>
              <a:t> across Industry, Authorities and knowledge institutes, including WP.29.</a:t>
            </a:r>
          </a:p>
          <a:p>
            <a:r>
              <a:rPr lang="en-US" dirty="0"/>
              <a:t>Many </a:t>
            </a:r>
            <a:r>
              <a:rPr lang="en-US" b="1" dirty="0"/>
              <a:t>unknown unknowns</a:t>
            </a:r>
            <a:r>
              <a:rPr lang="en-US" dirty="0"/>
              <a:t>—Our solutions must be </a:t>
            </a:r>
            <a:r>
              <a:rPr lang="en-US" b="1" dirty="0"/>
              <a:t>flexible and responsive </a:t>
            </a:r>
            <a:r>
              <a:rPr lang="en-US" dirty="0"/>
              <a:t>to safety needs as they are identified.</a:t>
            </a:r>
            <a:endParaRPr lang="nl-NL" dirty="0"/>
          </a:p>
        </p:txBody>
      </p:sp>
    </p:spTree>
    <p:extLst>
      <p:ext uri="{BB962C8B-B14F-4D97-AF65-F5344CB8AC3E}">
        <p14:creationId xmlns:p14="http://schemas.microsoft.com/office/powerpoint/2010/main" val="7957140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a:t>Relation</a:t>
            </a:r>
            <a:r>
              <a:rPr lang="nl-NL" dirty="0"/>
              <a:t> </a:t>
            </a:r>
            <a:r>
              <a:rPr lang="nl-NL" dirty="0" err="1"/>
              <a:t>with</a:t>
            </a:r>
            <a:r>
              <a:rPr lang="nl-NL" dirty="0"/>
              <a:t> </a:t>
            </a:r>
            <a:r>
              <a:rPr lang="nl-NL" dirty="0" err="1"/>
              <a:t>other</a:t>
            </a:r>
            <a:r>
              <a:rPr lang="nl-NL" dirty="0"/>
              <a:t> WP.29 </a:t>
            </a:r>
            <a:r>
              <a:rPr lang="nl-NL" dirty="0" err="1"/>
              <a:t>IWG’s</a:t>
            </a:r>
            <a:endParaRPr lang="nl-NL" dirty="0"/>
          </a:p>
        </p:txBody>
      </p:sp>
      <p:sp>
        <p:nvSpPr>
          <p:cNvPr id="3" name="Tijdelijke aanduiding voor inhoud 2"/>
          <p:cNvSpPr>
            <a:spLocks noGrp="1"/>
          </p:cNvSpPr>
          <p:nvPr>
            <p:ph idx="1"/>
          </p:nvPr>
        </p:nvSpPr>
        <p:spPr/>
        <p:txBody>
          <a:bodyPr/>
          <a:lstStyle/>
          <a:p>
            <a:r>
              <a:rPr lang="nl-NL" dirty="0"/>
              <a:t>EDR/DSSAD: in </a:t>
            </a:r>
            <a:r>
              <a:rPr lang="nl-NL" dirty="0" err="1"/>
              <a:t>principal</a:t>
            </a:r>
            <a:r>
              <a:rPr lang="nl-NL" dirty="0"/>
              <a:t>, for </a:t>
            </a:r>
            <a:r>
              <a:rPr lang="nl-NL" dirty="0" err="1"/>
              <a:t>functional</a:t>
            </a:r>
            <a:r>
              <a:rPr lang="nl-NL" dirty="0"/>
              <a:t> </a:t>
            </a:r>
            <a:r>
              <a:rPr lang="nl-NL" dirty="0" err="1"/>
              <a:t>requirements</a:t>
            </a:r>
            <a:r>
              <a:rPr lang="nl-NL" dirty="0"/>
              <a:t> </a:t>
            </a:r>
            <a:r>
              <a:rPr lang="nl-NL" dirty="0" err="1"/>
              <a:t>this</a:t>
            </a:r>
            <a:r>
              <a:rPr lang="nl-NL" dirty="0"/>
              <a:t> </a:t>
            </a:r>
            <a:r>
              <a:rPr lang="nl-NL" dirty="0" err="1"/>
              <a:t>group</a:t>
            </a:r>
            <a:r>
              <a:rPr lang="nl-NL" dirty="0"/>
              <a:t> has no impact. </a:t>
            </a:r>
            <a:r>
              <a:rPr lang="nl-NL" dirty="0" err="1"/>
              <a:t>However</a:t>
            </a:r>
            <a:r>
              <a:rPr lang="nl-NL" dirty="0"/>
              <a:t>, for ISMR </a:t>
            </a:r>
            <a:r>
              <a:rPr lang="nl-NL" dirty="0" err="1"/>
              <a:t>there</a:t>
            </a:r>
            <a:r>
              <a:rPr lang="nl-NL" dirty="0"/>
              <a:t> is a </a:t>
            </a:r>
            <a:r>
              <a:rPr lang="nl-NL" dirty="0" err="1"/>
              <a:t>relation</a:t>
            </a:r>
            <a:r>
              <a:rPr lang="nl-NL" dirty="0"/>
              <a:t> </a:t>
            </a:r>
            <a:r>
              <a:rPr lang="nl-NL" dirty="0" err="1"/>
              <a:t>with</a:t>
            </a:r>
            <a:r>
              <a:rPr lang="nl-NL" dirty="0"/>
              <a:t> </a:t>
            </a:r>
            <a:r>
              <a:rPr lang="nl-NL" dirty="0" err="1"/>
              <a:t>this</a:t>
            </a:r>
            <a:r>
              <a:rPr lang="nl-NL" dirty="0"/>
              <a:t> </a:t>
            </a:r>
            <a:r>
              <a:rPr lang="nl-NL" dirty="0" err="1"/>
              <a:t>group</a:t>
            </a:r>
            <a:r>
              <a:rPr lang="nl-NL" dirty="0"/>
              <a:t>. </a:t>
            </a:r>
            <a:r>
              <a:rPr lang="nl-NL" dirty="0" err="1"/>
              <a:t>If</a:t>
            </a:r>
            <a:r>
              <a:rPr lang="nl-NL" dirty="0"/>
              <a:t> </a:t>
            </a:r>
            <a:r>
              <a:rPr lang="nl-NL" dirty="0" err="1"/>
              <a:t>this</a:t>
            </a:r>
            <a:r>
              <a:rPr lang="nl-NL" dirty="0"/>
              <a:t> </a:t>
            </a:r>
            <a:r>
              <a:rPr lang="nl-NL" dirty="0" err="1"/>
              <a:t>would</a:t>
            </a:r>
            <a:r>
              <a:rPr lang="nl-NL" dirty="0"/>
              <a:t> </a:t>
            </a:r>
            <a:r>
              <a:rPr lang="nl-NL" dirty="0" err="1"/>
              <a:t>result</a:t>
            </a:r>
            <a:r>
              <a:rPr lang="nl-NL" dirty="0"/>
              <a:t> in </a:t>
            </a:r>
            <a:r>
              <a:rPr lang="nl-NL" dirty="0" err="1"/>
              <a:t>the</a:t>
            </a:r>
            <a:r>
              <a:rPr lang="nl-NL" dirty="0"/>
              <a:t> </a:t>
            </a:r>
            <a:r>
              <a:rPr lang="nl-NL" dirty="0" err="1"/>
              <a:t>amount</a:t>
            </a:r>
            <a:r>
              <a:rPr lang="nl-NL" dirty="0"/>
              <a:t> or storage </a:t>
            </a:r>
            <a:r>
              <a:rPr lang="nl-NL" dirty="0" err="1"/>
              <a:t>period</a:t>
            </a:r>
            <a:r>
              <a:rPr lang="nl-NL" dirty="0"/>
              <a:t> of data, </a:t>
            </a:r>
            <a:r>
              <a:rPr lang="nl-NL" dirty="0" err="1"/>
              <a:t>this</a:t>
            </a:r>
            <a:r>
              <a:rPr lang="nl-NL" dirty="0"/>
              <a:t> </a:t>
            </a:r>
            <a:r>
              <a:rPr lang="nl-NL" dirty="0" err="1"/>
              <a:t>could</a:t>
            </a:r>
            <a:r>
              <a:rPr lang="nl-NL" dirty="0"/>
              <a:t> </a:t>
            </a:r>
            <a:r>
              <a:rPr lang="nl-NL" dirty="0" err="1"/>
              <a:t>become</a:t>
            </a:r>
            <a:r>
              <a:rPr lang="nl-NL" dirty="0"/>
              <a:t> </a:t>
            </a:r>
            <a:r>
              <a:rPr lang="nl-NL" dirty="0" err="1"/>
              <a:t>an</a:t>
            </a:r>
            <a:r>
              <a:rPr lang="nl-NL" dirty="0"/>
              <a:t> ADS </a:t>
            </a:r>
            <a:r>
              <a:rPr lang="nl-NL" dirty="0" err="1"/>
              <a:t>requirement</a:t>
            </a:r>
            <a:endParaRPr lang="nl-NL" dirty="0"/>
          </a:p>
          <a:p>
            <a:r>
              <a:rPr lang="nl-NL" dirty="0"/>
              <a:t>TF ADAS: for </a:t>
            </a:r>
            <a:r>
              <a:rPr lang="nl-NL" dirty="0" err="1"/>
              <a:t>the</a:t>
            </a:r>
            <a:r>
              <a:rPr lang="nl-NL" dirty="0"/>
              <a:t> sake of </a:t>
            </a:r>
            <a:r>
              <a:rPr lang="nl-NL" dirty="0" err="1"/>
              <a:t>harmonization</a:t>
            </a:r>
            <a:r>
              <a:rPr lang="nl-NL" dirty="0"/>
              <a:t>, </a:t>
            </a:r>
            <a:r>
              <a:rPr lang="nl-NL" dirty="0" err="1"/>
              <a:t>it</a:t>
            </a:r>
            <a:r>
              <a:rPr lang="nl-NL" dirty="0"/>
              <a:t> </a:t>
            </a:r>
            <a:r>
              <a:rPr lang="nl-NL" dirty="0" err="1"/>
              <a:t>would</a:t>
            </a:r>
            <a:r>
              <a:rPr lang="nl-NL" dirty="0"/>
              <a:t> </a:t>
            </a:r>
            <a:r>
              <a:rPr lang="nl-NL" dirty="0" err="1"/>
              <a:t>be</a:t>
            </a:r>
            <a:r>
              <a:rPr lang="nl-NL" dirty="0"/>
              <a:t> </a:t>
            </a:r>
            <a:r>
              <a:rPr lang="nl-NL" dirty="0" err="1"/>
              <a:t>beneficial</a:t>
            </a:r>
            <a:r>
              <a:rPr lang="nl-NL" dirty="0"/>
              <a:t> </a:t>
            </a:r>
            <a:r>
              <a:rPr lang="nl-NL" dirty="0" err="1"/>
              <a:t>if</a:t>
            </a:r>
            <a:r>
              <a:rPr lang="nl-NL" dirty="0"/>
              <a:t> TF ADAS takes over as </a:t>
            </a:r>
            <a:r>
              <a:rPr lang="nl-NL" dirty="0" err="1"/>
              <a:t>much</a:t>
            </a:r>
            <a:r>
              <a:rPr lang="nl-NL" dirty="0"/>
              <a:t> </a:t>
            </a:r>
            <a:r>
              <a:rPr lang="nl-NL" dirty="0" err="1"/>
              <a:t>requirements</a:t>
            </a:r>
            <a:r>
              <a:rPr lang="nl-NL" dirty="0"/>
              <a:t> </a:t>
            </a:r>
            <a:r>
              <a:rPr lang="nl-NL" dirty="0" err="1"/>
              <a:t>and</a:t>
            </a:r>
            <a:r>
              <a:rPr lang="nl-NL" dirty="0"/>
              <a:t> </a:t>
            </a:r>
            <a:r>
              <a:rPr lang="nl-NL" dirty="0" err="1"/>
              <a:t>validation</a:t>
            </a:r>
            <a:r>
              <a:rPr lang="nl-NL" dirty="0"/>
              <a:t> </a:t>
            </a:r>
            <a:r>
              <a:rPr lang="nl-NL" dirty="0" err="1"/>
              <a:t>methods</a:t>
            </a:r>
            <a:r>
              <a:rPr lang="nl-NL" dirty="0"/>
              <a:t> as </a:t>
            </a:r>
            <a:r>
              <a:rPr lang="nl-NL" dirty="0" err="1"/>
              <a:t>possible</a:t>
            </a:r>
            <a:r>
              <a:rPr lang="nl-NL" dirty="0"/>
              <a:t> </a:t>
            </a:r>
            <a:r>
              <a:rPr lang="nl-NL" dirty="0" err="1"/>
              <a:t>from</a:t>
            </a:r>
            <a:r>
              <a:rPr lang="nl-NL" dirty="0"/>
              <a:t> FRAV/VMAD. </a:t>
            </a:r>
            <a:r>
              <a:rPr lang="nl-NL" dirty="0" err="1"/>
              <a:t>If</a:t>
            </a:r>
            <a:r>
              <a:rPr lang="nl-NL" dirty="0"/>
              <a:t>, on </a:t>
            </a:r>
            <a:r>
              <a:rPr lang="nl-NL" dirty="0" err="1"/>
              <a:t>the</a:t>
            </a:r>
            <a:r>
              <a:rPr lang="nl-NL" dirty="0"/>
              <a:t> </a:t>
            </a:r>
            <a:r>
              <a:rPr lang="nl-NL" dirty="0" err="1"/>
              <a:t>other</a:t>
            </a:r>
            <a:r>
              <a:rPr lang="nl-NL" dirty="0"/>
              <a:t> hand, TF ADAS </a:t>
            </a:r>
            <a:r>
              <a:rPr lang="nl-NL" dirty="0" err="1"/>
              <a:t>developes</a:t>
            </a:r>
            <a:r>
              <a:rPr lang="nl-NL" dirty="0"/>
              <a:t> </a:t>
            </a:r>
            <a:r>
              <a:rPr lang="nl-NL" dirty="0" err="1"/>
              <a:t>requirements</a:t>
            </a:r>
            <a:r>
              <a:rPr lang="nl-NL" dirty="0"/>
              <a:t>/</a:t>
            </a:r>
            <a:r>
              <a:rPr lang="nl-NL" dirty="0" err="1"/>
              <a:t>validation</a:t>
            </a:r>
            <a:r>
              <a:rPr lang="nl-NL" dirty="0"/>
              <a:t> </a:t>
            </a:r>
            <a:r>
              <a:rPr lang="nl-NL" dirty="0" err="1"/>
              <a:t>methods</a:t>
            </a:r>
            <a:r>
              <a:rPr lang="nl-NL" dirty="0"/>
              <a:t> </a:t>
            </a:r>
            <a:r>
              <a:rPr lang="nl-NL" dirty="0" err="1"/>
              <a:t>which</a:t>
            </a:r>
            <a:r>
              <a:rPr lang="nl-NL" dirty="0"/>
              <a:t> </a:t>
            </a:r>
            <a:r>
              <a:rPr lang="nl-NL" dirty="0" err="1"/>
              <a:t>could</a:t>
            </a:r>
            <a:r>
              <a:rPr lang="nl-NL" dirty="0"/>
              <a:t> </a:t>
            </a:r>
            <a:r>
              <a:rPr lang="nl-NL" dirty="0" err="1"/>
              <a:t>improve</a:t>
            </a:r>
            <a:r>
              <a:rPr lang="nl-NL" dirty="0"/>
              <a:t> </a:t>
            </a:r>
            <a:r>
              <a:rPr lang="nl-NL" dirty="0" err="1"/>
              <a:t>the</a:t>
            </a:r>
            <a:r>
              <a:rPr lang="nl-NL" dirty="0"/>
              <a:t> FRAV/VMAD </a:t>
            </a:r>
            <a:r>
              <a:rPr lang="nl-NL" dirty="0" err="1"/>
              <a:t>work</a:t>
            </a:r>
            <a:r>
              <a:rPr lang="nl-NL" dirty="0"/>
              <a:t>, we </a:t>
            </a:r>
            <a:r>
              <a:rPr lang="nl-NL" dirty="0" err="1"/>
              <a:t>should</a:t>
            </a:r>
            <a:r>
              <a:rPr lang="nl-NL" dirty="0"/>
              <a:t> </a:t>
            </a:r>
            <a:r>
              <a:rPr lang="nl-NL" dirty="0" err="1"/>
              <a:t>include</a:t>
            </a:r>
            <a:r>
              <a:rPr lang="nl-NL" dirty="0"/>
              <a:t> </a:t>
            </a:r>
            <a:r>
              <a:rPr lang="nl-NL" dirty="0" err="1"/>
              <a:t>this</a:t>
            </a:r>
            <a:r>
              <a:rPr lang="nl-NL" dirty="0"/>
              <a:t>. </a:t>
            </a:r>
          </a:p>
        </p:txBody>
      </p:sp>
    </p:spTree>
    <p:extLst>
      <p:ext uri="{BB962C8B-B14F-4D97-AF65-F5344CB8AC3E}">
        <p14:creationId xmlns:p14="http://schemas.microsoft.com/office/powerpoint/2010/main" val="32448708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a:t>Relation</a:t>
            </a:r>
            <a:r>
              <a:rPr lang="nl-NL" dirty="0"/>
              <a:t> </a:t>
            </a:r>
            <a:r>
              <a:rPr lang="nl-NL" dirty="0" err="1"/>
              <a:t>with</a:t>
            </a:r>
            <a:r>
              <a:rPr lang="nl-NL" dirty="0"/>
              <a:t> WP.1</a:t>
            </a:r>
          </a:p>
        </p:txBody>
      </p:sp>
      <p:sp>
        <p:nvSpPr>
          <p:cNvPr id="3" name="Tijdelijke aanduiding voor inhoud 2"/>
          <p:cNvSpPr>
            <a:spLocks noGrp="1"/>
          </p:cNvSpPr>
          <p:nvPr>
            <p:ph idx="1"/>
          </p:nvPr>
        </p:nvSpPr>
        <p:spPr/>
        <p:txBody>
          <a:bodyPr/>
          <a:lstStyle/>
          <a:p>
            <a:r>
              <a:rPr lang="nl-NL" dirty="0"/>
              <a:t>Information exchange on </a:t>
            </a:r>
            <a:r>
              <a:rPr lang="nl-NL" dirty="0" err="1"/>
              <a:t>related</a:t>
            </a:r>
            <a:r>
              <a:rPr lang="nl-NL" dirty="0"/>
              <a:t> topics </a:t>
            </a:r>
            <a:r>
              <a:rPr lang="nl-NL" dirty="0" err="1"/>
              <a:t>such</a:t>
            </a:r>
            <a:r>
              <a:rPr lang="nl-NL" dirty="0"/>
              <a:t> as:</a:t>
            </a:r>
            <a:br>
              <a:rPr lang="nl-NL" dirty="0"/>
            </a:br>
            <a:r>
              <a:rPr lang="nl-NL" dirty="0"/>
              <a:t>- </a:t>
            </a:r>
            <a:r>
              <a:rPr lang="nl-NL" dirty="0" err="1"/>
              <a:t>harmonisation</a:t>
            </a:r>
            <a:r>
              <a:rPr lang="nl-NL" dirty="0"/>
              <a:t> of traffic </a:t>
            </a:r>
            <a:r>
              <a:rPr lang="nl-NL" dirty="0" err="1"/>
              <a:t>rules</a:t>
            </a:r>
            <a:br>
              <a:rPr lang="nl-NL" dirty="0"/>
            </a:br>
            <a:r>
              <a:rPr lang="nl-NL" dirty="0"/>
              <a:t>- </a:t>
            </a:r>
            <a:r>
              <a:rPr lang="nl-NL" dirty="0" err="1"/>
              <a:t>digitalisation</a:t>
            </a:r>
            <a:r>
              <a:rPr lang="nl-NL" dirty="0"/>
              <a:t> of traffic </a:t>
            </a:r>
            <a:r>
              <a:rPr lang="nl-NL" dirty="0" err="1"/>
              <a:t>rules</a:t>
            </a:r>
            <a:br>
              <a:rPr lang="nl-NL" dirty="0"/>
            </a:br>
            <a:r>
              <a:rPr lang="nl-NL" dirty="0"/>
              <a:t>- </a:t>
            </a:r>
            <a:r>
              <a:rPr lang="nl-NL" dirty="0" err="1"/>
              <a:t>requirements</a:t>
            </a:r>
            <a:r>
              <a:rPr lang="nl-NL" dirty="0"/>
              <a:t> on </a:t>
            </a:r>
            <a:r>
              <a:rPr lang="nl-NL" dirty="0" err="1"/>
              <a:t>behalf</a:t>
            </a:r>
            <a:r>
              <a:rPr lang="nl-NL" dirty="0"/>
              <a:t> of </a:t>
            </a:r>
            <a:r>
              <a:rPr lang="nl-NL" dirty="0" err="1"/>
              <a:t>law</a:t>
            </a:r>
            <a:r>
              <a:rPr lang="nl-NL" dirty="0"/>
              <a:t> </a:t>
            </a:r>
            <a:r>
              <a:rPr lang="nl-NL" dirty="0" err="1"/>
              <a:t>enforcement</a:t>
            </a:r>
            <a:br>
              <a:rPr lang="nl-NL" dirty="0"/>
            </a:br>
            <a:r>
              <a:rPr lang="nl-NL" dirty="0"/>
              <a:t>- </a:t>
            </a:r>
            <a:r>
              <a:rPr lang="nl-NL" dirty="0" err="1"/>
              <a:t>requirements</a:t>
            </a:r>
            <a:r>
              <a:rPr lang="nl-NL" dirty="0"/>
              <a:t> for </a:t>
            </a:r>
            <a:r>
              <a:rPr lang="nl-NL" dirty="0" err="1"/>
              <a:t>external</a:t>
            </a:r>
            <a:r>
              <a:rPr lang="nl-NL" dirty="0"/>
              <a:t> </a:t>
            </a:r>
            <a:r>
              <a:rPr lang="nl-NL" dirty="0" err="1"/>
              <a:t>signalling</a:t>
            </a:r>
            <a:r>
              <a:rPr lang="nl-NL" dirty="0"/>
              <a:t> to </a:t>
            </a:r>
            <a:r>
              <a:rPr lang="nl-NL" dirty="0" err="1"/>
              <a:t>other</a:t>
            </a:r>
            <a:r>
              <a:rPr lang="nl-NL" dirty="0"/>
              <a:t> road users</a:t>
            </a:r>
            <a:br>
              <a:rPr lang="nl-NL" dirty="0"/>
            </a:br>
            <a:r>
              <a:rPr lang="nl-NL" dirty="0"/>
              <a:t>- </a:t>
            </a:r>
            <a:r>
              <a:rPr lang="nl-NL" dirty="0" err="1"/>
              <a:t>requirements</a:t>
            </a:r>
            <a:r>
              <a:rPr lang="nl-NL" dirty="0"/>
              <a:t> for </a:t>
            </a:r>
            <a:r>
              <a:rPr lang="nl-NL" dirty="0" err="1"/>
              <a:t>determining</a:t>
            </a:r>
            <a:r>
              <a:rPr lang="nl-NL" dirty="0"/>
              <a:t> </a:t>
            </a:r>
            <a:r>
              <a:rPr lang="nl-NL" dirty="0" err="1"/>
              <a:t>driving</a:t>
            </a:r>
            <a:r>
              <a:rPr lang="nl-NL" dirty="0"/>
              <a:t> </a:t>
            </a:r>
            <a:r>
              <a:rPr lang="nl-NL" dirty="0" err="1"/>
              <a:t>quality</a:t>
            </a:r>
            <a:r>
              <a:rPr lang="nl-NL" dirty="0"/>
              <a:t> (</a:t>
            </a:r>
            <a:r>
              <a:rPr lang="nl-NL" dirty="0" err="1"/>
              <a:t>universal</a:t>
            </a:r>
            <a:r>
              <a:rPr lang="nl-NL" dirty="0"/>
              <a:t> traffic </a:t>
            </a:r>
            <a:r>
              <a:rPr lang="nl-NL" dirty="0" err="1"/>
              <a:t>rules</a:t>
            </a:r>
            <a:r>
              <a:rPr lang="nl-NL" dirty="0"/>
              <a:t>)</a:t>
            </a:r>
            <a:br>
              <a:rPr lang="nl-NL" dirty="0"/>
            </a:br>
            <a:r>
              <a:rPr lang="nl-NL" dirty="0"/>
              <a:t>- </a:t>
            </a:r>
            <a:r>
              <a:rPr lang="nl-NL" dirty="0" err="1"/>
              <a:t>the</a:t>
            </a:r>
            <a:r>
              <a:rPr lang="nl-NL" dirty="0"/>
              <a:t> </a:t>
            </a:r>
            <a:r>
              <a:rPr lang="nl-NL" dirty="0" err="1"/>
              <a:t>trade</a:t>
            </a:r>
            <a:r>
              <a:rPr lang="nl-NL" dirty="0"/>
              <a:t>-off </a:t>
            </a:r>
            <a:r>
              <a:rPr lang="nl-NL" dirty="0" err="1"/>
              <a:t>between</a:t>
            </a:r>
            <a:r>
              <a:rPr lang="nl-NL" dirty="0"/>
              <a:t> </a:t>
            </a:r>
            <a:r>
              <a:rPr lang="nl-NL" dirty="0" err="1"/>
              <a:t>improvement</a:t>
            </a:r>
            <a:r>
              <a:rPr lang="nl-NL" dirty="0"/>
              <a:t> of overall road </a:t>
            </a:r>
            <a:r>
              <a:rPr lang="nl-NL" dirty="0" err="1"/>
              <a:t>safety</a:t>
            </a:r>
            <a:r>
              <a:rPr lang="nl-NL" dirty="0"/>
              <a:t> </a:t>
            </a:r>
            <a:r>
              <a:rPr lang="nl-NL" dirty="0" err="1"/>
              <a:t>against</a:t>
            </a:r>
            <a:r>
              <a:rPr lang="nl-NL" dirty="0"/>
              <a:t> </a:t>
            </a:r>
            <a:r>
              <a:rPr lang="nl-NL" dirty="0" err="1"/>
              <a:t>discriminatory</a:t>
            </a:r>
            <a:r>
              <a:rPr lang="nl-NL" dirty="0"/>
              <a:t> </a:t>
            </a:r>
            <a:r>
              <a:rPr lang="nl-NL" dirty="0" err="1"/>
              <a:t>solutions</a:t>
            </a:r>
            <a:endParaRPr lang="nl-NL" dirty="0"/>
          </a:p>
        </p:txBody>
      </p:sp>
    </p:spTree>
    <p:extLst>
      <p:ext uri="{BB962C8B-B14F-4D97-AF65-F5344CB8AC3E}">
        <p14:creationId xmlns:p14="http://schemas.microsoft.com/office/powerpoint/2010/main" val="77379935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695</TotalTime>
  <Words>1284</Words>
  <Application>Microsoft Office PowerPoint</Application>
  <PresentationFormat>Widescreen</PresentationFormat>
  <Paragraphs>149</Paragraphs>
  <Slides>10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Calibri</vt:lpstr>
      <vt:lpstr>Roboto</vt:lpstr>
      <vt:lpstr>Arial</vt:lpstr>
      <vt:lpstr>Calibri Light</vt:lpstr>
      <vt:lpstr>Office Theme</vt:lpstr>
      <vt:lpstr>FRAV and VMAD What to expect and what to do  (next steps)</vt:lpstr>
      <vt:lpstr>The glue between FRAV and VMAD  (illustrative example of part of our 2024 output)</vt:lpstr>
      <vt:lpstr>Explanation (1) </vt:lpstr>
      <vt:lpstr>Explanation (2): Traffic scenarios are an essential element for the development and application of validation methods and detailing of requirements</vt:lpstr>
      <vt:lpstr>Explanation (3)</vt:lpstr>
      <vt:lpstr>Context (1)</vt:lpstr>
      <vt:lpstr>Context (2)</vt:lpstr>
      <vt:lpstr>Relation with other WP.29 IWG’s</vt:lpstr>
      <vt:lpstr>Relation with WP.1</vt:lpstr>
      <vt:lpstr>Proposal next steps for 2023: finalize the high level model for FRAV and VMAD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Leadership Vision for  2023-2024 Deliverables</dc:title>
  <dc:creator>John Creamer</dc:creator>
  <cp:lastModifiedBy>John Creamer</cp:lastModifiedBy>
  <cp:revision>14</cp:revision>
  <dcterms:created xsi:type="dcterms:W3CDTF">2022-10-13T07:26:36Z</dcterms:created>
  <dcterms:modified xsi:type="dcterms:W3CDTF">2023-04-26T09:54:19Z</dcterms:modified>
</cp:coreProperties>
</file>