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6B5568-FFB3-43D2-AD85-2C018F7934A1}" v="4" dt="2022-11-08T14:26:31.3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TRO" userId="21e25fba-81b4-4675-a848-ff8815f99969" providerId="ADAL" clId="{BD6B5568-FFB3-43D2-AD85-2C018F7934A1}"/>
    <pc:docChg chg="custSel addSld delSld modSld">
      <pc:chgData name="ETRO" userId="21e25fba-81b4-4675-a848-ff8815f99969" providerId="ADAL" clId="{BD6B5568-FFB3-43D2-AD85-2C018F7934A1}" dt="2022-10-28T09:22:24.985" v="1152" actId="6549"/>
      <pc:docMkLst>
        <pc:docMk/>
      </pc:docMkLst>
      <pc:sldChg chg="addSp delSp modSp mod">
        <pc:chgData name="ETRO" userId="21e25fba-81b4-4675-a848-ff8815f99969" providerId="ADAL" clId="{BD6B5568-FFB3-43D2-AD85-2C018F7934A1}" dt="2022-10-28T09:21:48.685" v="1143" actId="403"/>
        <pc:sldMkLst>
          <pc:docMk/>
          <pc:sldMk cId="1472386309" sldId="256"/>
        </pc:sldMkLst>
        <pc:spChg chg="mod">
          <ac:chgData name="ETRO" userId="21e25fba-81b4-4675-a848-ff8815f99969" providerId="ADAL" clId="{BD6B5568-FFB3-43D2-AD85-2C018F7934A1}" dt="2022-10-28T09:21:17.480" v="1122" actId="27636"/>
          <ac:spMkLst>
            <pc:docMk/>
            <pc:sldMk cId="1472386309" sldId="256"/>
            <ac:spMk id="2" creationId="{687BCCB5-8479-4331-A885-879B3AAA670A}"/>
          </ac:spMkLst>
        </pc:spChg>
        <pc:spChg chg="del mod">
          <ac:chgData name="ETRO" userId="21e25fba-81b4-4675-a848-ff8815f99969" providerId="ADAL" clId="{BD6B5568-FFB3-43D2-AD85-2C018F7934A1}" dt="2022-10-28T09:21:12.967" v="1119" actId="478"/>
          <ac:spMkLst>
            <pc:docMk/>
            <pc:sldMk cId="1472386309" sldId="256"/>
            <ac:spMk id="3" creationId="{1436EA22-533B-4F31-BFC6-8902F03D2410}"/>
          </ac:spMkLst>
        </pc:spChg>
        <pc:spChg chg="del">
          <ac:chgData name="ETRO" userId="21e25fba-81b4-4675-a848-ff8815f99969" providerId="ADAL" clId="{BD6B5568-FFB3-43D2-AD85-2C018F7934A1}" dt="2022-10-28T09:05:53.171" v="45" actId="478"/>
          <ac:spMkLst>
            <pc:docMk/>
            <pc:sldMk cId="1472386309" sldId="256"/>
            <ac:spMk id="4" creationId="{2B977854-C418-4DF5-BCE5-6F02F3D39C22}"/>
          </ac:spMkLst>
        </pc:spChg>
        <pc:spChg chg="del">
          <ac:chgData name="ETRO" userId="21e25fba-81b4-4675-a848-ff8815f99969" providerId="ADAL" clId="{BD6B5568-FFB3-43D2-AD85-2C018F7934A1}" dt="2022-10-28T09:05:55.645" v="46" actId="478"/>
          <ac:spMkLst>
            <pc:docMk/>
            <pc:sldMk cId="1472386309" sldId="256"/>
            <ac:spMk id="5" creationId="{1911E3F7-4975-4BCD-A19E-D1EE644E3526}"/>
          </ac:spMkLst>
        </pc:spChg>
        <pc:spChg chg="add mod">
          <ac:chgData name="ETRO" userId="21e25fba-81b4-4675-a848-ff8815f99969" providerId="ADAL" clId="{BD6B5568-FFB3-43D2-AD85-2C018F7934A1}" dt="2022-10-28T09:21:48.685" v="1143" actId="403"/>
          <ac:spMkLst>
            <pc:docMk/>
            <pc:sldMk cId="1472386309" sldId="256"/>
            <ac:spMk id="8" creationId="{799724E5-F026-2081-3FBF-27A0E6F94934}"/>
          </ac:spMkLst>
        </pc:spChg>
      </pc:sldChg>
      <pc:sldChg chg="del">
        <pc:chgData name="ETRO" userId="21e25fba-81b4-4675-a848-ff8815f99969" providerId="ADAL" clId="{BD6B5568-FFB3-43D2-AD85-2C018F7934A1}" dt="2022-10-28T09:06:01.687" v="47" actId="47"/>
        <pc:sldMkLst>
          <pc:docMk/>
          <pc:sldMk cId="1785079533" sldId="257"/>
        </pc:sldMkLst>
      </pc:sldChg>
      <pc:sldChg chg="delSp modSp mod">
        <pc:chgData name="ETRO" userId="21e25fba-81b4-4675-a848-ff8815f99969" providerId="ADAL" clId="{BD6B5568-FFB3-43D2-AD85-2C018F7934A1}" dt="2022-10-28T09:20:13.034" v="1073" actId="207"/>
        <pc:sldMkLst>
          <pc:docMk/>
          <pc:sldMk cId="877310329" sldId="258"/>
        </pc:sldMkLst>
        <pc:spChg chg="mod">
          <ac:chgData name="ETRO" userId="21e25fba-81b4-4675-a848-ff8815f99969" providerId="ADAL" clId="{BD6B5568-FFB3-43D2-AD85-2C018F7934A1}" dt="2022-10-28T09:06:17.548" v="89" actId="6549"/>
          <ac:spMkLst>
            <pc:docMk/>
            <pc:sldMk cId="877310329" sldId="258"/>
            <ac:spMk id="2" creationId="{D8CAE050-DC66-4CB1-9731-D0C28A1201AE}"/>
          </ac:spMkLst>
        </pc:spChg>
        <pc:spChg chg="del">
          <ac:chgData name="ETRO" userId="21e25fba-81b4-4675-a848-ff8815f99969" providerId="ADAL" clId="{BD6B5568-FFB3-43D2-AD85-2C018F7934A1}" dt="2022-10-28T09:10:18.850" v="223" actId="478"/>
          <ac:spMkLst>
            <pc:docMk/>
            <pc:sldMk cId="877310329" sldId="258"/>
            <ac:spMk id="3" creationId="{0F5B24C0-35DD-D2F5-B725-7C8C5E767A9D}"/>
          </ac:spMkLst>
        </pc:spChg>
        <pc:spChg chg="mod">
          <ac:chgData name="ETRO" userId="21e25fba-81b4-4675-a848-ff8815f99969" providerId="ADAL" clId="{BD6B5568-FFB3-43D2-AD85-2C018F7934A1}" dt="2022-10-28T09:20:13.034" v="1073" actId="207"/>
          <ac:spMkLst>
            <pc:docMk/>
            <pc:sldMk cId="877310329" sldId="258"/>
            <ac:spMk id="6" creationId="{57D7C7A9-48CE-448F-9DB6-ABD4EEF7C894}"/>
          </ac:spMkLst>
        </pc:spChg>
        <pc:spChg chg="mod">
          <ac:chgData name="ETRO" userId="21e25fba-81b4-4675-a848-ff8815f99969" providerId="ADAL" clId="{BD6B5568-FFB3-43D2-AD85-2C018F7934A1}" dt="2022-10-28T09:10:26.476" v="227" actId="20577"/>
          <ac:spMkLst>
            <pc:docMk/>
            <pc:sldMk cId="877310329" sldId="258"/>
            <ac:spMk id="7" creationId="{83501727-A4F3-4312-989C-C75C01114E58}"/>
          </ac:spMkLst>
        </pc:spChg>
        <pc:picChg chg="mod">
          <ac:chgData name="ETRO" userId="21e25fba-81b4-4675-a848-ff8815f99969" providerId="ADAL" clId="{BD6B5568-FFB3-43D2-AD85-2C018F7934A1}" dt="2022-10-28T09:08:14.580" v="170" actId="1076"/>
          <ac:picMkLst>
            <pc:docMk/>
            <pc:sldMk cId="877310329" sldId="258"/>
            <ac:picMk id="11" creationId="{9064AD8F-1240-435E-BE58-D23C54EFF1CC}"/>
          </ac:picMkLst>
        </pc:picChg>
      </pc:sldChg>
      <pc:sldChg chg="addSp delSp modSp mod">
        <pc:chgData name="ETRO" userId="21e25fba-81b4-4675-a848-ff8815f99969" providerId="ADAL" clId="{BD6B5568-FFB3-43D2-AD85-2C018F7934A1}" dt="2022-10-28T09:22:24.985" v="1152" actId="6549"/>
        <pc:sldMkLst>
          <pc:docMk/>
          <pc:sldMk cId="4184192775" sldId="259"/>
        </pc:sldMkLst>
        <pc:spChg chg="mod">
          <ac:chgData name="ETRO" userId="21e25fba-81b4-4675-a848-ff8815f99969" providerId="ADAL" clId="{BD6B5568-FFB3-43D2-AD85-2C018F7934A1}" dt="2022-10-28T09:11:02.535" v="286" actId="20577"/>
          <ac:spMkLst>
            <pc:docMk/>
            <pc:sldMk cId="4184192775" sldId="259"/>
            <ac:spMk id="2" creationId="{E596CCCF-D803-40C5-B837-47134238E28F}"/>
          </ac:spMkLst>
        </pc:spChg>
        <pc:spChg chg="add mod">
          <ac:chgData name="ETRO" userId="21e25fba-81b4-4675-a848-ff8815f99969" providerId="ADAL" clId="{BD6B5568-FFB3-43D2-AD85-2C018F7934A1}" dt="2022-10-28T09:22:24.985" v="1152" actId="6549"/>
          <ac:spMkLst>
            <pc:docMk/>
            <pc:sldMk cId="4184192775" sldId="259"/>
            <ac:spMk id="4" creationId="{97AFE7BB-1B84-358D-F60F-266E59BBC661}"/>
          </ac:spMkLst>
        </pc:spChg>
        <pc:graphicFrameChg chg="del modGraphic">
          <ac:chgData name="ETRO" userId="21e25fba-81b4-4675-a848-ff8815f99969" providerId="ADAL" clId="{BD6B5568-FFB3-43D2-AD85-2C018F7934A1}" dt="2022-10-28T09:10:38.557" v="231" actId="478"/>
          <ac:graphicFrameMkLst>
            <pc:docMk/>
            <pc:sldMk cId="4184192775" sldId="259"/>
            <ac:graphicFrameMk id="8" creationId="{BB3C96B0-BAF5-4CA0-B962-4A503CE0B790}"/>
          </ac:graphicFrameMkLst>
        </pc:graphicFrameChg>
      </pc:sldChg>
      <pc:sldChg chg="modSp add mod">
        <pc:chgData name="ETRO" userId="21e25fba-81b4-4675-a848-ff8815f99969" providerId="ADAL" clId="{BD6B5568-FFB3-43D2-AD85-2C018F7934A1}" dt="2022-10-28T09:20:48.525" v="1118" actId="20577"/>
        <pc:sldMkLst>
          <pc:docMk/>
          <pc:sldMk cId="1745907107" sldId="260"/>
        </pc:sldMkLst>
        <pc:spChg chg="mod">
          <ac:chgData name="ETRO" userId="21e25fba-81b4-4675-a848-ff8815f99969" providerId="ADAL" clId="{BD6B5568-FFB3-43D2-AD85-2C018F7934A1}" dt="2022-10-28T09:15:10.311" v="615" actId="20577"/>
          <ac:spMkLst>
            <pc:docMk/>
            <pc:sldMk cId="1745907107" sldId="260"/>
            <ac:spMk id="2" creationId="{E596CCCF-D803-40C5-B837-47134238E28F}"/>
          </ac:spMkLst>
        </pc:spChg>
        <pc:spChg chg="mod">
          <ac:chgData name="ETRO" userId="21e25fba-81b4-4675-a848-ff8815f99969" providerId="ADAL" clId="{BD6B5568-FFB3-43D2-AD85-2C018F7934A1}" dt="2022-10-28T09:20:48.525" v="1118" actId="20577"/>
          <ac:spMkLst>
            <pc:docMk/>
            <pc:sldMk cId="1745907107" sldId="260"/>
            <ac:spMk id="4" creationId="{97AFE7BB-1B84-358D-F60F-266E59BBC661}"/>
          </ac:spMkLst>
        </pc:spChg>
      </pc:sldChg>
      <pc:sldChg chg="modSp add mod">
        <pc:chgData name="ETRO" userId="21e25fba-81b4-4675-a848-ff8815f99969" providerId="ADAL" clId="{BD6B5568-FFB3-43D2-AD85-2C018F7934A1}" dt="2022-10-28T09:19:58.040" v="1072" actId="20577"/>
        <pc:sldMkLst>
          <pc:docMk/>
          <pc:sldMk cId="98290535" sldId="261"/>
        </pc:sldMkLst>
        <pc:spChg chg="mod">
          <ac:chgData name="ETRO" userId="21e25fba-81b4-4675-a848-ff8815f99969" providerId="ADAL" clId="{BD6B5568-FFB3-43D2-AD85-2C018F7934A1}" dt="2022-10-28T09:19:12.086" v="965" actId="20577"/>
          <ac:spMkLst>
            <pc:docMk/>
            <pc:sldMk cId="98290535" sldId="261"/>
            <ac:spMk id="2" creationId="{E596CCCF-D803-40C5-B837-47134238E28F}"/>
          </ac:spMkLst>
        </pc:spChg>
        <pc:spChg chg="mod">
          <ac:chgData name="ETRO" userId="21e25fba-81b4-4675-a848-ff8815f99969" providerId="ADAL" clId="{BD6B5568-FFB3-43D2-AD85-2C018F7934A1}" dt="2022-10-28T09:19:58.040" v="1072" actId="20577"/>
          <ac:spMkLst>
            <pc:docMk/>
            <pc:sldMk cId="98290535" sldId="261"/>
            <ac:spMk id="4" creationId="{97AFE7BB-1B84-358D-F60F-266E59BBC661}"/>
          </ac:spMkLst>
        </pc:spChg>
      </pc:sldChg>
      <pc:sldChg chg="del">
        <pc:chgData name="ETRO" userId="21e25fba-81b4-4675-a848-ff8815f99969" providerId="ADAL" clId="{BD6B5568-FFB3-43D2-AD85-2C018F7934A1}" dt="2022-10-28T09:10:31.819" v="228" actId="47"/>
        <pc:sldMkLst>
          <pc:docMk/>
          <pc:sldMk cId="830587690" sldId="261"/>
        </pc:sldMkLst>
      </pc:sldChg>
      <pc:sldChg chg="del">
        <pc:chgData name="ETRO" userId="21e25fba-81b4-4675-a848-ff8815f99969" providerId="ADAL" clId="{BD6B5568-FFB3-43D2-AD85-2C018F7934A1}" dt="2022-10-28T09:10:33.974" v="229" actId="47"/>
        <pc:sldMkLst>
          <pc:docMk/>
          <pc:sldMk cId="2047737966" sldId="262"/>
        </pc:sldMkLst>
      </pc:sldChg>
      <pc:sldMasterChg chg="delSldLayout">
        <pc:chgData name="ETRO" userId="21e25fba-81b4-4675-a848-ff8815f99969" providerId="ADAL" clId="{BD6B5568-FFB3-43D2-AD85-2C018F7934A1}" dt="2022-10-28T09:10:31.819" v="228" actId="47"/>
        <pc:sldMasterMkLst>
          <pc:docMk/>
          <pc:sldMasterMk cId="3649768561" sldId="2147483648"/>
        </pc:sldMasterMkLst>
        <pc:sldLayoutChg chg="del">
          <pc:chgData name="ETRO" userId="21e25fba-81b4-4675-a848-ff8815f99969" providerId="ADAL" clId="{BD6B5568-FFB3-43D2-AD85-2C018F7934A1}" dt="2022-10-28T09:10:31.819" v="228" actId="47"/>
          <pc:sldLayoutMkLst>
            <pc:docMk/>
            <pc:sldMasterMk cId="3649768561" sldId="2147483648"/>
            <pc:sldLayoutMk cId="222967626" sldId="2147483660"/>
          </pc:sldLayoutMkLst>
        </pc:sldLayoutChg>
      </pc:sldMasterChg>
    </pc:docChg>
  </pc:docChgLst>
  <pc:docChgLst>
    <pc:chgData name="Nicolas De Mahieu" userId="86ffda28-54bf-46cb-8307-ac4eaeeea850" providerId="ADAL" clId="{BD6B5568-FFB3-43D2-AD85-2C018F7934A1}"/>
    <pc:docChg chg="custSel addSld modSld">
      <pc:chgData name="Nicolas De Mahieu" userId="86ffda28-54bf-46cb-8307-ac4eaeeea850" providerId="ADAL" clId="{BD6B5568-FFB3-43D2-AD85-2C018F7934A1}" dt="2022-11-08T14:59:13.639" v="81" actId="20577"/>
      <pc:docMkLst>
        <pc:docMk/>
      </pc:docMkLst>
      <pc:sldChg chg="addSp modSp mod">
        <pc:chgData name="Nicolas De Mahieu" userId="86ffda28-54bf-46cb-8307-ac4eaeeea850" providerId="ADAL" clId="{BD6B5568-FFB3-43D2-AD85-2C018F7934A1}" dt="2022-11-08T14:26:43.801" v="65" actId="20577"/>
        <pc:sldMkLst>
          <pc:docMk/>
          <pc:sldMk cId="1472386309" sldId="256"/>
        </pc:sldMkLst>
        <pc:spChg chg="add mod">
          <ac:chgData name="Nicolas De Mahieu" userId="86ffda28-54bf-46cb-8307-ac4eaeeea850" providerId="ADAL" clId="{BD6B5568-FFB3-43D2-AD85-2C018F7934A1}" dt="2022-11-08T14:26:43.801" v="65" actId="20577"/>
          <ac:spMkLst>
            <pc:docMk/>
            <pc:sldMk cId="1472386309" sldId="256"/>
            <ac:spMk id="3" creationId="{F0587FBB-828E-73DE-A21D-47B6670B9545}"/>
          </ac:spMkLst>
        </pc:spChg>
      </pc:sldChg>
      <pc:sldChg chg="modSp mod">
        <pc:chgData name="Nicolas De Mahieu" userId="86ffda28-54bf-46cb-8307-ac4eaeeea850" providerId="ADAL" clId="{BD6B5568-FFB3-43D2-AD85-2C018F7934A1}" dt="2022-11-08T14:59:13.639" v="81" actId="20577"/>
        <pc:sldMkLst>
          <pc:docMk/>
          <pc:sldMk cId="877310329" sldId="258"/>
        </pc:sldMkLst>
        <pc:spChg chg="mod">
          <ac:chgData name="Nicolas De Mahieu" userId="86ffda28-54bf-46cb-8307-ac4eaeeea850" providerId="ADAL" clId="{BD6B5568-FFB3-43D2-AD85-2C018F7934A1}" dt="2022-11-08T14:59:13.639" v="81" actId="20577"/>
          <ac:spMkLst>
            <pc:docMk/>
            <pc:sldMk cId="877310329" sldId="258"/>
            <ac:spMk id="7" creationId="{83501727-A4F3-4312-989C-C75C01114E58}"/>
          </ac:spMkLst>
        </pc:spChg>
      </pc:sldChg>
      <pc:sldChg chg="modSp mod">
        <pc:chgData name="Nicolas De Mahieu" userId="86ffda28-54bf-46cb-8307-ac4eaeeea850" providerId="ADAL" clId="{BD6B5568-FFB3-43D2-AD85-2C018F7934A1}" dt="2022-11-02T07:22:51.537" v="26" actId="20577"/>
        <pc:sldMkLst>
          <pc:docMk/>
          <pc:sldMk cId="4184192775" sldId="259"/>
        </pc:sldMkLst>
        <pc:spChg chg="mod">
          <ac:chgData name="Nicolas De Mahieu" userId="86ffda28-54bf-46cb-8307-ac4eaeeea850" providerId="ADAL" clId="{BD6B5568-FFB3-43D2-AD85-2C018F7934A1}" dt="2022-11-02T07:22:51.537" v="26" actId="20577"/>
          <ac:spMkLst>
            <pc:docMk/>
            <pc:sldMk cId="4184192775" sldId="259"/>
            <ac:spMk id="4" creationId="{97AFE7BB-1B84-358D-F60F-266E59BBC661}"/>
          </ac:spMkLst>
        </pc:spChg>
      </pc:sldChg>
      <pc:sldChg chg="delSp modSp new mod">
        <pc:chgData name="Nicolas De Mahieu" userId="86ffda28-54bf-46cb-8307-ac4eaeeea850" providerId="ADAL" clId="{BD6B5568-FFB3-43D2-AD85-2C018F7934A1}" dt="2022-11-08T14:24:28.744" v="39" actId="1076"/>
        <pc:sldMkLst>
          <pc:docMk/>
          <pc:sldMk cId="1201100834" sldId="262"/>
        </pc:sldMkLst>
        <pc:spChg chg="mod">
          <ac:chgData name="Nicolas De Mahieu" userId="86ffda28-54bf-46cb-8307-ac4eaeeea850" providerId="ADAL" clId="{BD6B5568-FFB3-43D2-AD85-2C018F7934A1}" dt="2022-11-08T14:24:28.744" v="39" actId="1076"/>
          <ac:spMkLst>
            <pc:docMk/>
            <pc:sldMk cId="1201100834" sldId="262"/>
            <ac:spMk id="2" creationId="{E575B9CC-173C-8E49-E925-0AF671B108B8}"/>
          </ac:spMkLst>
        </pc:spChg>
        <pc:spChg chg="del">
          <ac:chgData name="Nicolas De Mahieu" userId="86ffda28-54bf-46cb-8307-ac4eaeeea850" providerId="ADAL" clId="{BD6B5568-FFB3-43D2-AD85-2C018F7934A1}" dt="2022-11-08T14:24:15.612" v="28" actId="478"/>
          <ac:spMkLst>
            <pc:docMk/>
            <pc:sldMk cId="1201100834" sldId="262"/>
            <ac:spMk id="3" creationId="{98EBCA4B-8EC8-4CD0-90C7-85D3A1448F3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4EF9F-9D52-4695-A44D-FB890489DBF6}" type="datetimeFigureOut">
              <a:rPr lang="fr-FR" smtClean="0"/>
              <a:t>08/11/2022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938DF-F9AF-4B02-BED8-B72447F421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3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07318-A9C1-484F-97C1-1BA62A7E6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D8C7C0-1393-4211-B0EB-6708AEFD9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7A509B-A224-4DD5-90B5-422ECCF6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61217-064D-4411-ACB7-26666E615A04}" type="datetime1">
              <a:rPr lang="fr-FR" smtClean="0"/>
              <a:t>08/11/2022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6B98BE-5FA9-4347-9DAD-7827D71E6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C49402-AB7D-4EF9-8064-972C5F805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4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7B7B8F-745E-4F78-B9E5-54DB7091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EF8308E-A6CA-4381-8D57-D68882F1B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162A46-D2CC-4B04-AE86-F7C2336B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9DB52-34B0-411C-8C4F-94AADE33AEE0}" type="datetime1">
              <a:rPr lang="fr-FR" smtClean="0"/>
              <a:t>08/11/2022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832911-037B-4B83-95E4-E9BE1D2C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2011DE-2916-470E-839D-E9B0035E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77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FE91C24-EE31-4E44-9DBC-2EBB0C4BB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3470B3-508D-4D29-90D6-55939FFF2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95140-FBE1-470D-9A48-909683AC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0A7A-2A10-45C8-9BB3-5BA9E226F45D}" type="datetime1">
              <a:rPr lang="fr-FR" smtClean="0"/>
              <a:t>08/11/2022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E8D538-BCDA-4E18-8EB7-0909F6E4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273F31-2AD7-4E1D-BAA8-ECBB7758A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49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BC3DCB-3707-4E24-B0DC-2CFCD1C5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5D9488-3D79-4A3D-A8FB-8BB1D3591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FE5FC9-6579-4EC2-A4FB-683ABD20F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4AB9C-91C3-43CA-9650-0403BBB28093}" type="datetime1">
              <a:rPr lang="fr-FR" smtClean="0"/>
              <a:t>08/11/2022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D6E683-69D5-4CE8-8BF7-3F96687E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690EC6-84B5-40EF-97D3-9A6C3ABA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32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2146BD-2856-4C3F-B591-7C31CADD2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5F9135-9CB1-48DB-86B4-5BDBB739A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9F508D-C550-4A2E-8649-3618F803A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CC5DD-43EA-45F2-98D2-B9BD333BDEC1}" type="datetime1">
              <a:rPr lang="fr-FR" smtClean="0"/>
              <a:t>08/11/2022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DD71BD-5089-45A9-8A5A-91799F714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877C5-2929-49B3-A86F-054F85AB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74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0C959-A50F-45EF-9DD3-0234BBC66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77D705-E10E-49C1-8A16-7E4F6FEAC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A85F87-4819-4DDD-95AA-EFD94A67B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0118BD-007F-4993-B4F5-657DEC17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6AD58-5FBF-4352-83D3-166809BACDBD}" type="datetime1">
              <a:rPr lang="fr-FR" smtClean="0"/>
              <a:t>08/11/2022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531070-2C7A-4D12-9D28-33C8BD02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8FBB72-F70E-4C56-8A03-3856BBBF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27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F61837-9F1F-4270-9580-519B439B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A434F4-FEAD-43E8-96FE-352F16371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AA7A1F-2040-4A64-B2A3-BD712E505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E3C050-DF9B-4AAD-A556-8F37490996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41CE5DF-3222-4B1D-AE5D-CED47DDAC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83355AD-FD91-447C-9F16-FB61723BE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7F2F0-3E5E-4FFB-AE8C-269756B517AE}" type="datetime1">
              <a:rPr lang="fr-FR" smtClean="0"/>
              <a:t>08/11/2022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02E8D0B-3265-4A6D-8719-B2F14FB2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C3BF6A-2B3C-493B-9821-90701B6D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68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668030-FE46-4D89-8F49-C389C0DA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0F2EF97-09B9-4518-B672-A6BE7A74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5B966-402A-4752-BA73-C433A6EF596C}" type="datetime1">
              <a:rPr lang="fr-FR" smtClean="0"/>
              <a:t>08/11/2022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2E9CD8-22CF-49E7-B84D-0BFB2560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57770AD-6343-4DCE-B811-5876A81B8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04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36F3BB-5A65-4AD0-8749-3645F706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7F15C-5F61-41E9-BFC4-31370ECFCDCD}" type="datetime1">
              <a:rPr lang="fr-FR" smtClean="0"/>
              <a:t>08/11/2022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5C1573-ACF5-4971-B02F-7CA33B9F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1B1A1D-C2C0-4EE3-9B1C-33B136EF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85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65A63-C234-4984-BAA0-43F9C99B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627B8A-6E99-4143-A8F7-087780105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35E20D-6A73-4B0E-B963-5840CBB4F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4B6E52-419C-410C-9BF5-88412C0C4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46C89-7484-4A3C-9FE8-26D6561F2CF4}" type="datetime1">
              <a:rPr lang="fr-FR" smtClean="0"/>
              <a:t>08/11/2022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A3B642-1C3B-476A-8304-387866F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D88692-4F7D-4791-A22F-1084188B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3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7FC1E-4579-47F0-8672-C0F11BB7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85F5D9A-8C8B-40A4-9D35-8E9DA931D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EA8ECE-D47C-4D51-8A8C-99AE0D06E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55F8D-135D-4C07-8C83-0FF3E4B19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09CF0-3910-4614-9B7C-2330C97D1BFE}" type="datetime1">
              <a:rPr lang="fr-FR" smtClean="0"/>
              <a:t>08/11/2022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7BC928-7CCE-4DC5-8B79-873236DD4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3969C5-ADDB-4679-A7CB-0C6DC779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74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B9E638-4966-4F26-8C98-D2A39BB6D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2A8DD3-7575-443B-9F90-7A17D3948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19A280-0A06-4552-9BF7-24C3DE9EA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4B35A-DDC6-45A6-9051-4078ADD12550}" type="datetime1">
              <a:rPr lang="fr-FR" smtClean="0"/>
              <a:t>08/11/2022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7BBE03-46A4-4B80-9EFB-92E7F04D5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A22998-0C5A-446D-9F3D-871C8DBDB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76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BCCB5-8479-4331-A885-879B3AAA67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Calibri "/>
              </a:rPr>
              <a:t>Status</a:t>
            </a:r>
            <a:r>
              <a:rPr lang="fr-FR" dirty="0">
                <a:latin typeface="Calibri "/>
              </a:rPr>
              <a:t> report of TFTA </a:t>
            </a:r>
            <a:r>
              <a:rPr lang="fr-FR" dirty="0" err="1">
                <a:latin typeface="Calibri "/>
              </a:rPr>
              <a:t>small</a:t>
            </a:r>
            <a:r>
              <a:rPr lang="fr-FR" dirty="0">
                <a:latin typeface="Calibri "/>
              </a:rPr>
              <a:t> group to TFTA </a:t>
            </a:r>
            <a:br>
              <a:rPr lang="fr-FR" dirty="0">
                <a:latin typeface="Calibri "/>
              </a:rPr>
            </a:br>
            <a:endParaRPr lang="fr-FR" dirty="0">
              <a:latin typeface="Calibri "/>
            </a:endParaRP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77AA9EA-330A-401F-B0A4-9C794A690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DA7DB2-8DB8-47A0-91A4-5FAF21EBA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</a:t>
            </a:fld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99724E5-F026-2081-3FBF-27A0E6F94934}"/>
              </a:ext>
            </a:extLst>
          </p:cNvPr>
          <p:cNvSpPr txBox="1"/>
          <p:nvPr/>
        </p:nvSpPr>
        <p:spPr>
          <a:xfrm>
            <a:off x="3362325" y="4829175"/>
            <a:ext cx="64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800" dirty="0"/>
              <a:t>14 </a:t>
            </a:r>
            <a:r>
              <a:rPr lang="fr-BE" sz="2800" dirty="0" err="1"/>
              <a:t>November</a:t>
            </a:r>
            <a:r>
              <a:rPr lang="fr-BE" sz="2800" dirty="0"/>
              <a:t> 2022</a:t>
            </a:r>
            <a:endParaRPr lang="fr-FR" sz="28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0587FBB-828E-73DE-A21D-47B6670B9545}"/>
              </a:ext>
            </a:extLst>
          </p:cNvPr>
          <p:cNvSpPr txBox="1"/>
          <p:nvPr/>
        </p:nvSpPr>
        <p:spPr>
          <a:xfrm>
            <a:off x="9487949" y="478172"/>
            <a:ext cx="2223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Document TA-06-04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2386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AE050-DC66-4CB1-9731-D0C28A12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Small group: facts and figures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D7C7A9-48CE-448F-9DB6-ABD4EEF7C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574387"/>
            <a:ext cx="5657850" cy="3602576"/>
          </a:xfrm>
        </p:spPr>
        <p:txBody>
          <a:bodyPr>
            <a:normAutofit/>
          </a:bodyPr>
          <a:lstStyle/>
          <a:p>
            <a:r>
              <a:rPr lang="en-GB" dirty="0"/>
              <a:t>Meetings</a:t>
            </a:r>
          </a:p>
          <a:p>
            <a:pPr lvl="1"/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web-meeting: 28</a:t>
            </a:r>
            <a:r>
              <a:rPr lang="en-GB" baseline="30000" dirty="0"/>
              <a:t>th</a:t>
            </a:r>
            <a:r>
              <a:rPr lang="en-GB" dirty="0"/>
              <a:t> September2022</a:t>
            </a:r>
          </a:p>
          <a:p>
            <a:pPr lvl="1"/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web-meeting: 12</a:t>
            </a:r>
            <a:r>
              <a:rPr lang="en-GB" baseline="30000" dirty="0"/>
              <a:t>th</a:t>
            </a:r>
            <a:r>
              <a:rPr lang="en-GB" dirty="0"/>
              <a:t> October 2022</a:t>
            </a:r>
          </a:p>
          <a:p>
            <a:pPr lvl="1"/>
            <a:r>
              <a:rPr lang="en-GB" dirty="0"/>
              <a:t>3</a:t>
            </a:r>
            <a:r>
              <a:rPr lang="en-GB" baseline="30000" dirty="0"/>
              <a:t>rd</a:t>
            </a:r>
            <a:r>
              <a:rPr lang="en-GB" dirty="0"/>
              <a:t> web-meeting: 26</a:t>
            </a:r>
            <a:r>
              <a:rPr lang="en-GB" baseline="30000" dirty="0"/>
              <a:t>th</a:t>
            </a:r>
            <a:r>
              <a:rPr lang="en-GB" dirty="0"/>
              <a:t> October 2022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4</a:t>
            </a:r>
            <a:r>
              <a:rPr lang="en-GB" baseline="30000" dirty="0">
                <a:solidFill>
                  <a:srgbClr val="0070C0"/>
                </a:solidFill>
              </a:rPr>
              <a:t>th</a:t>
            </a:r>
            <a:r>
              <a:rPr lang="en-GB" dirty="0">
                <a:solidFill>
                  <a:srgbClr val="0070C0"/>
                </a:solidFill>
              </a:rPr>
              <a:t> web-meeting: 24</a:t>
            </a:r>
            <a:r>
              <a:rPr lang="en-GB" baseline="30000" dirty="0">
                <a:solidFill>
                  <a:srgbClr val="0070C0"/>
                </a:solidFill>
              </a:rPr>
              <a:t>th</a:t>
            </a:r>
            <a:r>
              <a:rPr lang="en-GB" dirty="0">
                <a:solidFill>
                  <a:srgbClr val="0070C0"/>
                </a:solidFill>
              </a:rPr>
              <a:t> November 2022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3501727-A4F3-4312-989C-C75C01114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4387"/>
            <a:ext cx="5181600" cy="3602576"/>
          </a:xfrm>
        </p:spPr>
        <p:txBody>
          <a:bodyPr>
            <a:normAutofit/>
          </a:bodyPr>
          <a:lstStyle/>
          <a:p>
            <a:r>
              <a:rPr lang="en-GB" dirty="0"/>
              <a:t>Attendees </a:t>
            </a:r>
            <a:r>
              <a:rPr lang="en-GB" dirty="0">
                <a:solidFill>
                  <a:srgbClr val="0070C0"/>
                </a:solidFill>
              </a:rPr>
              <a:t>~20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CPs: </a:t>
            </a:r>
            <a:br>
              <a:rPr lang="en-GB" dirty="0"/>
            </a:br>
            <a:r>
              <a:rPr lang="en-GB" dirty="0"/>
              <a:t>European Commission/JRC, France, Japan, UK, Germany (UBA)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NGOs:</a:t>
            </a:r>
            <a:br>
              <a:rPr lang="en-GB" dirty="0"/>
            </a:br>
            <a:r>
              <a:rPr lang="en-GB" dirty="0"/>
              <a:t>ETRTO, IDIADA, JATMA, OICA,  USTMA, 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173EAB-2414-4732-957C-B6404A20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TF on </a:t>
            </a:r>
            <a:r>
              <a:rPr lang="fr-FR" dirty="0" err="1"/>
              <a:t>Tyre</a:t>
            </a:r>
            <a:r>
              <a:rPr lang="fr-FR" dirty="0"/>
              <a:t>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0368D7-8BAB-4071-ACEA-B9161706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  <p:pic>
        <p:nvPicPr>
          <p:cNvPr id="11" name="Graphique 10" descr="Utilisateurs avec un remplissage uni">
            <a:extLst>
              <a:ext uri="{FF2B5EF4-FFF2-40B4-BE49-F238E27FC236}">
                <a16:creationId xmlns:a16="http://schemas.microsoft.com/office/drawing/2014/main" id="{9064AD8F-1240-435E-BE58-D23C54EFF1C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07657" y="1570294"/>
            <a:ext cx="914400" cy="914400"/>
          </a:xfrm>
          <a:prstGeom prst="rect">
            <a:avLst/>
          </a:prstGeom>
        </p:spPr>
      </p:pic>
      <p:pic>
        <p:nvPicPr>
          <p:cNvPr id="13" name="Graphique 12" descr="Réunion en ligne avec un remplissage uni">
            <a:extLst>
              <a:ext uri="{FF2B5EF4-FFF2-40B4-BE49-F238E27FC236}">
                <a16:creationId xmlns:a16="http://schemas.microsoft.com/office/drawing/2014/main" id="{D8210448-BABE-4CD5-BBC3-7E4E7DA2BF6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84120" y="169068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10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 of the small group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7AFE7BB-1B84-358D-F60F-266E59BBC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To manage questions and </a:t>
            </a:r>
            <a:r>
              <a:rPr lang="fr-BE" dirty="0" err="1"/>
              <a:t>answers</a:t>
            </a:r>
            <a:r>
              <a:rPr lang="fr-BE" dirty="0"/>
              <a:t> </a:t>
            </a:r>
            <a:r>
              <a:rPr lang="fr-BE" dirty="0" err="1"/>
              <a:t>related</a:t>
            </a:r>
            <a:r>
              <a:rPr lang="fr-BE" dirty="0"/>
              <a:t> to the 3 test </a:t>
            </a:r>
            <a:r>
              <a:rPr lang="fr-BE" dirty="0" err="1"/>
              <a:t>methods</a:t>
            </a:r>
            <a:endParaRPr lang="fr-BE" dirty="0"/>
          </a:p>
          <a:p>
            <a:endParaRPr lang="fr-BE" dirty="0"/>
          </a:p>
          <a:p>
            <a:r>
              <a:rPr lang="fr-BE" dirty="0"/>
              <a:t>To </a:t>
            </a:r>
            <a:r>
              <a:rPr lang="fr-BE" dirty="0" err="1"/>
              <a:t>prepare</a:t>
            </a:r>
            <a:r>
              <a:rPr lang="fr-BE" dirty="0"/>
              <a:t> a </a:t>
            </a:r>
            <a:r>
              <a:rPr lang="fr-BE" dirty="0" err="1"/>
              <a:t>crossmatrix</a:t>
            </a:r>
            <a:r>
              <a:rPr lang="fr-BE" dirty="0"/>
              <a:t> with all test </a:t>
            </a:r>
            <a:r>
              <a:rPr lang="fr-BE" dirty="0" err="1"/>
              <a:t>methods</a:t>
            </a:r>
            <a:endParaRPr lang="fr-BE" dirty="0"/>
          </a:p>
          <a:p>
            <a:endParaRPr lang="fr-BE" dirty="0"/>
          </a:p>
          <a:p>
            <a:r>
              <a:rPr lang="fr-BE" dirty="0"/>
              <a:t>To </a:t>
            </a:r>
            <a:r>
              <a:rPr lang="fr-BE" dirty="0" err="1"/>
              <a:t>prepare</a:t>
            </a:r>
            <a:r>
              <a:rPr lang="fr-BE" dirty="0"/>
              <a:t> a </a:t>
            </a:r>
            <a:r>
              <a:rPr lang="fr-BE" dirty="0" err="1"/>
              <a:t>common</a:t>
            </a:r>
            <a:r>
              <a:rPr lang="fr-BE" dirty="0"/>
              <a:t> set of </a:t>
            </a:r>
            <a:r>
              <a:rPr lang="fr-BE" dirty="0" err="1"/>
              <a:t>criteria</a:t>
            </a:r>
            <a:r>
              <a:rPr lang="fr-BE" dirty="0"/>
              <a:t> for </a:t>
            </a:r>
            <a:r>
              <a:rPr lang="fr-BE" dirty="0" err="1"/>
              <a:t>evaluating</a:t>
            </a:r>
            <a:r>
              <a:rPr lang="fr-BE" dirty="0"/>
              <a:t> the 3 test </a:t>
            </a:r>
            <a:r>
              <a:rPr lang="fr-BE" dirty="0" err="1"/>
              <a:t>methods</a:t>
            </a:r>
            <a:endParaRPr lang="fr-BE" dirty="0"/>
          </a:p>
          <a:p>
            <a:endParaRPr lang="fr-BE" dirty="0"/>
          </a:p>
          <a:p>
            <a:r>
              <a:rPr lang="fr-BE" dirty="0"/>
              <a:t>To </a:t>
            </a:r>
            <a:r>
              <a:rPr lang="fr-BE" dirty="0" err="1"/>
              <a:t>prepare</a:t>
            </a:r>
            <a:r>
              <a:rPr lang="fr-BE" dirty="0"/>
              <a:t> the </a:t>
            </a:r>
            <a:r>
              <a:rPr lang="fr-BE" dirty="0" err="1"/>
              <a:t>workplan</a:t>
            </a:r>
            <a:r>
              <a:rPr lang="fr-BE" dirty="0"/>
              <a:t> 2023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4192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of small group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7AFE7BB-1B84-358D-F60F-266E59BBC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/>
              <a:t>Crossmatrix</a:t>
            </a:r>
            <a:r>
              <a:rPr lang="fr-BE" dirty="0"/>
              <a:t> </a:t>
            </a:r>
            <a:r>
              <a:rPr lang="fr-BE" dirty="0" err="1"/>
              <a:t>updated</a:t>
            </a:r>
            <a:r>
              <a:rPr lang="fr-BE" dirty="0"/>
              <a:t> with the test </a:t>
            </a:r>
            <a:r>
              <a:rPr lang="fr-BE" dirty="0" err="1"/>
              <a:t>method</a:t>
            </a:r>
            <a:r>
              <a:rPr lang="fr-BE" dirty="0"/>
              <a:t> descriptions</a:t>
            </a:r>
          </a:p>
          <a:p>
            <a:endParaRPr lang="fr-BE" dirty="0"/>
          </a:p>
          <a:p>
            <a:r>
              <a:rPr lang="fr-BE" dirty="0"/>
              <a:t>Q/A for </a:t>
            </a:r>
            <a:r>
              <a:rPr lang="fr-BE" dirty="0" err="1"/>
              <a:t>different</a:t>
            </a:r>
            <a:r>
              <a:rPr lang="fr-BE" dirty="0"/>
              <a:t> test </a:t>
            </a:r>
            <a:r>
              <a:rPr lang="fr-BE" dirty="0" err="1"/>
              <a:t>methods</a:t>
            </a:r>
            <a:r>
              <a:rPr lang="fr-FR" dirty="0"/>
              <a:t> (</a:t>
            </a:r>
            <a:r>
              <a:rPr lang="fr-FR" dirty="0" err="1"/>
              <a:t>reference</a:t>
            </a:r>
            <a:r>
              <a:rPr lang="fr-FR" dirty="0"/>
              <a:t> document)</a:t>
            </a:r>
          </a:p>
          <a:p>
            <a:endParaRPr lang="fr-FR" dirty="0"/>
          </a:p>
          <a:p>
            <a:r>
              <a:rPr lang="fr-FR" dirty="0"/>
              <a:t>High </a:t>
            </a:r>
            <a:r>
              <a:rPr lang="fr-FR" dirty="0" err="1"/>
              <a:t>level</a:t>
            </a:r>
            <a:r>
              <a:rPr lang="fr-FR" dirty="0"/>
              <a:t> discussion on </a:t>
            </a:r>
            <a:r>
              <a:rPr lang="fr-FR" dirty="0" err="1"/>
              <a:t>workplan</a:t>
            </a:r>
            <a:r>
              <a:rPr lang="fr-FR" dirty="0"/>
              <a:t> 2023 (one or more test </a:t>
            </a:r>
            <a:r>
              <a:rPr lang="fr-FR" dirty="0" err="1"/>
              <a:t>methods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considered</a:t>
            </a:r>
            <a:r>
              <a:rPr lang="fr-FR" dirty="0"/>
              <a:t> for </a:t>
            </a:r>
            <a:r>
              <a:rPr lang="fr-FR" dirty="0" err="1"/>
              <a:t>regulatory</a:t>
            </a:r>
            <a:r>
              <a:rPr lang="fr-FR" dirty="0"/>
              <a:t> </a:t>
            </a:r>
            <a:r>
              <a:rPr lang="fr-FR" dirty="0" err="1"/>
              <a:t>purposes</a:t>
            </a:r>
            <a:r>
              <a:rPr lang="fr-FR" dirty="0"/>
              <a:t>?)</a:t>
            </a:r>
          </a:p>
          <a:p>
            <a:endParaRPr lang="fr-FR" dirty="0"/>
          </a:p>
          <a:p>
            <a:r>
              <a:rPr lang="fr-FR" dirty="0" err="1"/>
              <a:t>Review</a:t>
            </a:r>
            <a:r>
              <a:rPr lang="fr-FR" dirty="0"/>
              <a:t> key </a:t>
            </a:r>
            <a:r>
              <a:rPr lang="fr-FR" dirty="0" err="1"/>
              <a:t>testmethod</a:t>
            </a:r>
            <a:r>
              <a:rPr lang="fr-FR" dirty="0"/>
              <a:t> </a:t>
            </a:r>
            <a:r>
              <a:rPr lang="fr-FR" dirty="0" err="1"/>
              <a:t>parameters</a:t>
            </a:r>
            <a:r>
              <a:rPr lang="fr-FR" dirty="0"/>
              <a:t> + justification (to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continued</a:t>
            </a:r>
            <a:r>
              <a:rPr lang="fr-FR" dirty="0"/>
              <a:t> on 24 </a:t>
            </a:r>
            <a:r>
              <a:rPr lang="fr-FR" dirty="0" err="1"/>
              <a:t>November</a:t>
            </a:r>
            <a:r>
              <a:rPr lang="fr-FR" dirty="0"/>
              <a:t>)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745907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Workplan 2023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7AFE7BB-1B84-358D-F60F-266E59BBC6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/>
              <a:t>ETRTO </a:t>
            </a:r>
            <a:r>
              <a:rPr lang="fr-BE" dirty="0" err="1"/>
              <a:t>proposed</a:t>
            </a:r>
            <a:r>
              <a:rPr lang="fr-BE" dirty="0"/>
              <a:t> to </a:t>
            </a:r>
            <a:r>
              <a:rPr lang="fr-BE" dirty="0" err="1"/>
              <a:t>elaborate</a:t>
            </a:r>
            <a:r>
              <a:rPr lang="fr-BE" dirty="0"/>
              <a:t> a Gantt to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presented</a:t>
            </a:r>
            <a:r>
              <a:rPr lang="fr-BE" dirty="0"/>
              <a:t> to TF TA meeting on 14 </a:t>
            </a:r>
            <a:r>
              <a:rPr lang="fr-BE" dirty="0" err="1"/>
              <a:t>November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98290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75B9CC-173C-8E49-E925-0AF671B10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758" y="2766218"/>
            <a:ext cx="10515600" cy="1325563"/>
          </a:xfrm>
        </p:spPr>
        <p:txBody>
          <a:bodyPr/>
          <a:lstStyle/>
          <a:p>
            <a:pPr algn="ctr"/>
            <a:r>
              <a:rPr lang="fr-BE" dirty="0" err="1"/>
              <a:t>Thank</a:t>
            </a:r>
            <a:r>
              <a:rPr lang="fr-BE" dirty="0"/>
              <a:t> </a:t>
            </a:r>
            <a:r>
              <a:rPr lang="fr-BE" dirty="0" err="1"/>
              <a:t>you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3FD6496-407F-CE5D-EE77-7E05504F2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4918F23-4E80-C4AE-C0A0-F97E62699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11008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225</Words>
  <Application>Microsoft Office PowerPoint</Application>
  <PresentationFormat>Grand écran</PresentationFormat>
  <Paragraphs>43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</vt:lpstr>
      <vt:lpstr>Calibri Light</vt:lpstr>
      <vt:lpstr>Thème Office</vt:lpstr>
      <vt:lpstr>Status report of TFTA small group to TFTA  </vt:lpstr>
      <vt:lpstr>Small group: facts and figures</vt:lpstr>
      <vt:lpstr>Objectives of the small group</vt:lpstr>
      <vt:lpstr>Status of small group</vt:lpstr>
      <vt:lpstr>Workplan 2023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86th GRPE (May-June 2022)</dc:title>
  <dc:creator>ECollot</dc:creator>
  <cp:lastModifiedBy>Nicolas De Mahieu</cp:lastModifiedBy>
  <cp:revision>5</cp:revision>
  <dcterms:created xsi:type="dcterms:W3CDTF">2022-05-20T09:13:50Z</dcterms:created>
  <dcterms:modified xsi:type="dcterms:W3CDTF">2022-11-08T14:59:18Z</dcterms:modified>
</cp:coreProperties>
</file>