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D6B5568-FFB3-43D2-AD85-2C018F7934A1}" v="4" dt="2022-11-08T14:26:31.37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Style clair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14EF9F-9D52-4695-A44D-FB890489DBF6}" type="datetimeFigureOut">
              <a:rPr lang="fr-FR" smtClean="0"/>
              <a:t>14/11/2022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7938DF-F9AF-4B02-BED8-B72447F421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40331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8307318-A9C1-484F-97C1-1BA62A7E66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AD8C7C0-1393-4211-B0EB-6708AEFD9F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27A509B-A224-4DD5-90B5-422ECCF68A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61217-064D-4411-ACB7-26666E615A04}" type="datetime1">
              <a:rPr lang="fr-FR" smtClean="0"/>
              <a:t>14/11/2022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96B98BE-5FA9-4347-9DAD-7827D71E61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FC49402-AB7D-4EF9-8064-972C5F805E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9424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37B7B8F-745E-4F78-B9E5-54DB7091AC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EF8308E-A6CA-4381-8D57-D68882F1B0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C162A46-D2CC-4B04-AE86-F7C2336BCB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9DB52-34B0-411C-8C4F-94AADE33AEE0}" type="datetime1">
              <a:rPr lang="fr-FR" smtClean="0"/>
              <a:t>14/11/2022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6832911-037B-4B83-95E4-E9BE1D2CCB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32011DE-2916-470E-839D-E9B0035E69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8772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DFE91C24-EE31-4E44-9DBC-2EBB0C4BBD1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23470B3-508D-4D29-90D6-55939FFF28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9095140-FBE1-470D-9A48-909683AC3B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70A7A-2A10-45C8-9BB3-5BA9E226F45D}" type="datetime1">
              <a:rPr lang="fr-FR" smtClean="0"/>
              <a:t>14/11/2022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3E8D538-BCDA-4E18-8EB7-0909F6E4A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273F31-2AD7-4E1D-BAA8-ECBB7758A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4493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EBC3DCB-3707-4E24-B0DC-2CFCD1C5F9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05D9488-3D79-4A3D-A8FB-8BB1D3591F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0FE5FC9-6579-4EC2-A4FB-683ABD20F8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4AB9C-91C3-43CA-9650-0403BBB28093}" type="datetime1">
              <a:rPr lang="fr-FR" smtClean="0"/>
              <a:t>14/11/2022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5D6E683-69D5-4CE8-8BF7-3F96687EE3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2690EC6-84B5-40EF-97D3-9A6C3ABA8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4323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32146BD-2856-4C3F-B591-7C31CADD28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A5F9135-9CB1-48DB-86B4-5BDBB739A7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99F508D-C550-4A2E-8649-3618F803A7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CC5DD-43EA-45F2-98D2-B9BD333BDEC1}" type="datetime1">
              <a:rPr lang="fr-FR" smtClean="0"/>
              <a:t>14/11/2022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ADD71BD-5089-45A9-8A5A-91799F714A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21877C5-2929-49B3-A86F-054F85AB7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9744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DD0C959-A50F-45EF-9DD3-0234BBC66D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777D705-E10E-49C1-8A16-7E4F6FEAC8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CA85F87-4819-4DDD-95AA-EFD94A67BA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A0118BD-007F-4993-B4F5-657DEC17DE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6AD58-5FBF-4352-83D3-166809BACDBD}" type="datetime1">
              <a:rPr lang="fr-FR" smtClean="0"/>
              <a:t>14/11/2022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0531070-2C7A-4D12-9D28-33C8BD0231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78FBB72-F70E-4C56-8A03-3856BBBFB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72785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1F61837-9F1F-4270-9580-519B439B0D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CA434F4-FEAD-43E8-96FE-352F163719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8AA7A1F-2040-4A64-B2A3-BD712E505E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FE3C050-DF9B-4AAD-A556-8F37490996C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541CE5DF-3222-4B1D-AE5D-CED47DDAC2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B83355AD-FD91-447C-9F16-FB61723BEF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7F2F0-3E5E-4FFB-AE8C-269756B517AE}" type="datetime1">
              <a:rPr lang="fr-FR" smtClean="0"/>
              <a:t>14/11/2022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002E8D0B-3265-4A6D-8719-B2F14FB28E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5C3BF6A-2B3C-493B-9821-90701B6D24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7683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6668030-FE46-4D89-8F49-C389C0DA7B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0F2EF97-09B9-4518-B672-A6BE7A7482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5B966-402A-4752-BA73-C433A6EF596C}" type="datetime1">
              <a:rPr lang="fr-FR" smtClean="0"/>
              <a:t>14/11/2022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E2E9CD8-22CF-49E7-B84D-0BFB2560C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57770AD-6343-4DCE-B811-5876A81B8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90422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536F3BB-5A65-4AD0-8749-3645F7063B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7F15C-5F61-41E9-BFC4-31370ECFCDCD}" type="datetime1">
              <a:rPr lang="fr-FR" smtClean="0"/>
              <a:t>14/11/2022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935C1573-ACF5-4971-B02F-7CA33B9F65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31B1A1D-C2C0-4EE3-9B1C-33B136EF4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4853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EC65A63-C234-4984-BAA0-43F9C99B08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0627B8A-6E99-4143-A8F7-087780105F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635E20D-6A73-4B0E-B963-5840CBB4F0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94B6E52-419C-410C-9BF5-88412C0C47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46C89-7484-4A3C-9FE8-26D6561F2CF4}" type="datetime1">
              <a:rPr lang="fr-FR" smtClean="0"/>
              <a:t>14/11/2022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2A3B642-1C3B-476A-8304-387866F38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7D88692-4F7D-4791-A22F-1084188B4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332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6D7FC1E-4579-47F0-8672-C0F11BB718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485F5D9A-8C8B-40A4-9D35-8E9DA931D8E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1EA8ECE-D47C-4D51-8A8C-99AE0D06EB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2B55F8D-135D-4C07-8C83-0FF3E4B194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09CF0-3910-4614-9B7C-2330C97D1BFE}" type="datetime1">
              <a:rPr lang="fr-FR" smtClean="0"/>
              <a:t>14/11/2022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F7BC928-7CCE-4DC5-8B79-873236DD47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A3969C5-ADDB-4679-A7CB-0C6DC779DE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0747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E3B9E638-4966-4F26-8C98-D2A39BB6D0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52A8DD3-7575-443B-9F90-7A17D3948A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619A280-0A06-4552-9BF7-24C3DE9EA12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34B35A-DDC6-45A6-9051-4078ADD12550}" type="datetime1">
              <a:rPr lang="fr-FR" smtClean="0"/>
              <a:t>14/11/2022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37BBE03-46A4-4B80-9EFB-92E7F04D51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TF on Tyre Abrasion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EA22998-0C5A-446D-9F3D-871C8DBDB3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145D37-6DEC-499C-8062-DD8488EC10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9768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87BCCB5-8479-4331-A885-879B3AAA670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latin typeface="Calibri "/>
              </a:rPr>
              <a:t>Status</a:t>
            </a:r>
            <a:r>
              <a:rPr lang="fr-FR" dirty="0">
                <a:latin typeface="Calibri "/>
              </a:rPr>
              <a:t> report of TFTA </a:t>
            </a:r>
            <a:r>
              <a:rPr lang="fr-FR" dirty="0" err="1">
                <a:latin typeface="Calibri "/>
              </a:rPr>
              <a:t>small</a:t>
            </a:r>
            <a:r>
              <a:rPr lang="fr-FR" dirty="0">
                <a:latin typeface="Calibri "/>
              </a:rPr>
              <a:t> group to TFTA </a:t>
            </a:r>
            <a:br>
              <a:rPr lang="fr-FR" dirty="0">
                <a:latin typeface="Calibri "/>
              </a:rPr>
            </a:br>
            <a:endParaRPr lang="fr-FR" dirty="0">
              <a:latin typeface="Calibri "/>
            </a:endParaRPr>
          </a:p>
        </p:txBody>
      </p:sp>
      <p:sp>
        <p:nvSpPr>
          <p:cNvPr id="6" name="Espace réservé du pied de page 1">
            <a:extLst>
              <a:ext uri="{FF2B5EF4-FFF2-40B4-BE49-F238E27FC236}">
                <a16:creationId xmlns:a16="http://schemas.microsoft.com/office/drawing/2014/main" id="{877AA9EA-330A-401F-B0A4-9C794A6901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TF on </a:t>
            </a:r>
            <a:r>
              <a:rPr lang="en-US" dirty="0" err="1"/>
              <a:t>Tyre</a:t>
            </a:r>
            <a:r>
              <a:rPr lang="en-US" dirty="0"/>
              <a:t> Abrasion</a:t>
            </a:r>
            <a:endParaRPr lang="fr-FR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DDA7DB2-8DB8-47A0-91A4-5FAF21EBAD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1</a:t>
            </a:fld>
            <a:endParaRPr lang="fr-FR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99724E5-F026-2081-3FBF-27A0E6F94934}"/>
              </a:ext>
            </a:extLst>
          </p:cNvPr>
          <p:cNvSpPr txBox="1"/>
          <p:nvPr/>
        </p:nvSpPr>
        <p:spPr>
          <a:xfrm>
            <a:off x="3362325" y="4829175"/>
            <a:ext cx="64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2800" dirty="0"/>
              <a:t>14 </a:t>
            </a:r>
            <a:r>
              <a:rPr lang="fr-BE" sz="2800" dirty="0" err="1"/>
              <a:t>November</a:t>
            </a:r>
            <a:r>
              <a:rPr lang="fr-BE" sz="2800" dirty="0"/>
              <a:t> 2022</a:t>
            </a:r>
            <a:endParaRPr lang="fr-FR" sz="2800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F0587FBB-828E-73DE-A21D-47B6670B9545}"/>
              </a:ext>
            </a:extLst>
          </p:cNvPr>
          <p:cNvSpPr txBox="1"/>
          <p:nvPr/>
        </p:nvSpPr>
        <p:spPr>
          <a:xfrm>
            <a:off x="9487949" y="478172"/>
            <a:ext cx="2223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/>
              <a:t>Document TA-06-04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723863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8CAE050-DC66-4CB1-9731-D0C28A1201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Small group: facts and figures</a:t>
            </a:r>
            <a:endParaRPr lang="fr-FR" dirty="0"/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57D7C7A9-48CE-448F-9DB6-ABD4EEF7C8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574387"/>
            <a:ext cx="5657850" cy="3602576"/>
          </a:xfrm>
        </p:spPr>
        <p:txBody>
          <a:bodyPr>
            <a:normAutofit/>
          </a:bodyPr>
          <a:lstStyle/>
          <a:p>
            <a:r>
              <a:rPr lang="en-GB" dirty="0"/>
              <a:t>Meetings</a:t>
            </a:r>
          </a:p>
          <a:p>
            <a:pPr lvl="1"/>
            <a:r>
              <a:rPr lang="en-GB" dirty="0"/>
              <a:t>1</a:t>
            </a:r>
            <a:r>
              <a:rPr lang="en-GB" baseline="30000" dirty="0"/>
              <a:t>st</a:t>
            </a:r>
            <a:r>
              <a:rPr lang="en-GB" dirty="0"/>
              <a:t> web-meeting: 28</a:t>
            </a:r>
            <a:r>
              <a:rPr lang="en-GB" baseline="30000" dirty="0"/>
              <a:t>th</a:t>
            </a:r>
            <a:r>
              <a:rPr lang="en-GB" dirty="0"/>
              <a:t> September2022</a:t>
            </a:r>
          </a:p>
          <a:p>
            <a:pPr lvl="1"/>
            <a:r>
              <a:rPr lang="en-GB" dirty="0"/>
              <a:t>2</a:t>
            </a:r>
            <a:r>
              <a:rPr lang="en-GB" baseline="30000" dirty="0"/>
              <a:t>nd</a:t>
            </a:r>
            <a:r>
              <a:rPr lang="en-GB" dirty="0"/>
              <a:t> web-meeting: 12</a:t>
            </a:r>
            <a:r>
              <a:rPr lang="en-GB" baseline="30000" dirty="0"/>
              <a:t>th</a:t>
            </a:r>
            <a:r>
              <a:rPr lang="en-GB" dirty="0"/>
              <a:t> October 2022</a:t>
            </a:r>
          </a:p>
          <a:p>
            <a:pPr lvl="1"/>
            <a:r>
              <a:rPr lang="en-GB" dirty="0"/>
              <a:t>3</a:t>
            </a:r>
            <a:r>
              <a:rPr lang="en-GB" baseline="30000" dirty="0"/>
              <a:t>rd</a:t>
            </a:r>
            <a:r>
              <a:rPr lang="en-GB" dirty="0"/>
              <a:t> web-meeting: 26</a:t>
            </a:r>
            <a:r>
              <a:rPr lang="en-GB" baseline="30000" dirty="0"/>
              <a:t>th</a:t>
            </a:r>
            <a:r>
              <a:rPr lang="en-GB" dirty="0"/>
              <a:t> October 2022</a:t>
            </a:r>
          </a:p>
          <a:p>
            <a:pPr lvl="1"/>
            <a:r>
              <a:rPr lang="en-GB" dirty="0">
                <a:solidFill>
                  <a:srgbClr val="0070C0"/>
                </a:solidFill>
              </a:rPr>
              <a:t>4</a:t>
            </a:r>
            <a:r>
              <a:rPr lang="en-GB" baseline="30000" dirty="0">
                <a:solidFill>
                  <a:srgbClr val="0070C0"/>
                </a:solidFill>
              </a:rPr>
              <a:t>th</a:t>
            </a:r>
            <a:r>
              <a:rPr lang="en-GB" dirty="0">
                <a:solidFill>
                  <a:srgbClr val="0070C0"/>
                </a:solidFill>
              </a:rPr>
              <a:t> web-meeting: 24</a:t>
            </a:r>
            <a:r>
              <a:rPr lang="en-GB" baseline="30000" dirty="0">
                <a:solidFill>
                  <a:srgbClr val="0070C0"/>
                </a:solidFill>
              </a:rPr>
              <a:t>th</a:t>
            </a:r>
            <a:r>
              <a:rPr lang="en-GB" dirty="0">
                <a:solidFill>
                  <a:srgbClr val="0070C0"/>
                </a:solidFill>
              </a:rPr>
              <a:t> November 2022</a:t>
            </a:r>
          </a:p>
        </p:txBody>
      </p:sp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83501727-A4F3-4312-989C-C75C01114E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574387"/>
            <a:ext cx="5181600" cy="3602576"/>
          </a:xfrm>
        </p:spPr>
        <p:txBody>
          <a:bodyPr>
            <a:normAutofit/>
          </a:bodyPr>
          <a:lstStyle/>
          <a:p>
            <a:r>
              <a:rPr lang="en-GB" dirty="0"/>
              <a:t>Attendees </a:t>
            </a:r>
            <a:r>
              <a:rPr lang="en-GB" dirty="0">
                <a:solidFill>
                  <a:srgbClr val="0070C0"/>
                </a:solidFill>
              </a:rPr>
              <a:t>~20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en-GB" dirty="0"/>
              <a:t>CPs: </a:t>
            </a:r>
            <a:br>
              <a:rPr lang="en-GB" dirty="0"/>
            </a:br>
            <a:r>
              <a:rPr lang="en-GB" dirty="0"/>
              <a:t>European Commission/JRC, France, Japan, UK, Germany (UBA</a:t>
            </a:r>
            <a:r>
              <a:rPr lang="en-GB"/>
              <a:t>), Netherlands</a:t>
            </a:r>
            <a:endParaRPr lang="en-GB" dirty="0"/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en-GB" dirty="0"/>
              <a:t>NGOs:</a:t>
            </a:r>
            <a:br>
              <a:rPr lang="en-GB" dirty="0"/>
            </a:br>
            <a:r>
              <a:rPr lang="en-GB" dirty="0"/>
              <a:t>ETRTO, IDIADA, JATMA, OICA,  USTMA, 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8173EAB-2414-4732-957C-B6404A205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TF on </a:t>
            </a:r>
            <a:r>
              <a:rPr lang="fr-FR" dirty="0" err="1"/>
              <a:t>Tyre</a:t>
            </a:r>
            <a:r>
              <a:rPr lang="fr-FR" dirty="0"/>
              <a:t> Abrasion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90368D7-8BAB-4071-ACEA-B91617067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2</a:t>
            </a:fld>
            <a:endParaRPr lang="fr-FR"/>
          </a:p>
        </p:txBody>
      </p:sp>
      <p:pic>
        <p:nvPicPr>
          <p:cNvPr id="11" name="Graphique 10" descr="Utilisateurs avec un remplissage uni">
            <a:extLst>
              <a:ext uri="{FF2B5EF4-FFF2-40B4-BE49-F238E27FC236}">
                <a16:creationId xmlns:a16="http://schemas.microsoft.com/office/drawing/2014/main" id="{9064AD8F-1240-435E-BE58-D23C54EFF1CC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907657" y="1570294"/>
            <a:ext cx="914400" cy="914400"/>
          </a:xfrm>
          <a:prstGeom prst="rect">
            <a:avLst/>
          </a:prstGeom>
        </p:spPr>
      </p:pic>
      <p:pic>
        <p:nvPicPr>
          <p:cNvPr id="13" name="Graphique 12" descr="Réunion en ligne avec un remplissage uni">
            <a:extLst>
              <a:ext uri="{FF2B5EF4-FFF2-40B4-BE49-F238E27FC236}">
                <a16:creationId xmlns:a16="http://schemas.microsoft.com/office/drawing/2014/main" id="{D8210448-BABE-4CD5-BBC3-7E4E7DA2BF65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484120" y="169068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73103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596CCCF-D803-40C5-B837-47134238E2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Objectives of the small group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401F64F-B926-4C22-B8DE-026FEA73E6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9666795-9385-4A47-9B82-E183B614B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3</a:t>
            </a:fld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7AFE7BB-1B84-358D-F60F-266E59BBC6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dirty="0"/>
              <a:t>To manage questions and </a:t>
            </a:r>
            <a:r>
              <a:rPr lang="fr-BE" dirty="0" err="1"/>
              <a:t>answers</a:t>
            </a:r>
            <a:r>
              <a:rPr lang="fr-BE" dirty="0"/>
              <a:t> </a:t>
            </a:r>
            <a:r>
              <a:rPr lang="fr-BE" dirty="0" err="1"/>
              <a:t>related</a:t>
            </a:r>
            <a:r>
              <a:rPr lang="fr-BE" dirty="0"/>
              <a:t> to the 3 test </a:t>
            </a:r>
            <a:r>
              <a:rPr lang="fr-BE" dirty="0" err="1"/>
              <a:t>methods</a:t>
            </a:r>
            <a:endParaRPr lang="fr-BE" dirty="0"/>
          </a:p>
          <a:p>
            <a:endParaRPr lang="fr-BE" dirty="0"/>
          </a:p>
          <a:p>
            <a:r>
              <a:rPr lang="fr-BE" dirty="0"/>
              <a:t>To </a:t>
            </a:r>
            <a:r>
              <a:rPr lang="fr-BE" dirty="0" err="1"/>
              <a:t>prepare</a:t>
            </a:r>
            <a:r>
              <a:rPr lang="fr-BE" dirty="0"/>
              <a:t> a </a:t>
            </a:r>
            <a:r>
              <a:rPr lang="fr-BE" dirty="0" err="1"/>
              <a:t>crossmatrix</a:t>
            </a:r>
            <a:r>
              <a:rPr lang="fr-BE" dirty="0"/>
              <a:t> with all test </a:t>
            </a:r>
            <a:r>
              <a:rPr lang="fr-BE" dirty="0" err="1"/>
              <a:t>methods</a:t>
            </a:r>
            <a:endParaRPr lang="fr-BE" dirty="0"/>
          </a:p>
          <a:p>
            <a:endParaRPr lang="fr-BE" dirty="0"/>
          </a:p>
          <a:p>
            <a:r>
              <a:rPr lang="fr-BE" dirty="0"/>
              <a:t>To </a:t>
            </a:r>
            <a:r>
              <a:rPr lang="fr-BE" dirty="0" err="1"/>
              <a:t>prepare</a:t>
            </a:r>
            <a:r>
              <a:rPr lang="fr-BE" dirty="0"/>
              <a:t> a </a:t>
            </a:r>
            <a:r>
              <a:rPr lang="fr-BE" dirty="0" err="1"/>
              <a:t>common</a:t>
            </a:r>
            <a:r>
              <a:rPr lang="fr-BE" dirty="0"/>
              <a:t> set of </a:t>
            </a:r>
            <a:r>
              <a:rPr lang="fr-BE" dirty="0" err="1"/>
              <a:t>criteria</a:t>
            </a:r>
            <a:r>
              <a:rPr lang="fr-BE" dirty="0"/>
              <a:t> for </a:t>
            </a:r>
            <a:r>
              <a:rPr lang="fr-BE" dirty="0" err="1"/>
              <a:t>evaluating</a:t>
            </a:r>
            <a:r>
              <a:rPr lang="fr-BE" dirty="0"/>
              <a:t> the 3 test </a:t>
            </a:r>
            <a:r>
              <a:rPr lang="fr-BE" dirty="0" err="1"/>
              <a:t>methods</a:t>
            </a:r>
            <a:endParaRPr lang="fr-BE" dirty="0"/>
          </a:p>
          <a:p>
            <a:endParaRPr lang="fr-BE" dirty="0"/>
          </a:p>
          <a:p>
            <a:r>
              <a:rPr lang="fr-BE" dirty="0"/>
              <a:t>To </a:t>
            </a:r>
            <a:r>
              <a:rPr lang="fr-BE" dirty="0" err="1"/>
              <a:t>prepare</a:t>
            </a:r>
            <a:r>
              <a:rPr lang="fr-BE" dirty="0"/>
              <a:t> the </a:t>
            </a:r>
            <a:r>
              <a:rPr lang="fr-BE" dirty="0" err="1"/>
              <a:t>workplan</a:t>
            </a:r>
            <a:r>
              <a:rPr lang="fr-BE" dirty="0"/>
              <a:t> 2023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84192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596CCCF-D803-40C5-B837-47134238E2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Status of small group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401F64F-B926-4C22-B8DE-026FEA73E6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9666795-9385-4A47-9B82-E183B614B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4</a:t>
            </a:fld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7AFE7BB-1B84-358D-F60F-266E59BBC6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dirty="0" err="1"/>
              <a:t>Crossmatrix</a:t>
            </a:r>
            <a:r>
              <a:rPr lang="fr-BE" dirty="0"/>
              <a:t> </a:t>
            </a:r>
            <a:r>
              <a:rPr lang="fr-BE" dirty="0" err="1"/>
              <a:t>updated</a:t>
            </a:r>
            <a:r>
              <a:rPr lang="fr-BE" dirty="0"/>
              <a:t> with the test </a:t>
            </a:r>
            <a:r>
              <a:rPr lang="fr-BE" dirty="0" err="1"/>
              <a:t>method</a:t>
            </a:r>
            <a:r>
              <a:rPr lang="fr-BE" dirty="0"/>
              <a:t> descriptions</a:t>
            </a:r>
          </a:p>
          <a:p>
            <a:endParaRPr lang="fr-BE" dirty="0"/>
          </a:p>
          <a:p>
            <a:r>
              <a:rPr lang="fr-BE" dirty="0"/>
              <a:t>Q/A for </a:t>
            </a:r>
            <a:r>
              <a:rPr lang="fr-BE" dirty="0" err="1"/>
              <a:t>different</a:t>
            </a:r>
            <a:r>
              <a:rPr lang="fr-BE" dirty="0"/>
              <a:t> test </a:t>
            </a:r>
            <a:r>
              <a:rPr lang="fr-BE" dirty="0" err="1"/>
              <a:t>methods</a:t>
            </a:r>
            <a:r>
              <a:rPr lang="fr-FR" dirty="0"/>
              <a:t> (</a:t>
            </a:r>
            <a:r>
              <a:rPr lang="fr-FR" dirty="0" err="1"/>
              <a:t>reference</a:t>
            </a:r>
            <a:r>
              <a:rPr lang="fr-FR" dirty="0"/>
              <a:t> document)</a:t>
            </a:r>
          </a:p>
          <a:p>
            <a:endParaRPr lang="fr-FR" dirty="0"/>
          </a:p>
          <a:p>
            <a:r>
              <a:rPr lang="fr-FR" dirty="0"/>
              <a:t>High </a:t>
            </a:r>
            <a:r>
              <a:rPr lang="fr-FR" dirty="0" err="1"/>
              <a:t>level</a:t>
            </a:r>
            <a:r>
              <a:rPr lang="fr-FR" dirty="0"/>
              <a:t> discussion on </a:t>
            </a:r>
            <a:r>
              <a:rPr lang="fr-FR" dirty="0" err="1"/>
              <a:t>workplan</a:t>
            </a:r>
            <a:r>
              <a:rPr lang="fr-FR" dirty="0"/>
              <a:t> 2023 (one or more test </a:t>
            </a:r>
            <a:r>
              <a:rPr lang="fr-FR" dirty="0" err="1"/>
              <a:t>methods</a:t>
            </a:r>
            <a:r>
              <a:rPr lang="fr-FR" dirty="0"/>
              <a:t> to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considered</a:t>
            </a:r>
            <a:r>
              <a:rPr lang="fr-FR" dirty="0"/>
              <a:t> for </a:t>
            </a:r>
            <a:r>
              <a:rPr lang="fr-FR" dirty="0" err="1"/>
              <a:t>regulatory</a:t>
            </a:r>
            <a:r>
              <a:rPr lang="fr-FR" dirty="0"/>
              <a:t> </a:t>
            </a:r>
            <a:r>
              <a:rPr lang="fr-FR" dirty="0" err="1"/>
              <a:t>purposes</a:t>
            </a:r>
            <a:r>
              <a:rPr lang="fr-FR" dirty="0"/>
              <a:t>?)</a:t>
            </a:r>
          </a:p>
          <a:p>
            <a:endParaRPr lang="fr-FR" dirty="0"/>
          </a:p>
          <a:p>
            <a:r>
              <a:rPr lang="fr-FR" dirty="0" err="1"/>
              <a:t>Review</a:t>
            </a:r>
            <a:r>
              <a:rPr lang="fr-FR" dirty="0"/>
              <a:t> key </a:t>
            </a:r>
            <a:r>
              <a:rPr lang="fr-FR" dirty="0" err="1"/>
              <a:t>testmethod</a:t>
            </a:r>
            <a:r>
              <a:rPr lang="fr-FR" dirty="0"/>
              <a:t> </a:t>
            </a:r>
            <a:r>
              <a:rPr lang="fr-FR" dirty="0" err="1"/>
              <a:t>parameters</a:t>
            </a:r>
            <a:r>
              <a:rPr lang="fr-FR" dirty="0"/>
              <a:t> + justification (to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continued</a:t>
            </a:r>
            <a:r>
              <a:rPr lang="fr-FR" dirty="0"/>
              <a:t> on 24 </a:t>
            </a:r>
            <a:r>
              <a:rPr lang="fr-FR" dirty="0" err="1"/>
              <a:t>November</a:t>
            </a:r>
            <a:r>
              <a:rPr lang="fr-FR" dirty="0"/>
              <a:t>)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7459071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596CCCF-D803-40C5-B837-47134238E2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Workplan 2023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401F64F-B926-4C22-B8DE-026FEA73E6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9666795-9385-4A47-9B82-E183B614B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5</a:t>
            </a:fld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7AFE7BB-1B84-358D-F60F-266E59BBC6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dirty="0"/>
              <a:t>ETRTO </a:t>
            </a:r>
            <a:r>
              <a:rPr lang="fr-BE" dirty="0" err="1"/>
              <a:t>proposed</a:t>
            </a:r>
            <a:r>
              <a:rPr lang="fr-BE" dirty="0"/>
              <a:t> to </a:t>
            </a:r>
            <a:r>
              <a:rPr lang="fr-BE" dirty="0" err="1"/>
              <a:t>elaborate</a:t>
            </a:r>
            <a:r>
              <a:rPr lang="fr-BE" dirty="0"/>
              <a:t> a Gantt to </a:t>
            </a:r>
            <a:r>
              <a:rPr lang="fr-BE" dirty="0" err="1"/>
              <a:t>be</a:t>
            </a:r>
            <a:r>
              <a:rPr lang="fr-BE" dirty="0"/>
              <a:t> </a:t>
            </a:r>
            <a:r>
              <a:rPr lang="fr-BE" dirty="0" err="1"/>
              <a:t>presented</a:t>
            </a:r>
            <a:r>
              <a:rPr lang="fr-BE" dirty="0"/>
              <a:t> to TF TA meeting on 14 </a:t>
            </a:r>
            <a:r>
              <a:rPr lang="fr-BE" dirty="0" err="1"/>
              <a:t>November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982905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575B9CC-173C-8E49-E925-0AF671B108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2758" y="2766218"/>
            <a:ext cx="10515600" cy="1325563"/>
          </a:xfrm>
        </p:spPr>
        <p:txBody>
          <a:bodyPr/>
          <a:lstStyle/>
          <a:p>
            <a:pPr algn="ctr"/>
            <a:r>
              <a:rPr lang="fr-BE" dirty="0" err="1"/>
              <a:t>Thank</a:t>
            </a:r>
            <a:r>
              <a:rPr lang="fr-BE" dirty="0"/>
              <a:t> </a:t>
            </a:r>
            <a:r>
              <a:rPr lang="fr-BE" dirty="0" err="1"/>
              <a:t>you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3FD6496-407F-CE5D-EE77-7E05504F28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4918F23-4E80-C4AE-C0A0-F97E62699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110083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</TotalTime>
  <Words>226</Words>
  <Application>Microsoft Office PowerPoint</Application>
  <PresentationFormat>Grand écran</PresentationFormat>
  <Paragraphs>43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</vt:lpstr>
      <vt:lpstr>Calibri Light</vt:lpstr>
      <vt:lpstr>Thème Office</vt:lpstr>
      <vt:lpstr>Status report of TFTA small group to TFTA  </vt:lpstr>
      <vt:lpstr>Small group: facts and figures</vt:lpstr>
      <vt:lpstr>Objectives of the small group</vt:lpstr>
      <vt:lpstr>Status of small group</vt:lpstr>
      <vt:lpstr>Workplan 2023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report to 86th GRPE (May-June 2022)</dc:title>
  <dc:creator>ECollot</dc:creator>
  <cp:lastModifiedBy>Nicolas De Mahieu</cp:lastModifiedBy>
  <cp:revision>6</cp:revision>
  <dcterms:created xsi:type="dcterms:W3CDTF">2022-05-20T09:13:50Z</dcterms:created>
  <dcterms:modified xsi:type="dcterms:W3CDTF">2022-11-14T16:01:51Z</dcterms:modified>
</cp:coreProperties>
</file>