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73" r:id="rId5"/>
    <p:sldId id="439" r:id="rId6"/>
    <p:sldId id="441" r:id="rId7"/>
    <p:sldId id="440" r:id="rId8"/>
    <p:sldId id="433" r:id="rId9"/>
  </p:sldIdLst>
  <p:sldSz cx="12192000" cy="6858000"/>
  <p:notesSz cx="6858000" cy="9144000"/>
  <p:custDataLst>
    <p:tags r:id="rId12"/>
  </p:custDataLst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BE4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3" autoAdjust="0"/>
    <p:restoredTop sz="94660" autoAdjust="0"/>
  </p:normalViewPr>
  <p:slideViewPr>
    <p:cSldViewPr snapToGrid="0">
      <p:cViewPr varScale="1">
        <p:scale>
          <a:sx n="110" d="100"/>
          <a:sy n="110" d="100"/>
        </p:scale>
        <p:origin x="546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231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35D17C-A16C-4382-BB80-72ACD95B054A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012C9959-425F-474C-81D1-979F29EDE023}">
      <dgm:prSet phldrT="[Text]" custT="1"/>
      <dgm:spPr/>
      <dgm:t>
        <a:bodyPr/>
        <a:lstStyle/>
        <a:p>
          <a:r>
            <a:rPr lang="en-US" sz="2000" dirty="0"/>
            <a:t>SMS</a:t>
          </a:r>
          <a:endParaRPr lang="en-US" sz="1400" dirty="0"/>
        </a:p>
      </dgm:t>
    </dgm:pt>
    <dgm:pt modelId="{11D8A5E3-3528-4586-93DB-0B1DAAB00C73}" type="parTrans" cxnId="{7C4AC4D6-0CF0-4D86-9A65-5A6416F63834}">
      <dgm:prSet/>
      <dgm:spPr/>
      <dgm:t>
        <a:bodyPr/>
        <a:lstStyle/>
        <a:p>
          <a:endParaRPr lang="en-US" sz="1600"/>
        </a:p>
      </dgm:t>
    </dgm:pt>
    <dgm:pt modelId="{D63DCDD0-FC2D-46A4-938F-97502FACF233}" type="sibTrans" cxnId="{7C4AC4D6-0CF0-4D86-9A65-5A6416F63834}">
      <dgm:prSet/>
      <dgm:spPr/>
      <dgm:t>
        <a:bodyPr/>
        <a:lstStyle/>
        <a:p>
          <a:endParaRPr lang="en-US" sz="1600"/>
        </a:p>
      </dgm:t>
    </dgm:pt>
    <dgm:pt modelId="{74206090-0D65-46AC-AE28-2F86BCA57A50}">
      <dgm:prSet phldrT="[Text]" custT="1"/>
      <dgm:spPr/>
      <dgm:t>
        <a:bodyPr/>
        <a:lstStyle/>
        <a:p>
          <a:r>
            <a:rPr lang="en-US" sz="1600" dirty="0"/>
            <a:t>Safety Assessment + comments China</a:t>
          </a:r>
        </a:p>
      </dgm:t>
    </dgm:pt>
    <dgm:pt modelId="{FCD6948A-D890-47D1-9CE6-BF38B48FBC74}" type="parTrans" cxnId="{244CA370-14EE-49A8-95EC-34745FB12F80}">
      <dgm:prSet/>
      <dgm:spPr/>
      <dgm:t>
        <a:bodyPr/>
        <a:lstStyle/>
        <a:p>
          <a:endParaRPr lang="en-US" sz="1600"/>
        </a:p>
      </dgm:t>
    </dgm:pt>
    <dgm:pt modelId="{B4E81634-762A-4F3C-A97C-731BAD508AEB}" type="sibTrans" cxnId="{244CA370-14EE-49A8-95EC-34745FB12F80}">
      <dgm:prSet/>
      <dgm:spPr/>
      <dgm:t>
        <a:bodyPr/>
        <a:lstStyle/>
        <a:p>
          <a:endParaRPr lang="en-US" sz="1600"/>
        </a:p>
      </dgm:t>
    </dgm:pt>
    <dgm:pt modelId="{E7603BAC-1421-4B97-90B2-F747E2BF4A35}">
      <dgm:prSet phldrT="[Text]" custT="1"/>
      <dgm:spPr/>
      <dgm:t>
        <a:bodyPr/>
        <a:lstStyle/>
        <a:p>
          <a:r>
            <a:rPr lang="en-US" sz="2000" dirty="0"/>
            <a:t>Audit</a:t>
          </a:r>
          <a:endParaRPr lang="en-US" sz="1400" dirty="0"/>
        </a:p>
      </dgm:t>
    </dgm:pt>
    <dgm:pt modelId="{7BC71661-FB08-4E86-B97E-50BC312FCABF}" type="sibTrans" cxnId="{46536327-2817-48B2-A0C2-2E80230802D4}">
      <dgm:prSet/>
      <dgm:spPr/>
      <dgm:t>
        <a:bodyPr/>
        <a:lstStyle/>
        <a:p>
          <a:endParaRPr lang="en-US" sz="1600"/>
        </a:p>
      </dgm:t>
    </dgm:pt>
    <dgm:pt modelId="{0B71B172-5279-4413-838D-CEC9369AA9FC}" type="parTrans" cxnId="{46536327-2817-48B2-A0C2-2E80230802D4}">
      <dgm:prSet/>
      <dgm:spPr/>
      <dgm:t>
        <a:bodyPr/>
        <a:lstStyle/>
        <a:p>
          <a:endParaRPr lang="en-US" sz="1600"/>
        </a:p>
      </dgm:t>
    </dgm:pt>
    <dgm:pt modelId="{D8EA8B4A-4D11-4010-8A11-F1B575923ECF}" type="pres">
      <dgm:prSet presAssocID="{4535D17C-A16C-4382-BB80-72ACD95B054A}" presName="Name0" presStyleCnt="0">
        <dgm:presLayoutVars>
          <dgm:dir/>
          <dgm:animLvl val="lvl"/>
          <dgm:resizeHandles val="exact"/>
        </dgm:presLayoutVars>
      </dgm:prSet>
      <dgm:spPr/>
    </dgm:pt>
    <dgm:pt modelId="{A3816ACA-9EB0-45A3-8F71-699C9BC9A956}" type="pres">
      <dgm:prSet presAssocID="{012C9959-425F-474C-81D1-979F29EDE02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64637C0-ACD9-4206-87DE-6874C1608DCE}" type="pres">
      <dgm:prSet presAssocID="{D63DCDD0-FC2D-46A4-938F-97502FACF233}" presName="parTxOnlySpace" presStyleCnt="0"/>
      <dgm:spPr/>
    </dgm:pt>
    <dgm:pt modelId="{D8CF3817-4697-4416-8D6E-4C9CF9F2BB3F}" type="pres">
      <dgm:prSet presAssocID="{E7603BAC-1421-4B97-90B2-F747E2BF4A3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2EB85E4-5C2B-4C52-9EA3-CB824C72CC7F}" type="pres">
      <dgm:prSet presAssocID="{7BC71661-FB08-4E86-B97E-50BC312FCABF}" presName="parTxOnlySpace" presStyleCnt="0"/>
      <dgm:spPr/>
    </dgm:pt>
    <dgm:pt modelId="{0696AC63-249B-40D8-AA4D-2444D1A2227B}" type="pres">
      <dgm:prSet presAssocID="{74206090-0D65-46AC-AE28-2F86BCA57A50}" presName="parTxOnly" presStyleLbl="node1" presStyleIdx="2" presStyleCnt="3" custLinFactNeighborX="20041" custLinFactNeighborY="59302">
        <dgm:presLayoutVars>
          <dgm:chMax val="0"/>
          <dgm:chPref val="0"/>
          <dgm:bulletEnabled val="1"/>
        </dgm:presLayoutVars>
      </dgm:prSet>
      <dgm:spPr/>
    </dgm:pt>
  </dgm:ptLst>
  <dgm:cxnLst>
    <dgm:cxn modelId="{DE544604-D069-4D56-B6D9-8BEA9E37B691}" type="presOf" srcId="{74206090-0D65-46AC-AE28-2F86BCA57A50}" destId="{0696AC63-249B-40D8-AA4D-2444D1A2227B}" srcOrd="0" destOrd="0" presId="urn:microsoft.com/office/officeart/2005/8/layout/chevron1"/>
    <dgm:cxn modelId="{46536327-2817-48B2-A0C2-2E80230802D4}" srcId="{4535D17C-A16C-4382-BB80-72ACD95B054A}" destId="{E7603BAC-1421-4B97-90B2-F747E2BF4A35}" srcOrd="1" destOrd="0" parTransId="{0B71B172-5279-4413-838D-CEC9369AA9FC}" sibTransId="{7BC71661-FB08-4E86-B97E-50BC312FCABF}"/>
    <dgm:cxn modelId="{CB28A839-FEA3-4367-98C8-26D9C3E1F525}" type="presOf" srcId="{4535D17C-A16C-4382-BB80-72ACD95B054A}" destId="{D8EA8B4A-4D11-4010-8A11-F1B575923ECF}" srcOrd="0" destOrd="0" presId="urn:microsoft.com/office/officeart/2005/8/layout/chevron1"/>
    <dgm:cxn modelId="{244CA370-14EE-49A8-95EC-34745FB12F80}" srcId="{4535D17C-A16C-4382-BB80-72ACD95B054A}" destId="{74206090-0D65-46AC-AE28-2F86BCA57A50}" srcOrd="2" destOrd="0" parTransId="{FCD6948A-D890-47D1-9CE6-BF38B48FBC74}" sibTransId="{B4E81634-762A-4F3C-A97C-731BAD508AEB}"/>
    <dgm:cxn modelId="{7C4AC4D6-0CF0-4D86-9A65-5A6416F63834}" srcId="{4535D17C-A16C-4382-BB80-72ACD95B054A}" destId="{012C9959-425F-474C-81D1-979F29EDE023}" srcOrd="0" destOrd="0" parTransId="{11D8A5E3-3528-4586-93DB-0B1DAAB00C73}" sibTransId="{D63DCDD0-FC2D-46A4-938F-97502FACF233}"/>
    <dgm:cxn modelId="{59A417DE-4099-480C-9119-4D003159971C}" type="presOf" srcId="{012C9959-425F-474C-81D1-979F29EDE023}" destId="{A3816ACA-9EB0-45A3-8F71-699C9BC9A956}" srcOrd="0" destOrd="0" presId="urn:microsoft.com/office/officeart/2005/8/layout/chevron1"/>
    <dgm:cxn modelId="{F37E9BEF-F7A7-4BB7-A1ED-63CE5B4605F2}" type="presOf" srcId="{E7603BAC-1421-4B97-90B2-F747E2BF4A35}" destId="{D8CF3817-4697-4416-8D6E-4C9CF9F2BB3F}" srcOrd="0" destOrd="0" presId="urn:microsoft.com/office/officeart/2005/8/layout/chevron1"/>
    <dgm:cxn modelId="{B5EAAF96-D1E5-4C04-8F53-5E57D4AA5CCE}" type="presParOf" srcId="{D8EA8B4A-4D11-4010-8A11-F1B575923ECF}" destId="{A3816ACA-9EB0-45A3-8F71-699C9BC9A956}" srcOrd="0" destOrd="0" presId="urn:microsoft.com/office/officeart/2005/8/layout/chevron1"/>
    <dgm:cxn modelId="{F70EF90E-C51E-4C1F-8B4E-2963707FAA46}" type="presParOf" srcId="{D8EA8B4A-4D11-4010-8A11-F1B575923ECF}" destId="{D64637C0-ACD9-4206-87DE-6874C1608DCE}" srcOrd="1" destOrd="0" presId="urn:microsoft.com/office/officeart/2005/8/layout/chevron1"/>
    <dgm:cxn modelId="{33498A2E-603E-43ED-9D3C-1E2C713A74B5}" type="presParOf" srcId="{D8EA8B4A-4D11-4010-8A11-F1B575923ECF}" destId="{D8CF3817-4697-4416-8D6E-4C9CF9F2BB3F}" srcOrd="2" destOrd="0" presId="urn:microsoft.com/office/officeart/2005/8/layout/chevron1"/>
    <dgm:cxn modelId="{E8B790F7-2FDC-48E5-BE40-3667C1539F6B}" type="presParOf" srcId="{D8EA8B4A-4D11-4010-8A11-F1B575923ECF}" destId="{E2EB85E4-5C2B-4C52-9EA3-CB824C72CC7F}" srcOrd="3" destOrd="0" presId="urn:microsoft.com/office/officeart/2005/8/layout/chevron1"/>
    <dgm:cxn modelId="{9C3E3718-9834-4C75-A161-31B2BEB2AA44}" type="presParOf" srcId="{D8EA8B4A-4D11-4010-8A11-F1B575923ECF}" destId="{0696AC63-249B-40D8-AA4D-2444D1A2227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16ACA-9EB0-45A3-8F71-699C9BC9A956}">
      <dsp:nvSpPr>
        <dsp:cNvPr id="0" name=""/>
        <dsp:cNvSpPr/>
      </dsp:nvSpPr>
      <dsp:spPr>
        <a:xfrm>
          <a:off x="2053" y="0"/>
          <a:ext cx="2501724" cy="63499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SMS</a:t>
          </a:r>
          <a:endParaRPr lang="en-US" sz="1400" kern="1200" dirty="0"/>
        </a:p>
      </dsp:txBody>
      <dsp:txXfrm>
        <a:off x="319552" y="0"/>
        <a:ext cx="1866726" cy="634998"/>
      </dsp:txXfrm>
    </dsp:sp>
    <dsp:sp modelId="{D8CF3817-4697-4416-8D6E-4C9CF9F2BB3F}">
      <dsp:nvSpPr>
        <dsp:cNvPr id="0" name=""/>
        <dsp:cNvSpPr/>
      </dsp:nvSpPr>
      <dsp:spPr>
        <a:xfrm>
          <a:off x="2253605" y="0"/>
          <a:ext cx="2501724" cy="634998"/>
        </a:xfrm>
        <a:prstGeom prst="chevron">
          <a:avLst/>
        </a:prstGeom>
        <a:solidFill>
          <a:schemeClr val="accent5">
            <a:hueOff val="-9077295"/>
            <a:satOff val="23809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Audit</a:t>
          </a:r>
          <a:endParaRPr lang="en-US" sz="1400" kern="1200" dirty="0"/>
        </a:p>
      </dsp:txBody>
      <dsp:txXfrm>
        <a:off x="2571104" y="0"/>
        <a:ext cx="1866726" cy="634998"/>
      </dsp:txXfrm>
    </dsp:sp>
    <dsp:sp modelId="{0696AC63-249B-40D8-AA4D-2444D1A2227B}">
      <dsp:nvSpPr>
        <dsp:cNvPr id="0" name=""/>
        <dsp:cNvSpPr/>
      </dsp:nvSpPr>
      <dsp:spPr>
        <a:xfrm>
          <a:off x="4507210" y="0"/>
          <a:ext cx="2501724" cy="634998"/>
        </a:xfrm>
        <a:prstGeom prst="chevron">
          <a:avLst/>
        </a:prstGeom>
        <a:solidFill>
          <a:schemeClr val="accent5">
            <a:hueOff val="-18154590"/>
            <a:satOff val="47617"/>
            <a:lumOff val="47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Safety Assessment + comments China</a:t>
          </a:r>
        </a:p>
      </dsp:txBody>
      <dsp:txXfrm>
        <a:off x="4824709" y="0"/>
        <a:ext cx="1866726" cy="6349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96BBFC8-3BB5-4DD4-9DB1-C23F772958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11D6FD-28DE-4F59-BB44-56A07EEE612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dirty="0"/>
              <a:t>28 mei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2DE29-1A5B-494B-B06C-1C07956E5C5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4A44E2-782B-4A1A-8714-9C2F48B938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89A0D-FF82-4E4E-83A6-6EA63B178EA2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4886086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nl-NL" dirty="0"/>
              <a:t>28 mei 2021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4"/>
            <a:r>
              <a:rPr lang="nl-NL" dirty="0" err="1"/>
              <a:t>Fifth</a:t>
            </a:r>
            <a:r>
              <a:rPr lang="nl-NL" dirty="0"/>
              <a:t>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87F5A-F381-42A9-88CC-5335FB18E824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071531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D87F5A-F381-42A9-88CC-5335FB18E824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480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504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5A6B-F22C-4928-97E7-F53C920A27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88999" y="1439999"/>
            <a:ext cx="4084199" cy="1407975"/>
          </a:xfrm>
        </p:spPr>
        <p:txBody>
          <a:bodyPr anchor="t" anchorCtr="0">
            <a:no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l-NL" dirty="0"/>
              <a:t>Titel presentatie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A9785-0BE8-4AA8-B987-74DD507D39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8998" y="2944814"/>
            <a:ext cx="4084200" cy="1655762"/>
          </a:xfrm>
        </p:spPr>
        <p:txBody>
          <a:bodyPr>
            <a:noAutofit/>
          </a:bodyPr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D4718CF-8F37-4596-A731-91EF377AC82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88998" y="5898960"/>
            <a:ext cx="1860002" cy="239040"/>
          </a:xfrm>
        </p:spPr>
        <p:txBody>
          <a:bodyPr anchor="b" anchorCtr="0">
            <a:noAutofit/>
          </a:bodyPr>
          <a:lstStyle>
            <a:lvl1pPr>
              <a:lnSpc>
                <a:spcPts val="2000"/>
              </a:lnSpc>
              <a:defRPr sz="1600"/>
            </a:lvl1pPr>
          </a:lstStyle>
          <a:p>
            <a:fld id="{4AC35D69-285A-494D-BE3C-024FE95F852D}" type="datetime4">
              <a:rPr lang="nl-NL" smtClean="0"/>
              <a:t>22 november 2022</a:t>
            </a:fld>
            <a:endParaRPr lang="nl-NL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3D91ED1-CE58-406F-AB1C-C95D658C90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166000" y="6313492"/>
            <a:ext cx="4084200" cy="184666"/>
          </a:xfrm>
        </p:spPr>
        <p:txBody>
          <a:bodyPr>
            <a:noAutofit/>
          </a:bodyPr>
          <a:lstStyle/>
          <a:p>
            <a:endParaRPr lang="nl-NL" dirty="0"/>
          </a:p>
        </p:txBody>
      </p:sp>
      <p:sp>
        <p:nvSpPr>
          <p:cNvPr id="38" name="Text Placeholder 18">
            <a:extLst>
              <a:ext uri="{FF2B5EF4-FFF2-40B4-BE49-F238E27FC236}">
                <a16:creationId xmlns:a16="http://schemas.microsoft.com/office/drawing/2014/main" id="{ECBD9D8A-2EF0-448A-A790-A722DD82FE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8800" y="450000"/>
            <a:ext cx="1598400" cy="5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15" b="15"/>
            </a:stretch>
          </a:blipFill>
        </p:spPr>
        <p:txBody>
          <a:bodyPr/>
          <a:lstStyle>
            <a:lvl1pPr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​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44BFA09-74CE-48FC-A94C-A46E3F9C4069}"/>
              </a:ext>
            </a:extLst>
          </p:cNvPr>
          <p:cNvSpPr>
            <a:spLocks noGrp="1"/>
          </p:cNvSpPr>
          <p:nvPr>
            <p:ph type="pic" idx="20"/>
          </p:nvPr>
        </p:nvSpPr>
        <p:spPr>
          <a:xfrm>
            <a:off x="0" y="720000"/>
            <a:ext cx="6625080" cy="5418000"/>
          </a:xfrm>
          <a:custGeom>
            <a:avLst/>
            <a:gdLst>
              <a:gd name="connsiteX0" fmla="*/ 2384987 w 6625080"/>
              <a:gd name="connsiteY0" fmla="*/ 5164230 h 5418000"/>
              <a:gd name="connsiteX1" fmla="*/ 3290467 w 6625080"/>
              <a:gd name="connsiteY1" fmla="*/ 5164230 h 5418000"/>
              <a:gd name="connsiteX2" fmla="*/ 4194614 w 6625080"/>
              <a:gd name="connsiteY2" fmla="*/ 5164230 h 5418000"/>
              <a:gd name="connsiteX3" fmla="*/ 4111934 w 6625080"/>
              <a:gd name="connsiteY3" fmla="*/ 5252400 h 5418000"/>
              <a:gd name="connsiteX4" fmla="*/ 3207787 w 6625080"/>
              <a:gd name="connsiteY4" fmla="*/ 5252400 h 5418000"/>
              <a:gd name="connsiteX5" fmla="*/ 2303640 w 6625080"/>
              <a:gd name="connsiteY5" fmla="*/ 5252400 h 5418000"/>
              <a:gd name="connsiteX6" fmla="*/ 2534345 w 6625080"/>
              <a:gd name="connsiteY6" fmla="*/ 4996836 h 5418000"/>
              <a:gd name="connsiteX7" fmla="*/ 3439826 w 6625080"/>
              <a:gd name="connsiteY7" fmla="*/ 4996836 h 5418000"/>
              <a:gd name="connsiteX8" fmla="*/ 4346640 w 6625080"/>
              <a:gd name="connsiteY8" fmla="*/ 4996836 h 5418000"/>
              <a:gd name="connsiteX9" fmla="*/ 4263960 w 6625080"/>
              <a:gd name="connsiteY9" fmla="*/ 5088839 h 5418000"/>
              <a:gd name="connsiteX10" fmla="*/ 3357146 w 6625080"/>
              <a:gd name="connsiteY10" fmla="*/ 5088839 h 5418000"/>
              <a:gd name="connsiteX11" fmla="*/ 2451665 w 6625080"/>
              <a:gd name="connsiteY11" fmla="*/ 5088839 h 5418000"/>
              <a:gd name="connsiteX12" fmla="*/ 6624000 w 6625080"/>
              <a:gd name="connsiteY12" fmla="*/ 719999 h 5418000"/>
              <a:gd name="connsiteX13" fmla="*/ 6625080 w 6625080"/>
              <a:gd name="connsiteY13" fmla="*/ 719999 h 5418000"/>
              <a:gd name="connsiteX14" fmla="*/ 6625080 w 6625080"/>
              <a:gd name="connsiteY14" fmla="*/ 4919525 h 5418000"/>
              <a:gd name="connsiteX15" fmla="*/ 1862580 w 6625080"/>
              <a:gd name="connsiteY15" fmla="*/ 4919525 h 5418000"/>
              <a:gd name="connsiteX16" fmla="*/ 1497455 w 6625080"/>
              <a:gd name="connsiteY16" fmla="*/ 5325925 h 5418000"/>
              <a:gd name="connsiteX17" fmla="*/ 3138930 w 6625080"/>
              <a:gd name="connsiteY17" fmla="*/ 5325925 h 5418000"/>
              <a:gd name="connsiteX18" fmla="*/ 4045393 w 6625080"/>
              <a:gd name="connsiteY18" fmla="*/ 5325925 h 5418000"/>
              <a:gd name="connsiteX19" fmla="*/ 3962843 w 6625080"/>
              <a:gd name="connsiteY19" fmla="*/ 5418000 h 5418000"/>
              <a:gd name="connsiteX20" fmla="*/ 1054543 w 6625080"/>
              <a:gd name="connsiteY20" fmla="*/ 5418000 h 5418000"/>
              <a:gd name="connsiteX21" fmla="*/ 1503805 w 6625080"/>
              <a:gd name="connsiteY21" fmla="*/ 4919525 h 5418000"/>
              <a:gd name="connsiteX22" fmla="*/ 1291080 w 6625080"/>
              <a:gd name="connsiteY22" fmla="*/ 4919525 h 5418000"/>
              <a:gd name="connsiteX23" fmla="*/ 841818 w 6625080"/>
              <a:gd name="connsiteY23" fmla="*/ 5418000 h 5418000"/>
              <a:gd name="connsiteX24" fmla="*/ 0 w 6625080"/>
              <a:gd name="connsiteY24" fmla="*/ 5418000 h 5418000"/>
              <a:gd name="connsiteX25" fmla="*/ 0 w 6625080"/>
              <a:gd name="connsiteY25" fmla="*/ 5170350 h 5418000"/>
              <a:gd name="connsiteX26" fmla="*/ 851343 w 6625080"/>
              <a:gd name="connsiteY26" fmla="*/ 5170350 h 5418000"/>
              <a:gd name="connsiteX27" fmla="*/ 987868 w 6625080"/>
              <a:gd name="connsiteY27" fmla="*/ 5021125 h 5418000"/>
              <a:gd name="connsiteX28" fmla="*/ 0 w 6625080"/>
              <a:gd name="connsiteY28" fmla="*/ 5021125 h 5418000"/>
              <a:gd name="connsiteX29" fmla="*/ 0 w 6625080"/>
              <a:gd name="connsiteY29" fmla="*/ 720725 h 5418000"/>
              <a:gd name="connsiteX30" fmla="*/ 3304860 w 6625080"/>
              <a:gd name="connsiteY30" fmla="*/ 720725 h 5418000"/>
              <a:gd name="connsiteX31" fmla="*/ 6624000 w 6625080"/>
              <a:gd name="connsiteY31" fmla="*/ 720725 h 5418000"/>
              <a:gd name="connsiteX32" fmla="*/ 3304860 w 6625080"/>
              <a:gd name="connsiteY32" fmla="*/ 0 h 5418000"/>
              <a:gd name="connsiteX33" fmla="*/ 6625080 w 6625080"/>
              <a:gd name="connsiteY33" fmla="*/ 0 h 5418000"/>
              <a:gd name="connsiteX34" fmla="*/ 6625080 w 6625080"/>
              <a:gd name="connsiteY34" fmla="*/ 358706 h 5418000"/>
              <a:gd name="connsiteX35" fmla="*/ 6558405 w 6625080"/>
              <a:gd name="connsiteY35" fmla="*/ 358706 h 5418000"/>
              <a:gd name="connsiteX36" fmla="*/ 6558405 w 6625080"/>
              <a:gd name="connsiteY36" fmla="*/ 358775 h 5418000"/>
              <a:gd name="connsiteX37" fmla="*/ 3304860 w 6625080"/>
              <a:gd name="connsiteY37" fmla="*/ 358775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25080" h="5418000">
                <a:moveTo>
                  <a:pt x="2384987" y="5164230"/>
                </a:moveTo>
                <a:lnTo>
                  <a:pt x="3290467" y="5164230"/>
                </a:lnTo>
                <a:lnTo>
                  <a:pt x="4194614" y="5164230"/>
                </a:lnTo>
                <a:lnTo>
                  <a:pt x="4111934" y="5252400"/>
                </a:lnTo>
                <a:lnTo>
                  <a:pt x="3207787" y="5252400"/>
                </a:lnTo>
                <a:lnTo>
                  <a:pt x="2303640" y="5252400"/>
                </a:lnTo>
                <a:close/>
                <a:moveTo>
                  <a:pt x="2534345" y="4996836"/>
                </a:moveTo>
                <a:lnTo>
                  <a:pt x="3439826" y="4996836"/>
                </a:lnTo>
                <a:lnTo>
                  <a:pt x="4346640" y="4996836"/>
                </a:lnTo>
                <a:lnTo>
                  <a:pt x="4263960" y="5088839"/>
                </a:lnTo>
                <a:lnTo>
                  <a:pt x="3357146" y="5088839"/>
                </a:lnTo>
                <a:lnTo>
                  <a:pt x="2451665" y="5088839"/>
                </a:lnTo>
                <a:close/>
                <a:moveTo>
                  <a:pt x="6624000" y="719999"/>
                </a:moveTo>
                <a:lnTo>
                  <a:pt x="6625080" y="719999"/>
                </a:lnTo>
                <a:lnTo>
                  <a:pt x="6625080" y="4919525"/>
                </a:lnTo>
                <a:lnTo>
                  <a:pt x="1862580" y="4919525"/>
                </a:lnTo>
                <a:lnTo>
                  <a:pt x="1497455" y="5325925"/>
                </a:lnTo>
                <a:lnTo>
                  <a:pt x="3138930" y="5325925"/>
                </a:lnTo>
                <a:lnTo>
                  <a:pt x="4045393" y="5325925"/>
                </a:lnTo>
                <a:lnTo>
                  <a:pt x="3962843" y="5418000"/>
                </a:lnTo>
                <a:lnTo>
                  <a:pt x="1054543" y="5418000"/>
                </a:lnTo>
                <a:lnTo>
                  <a:pt x="1503805" y="4919525"/>
                </a:lnTo>
                <a:lnTo>
                  <a:pt x="1291080" y="4919525"/>
                </a:lnTo>
                <a:lnTo>
                  <a:pt x="841818" y="5418000"/>
                </a:lnTo>
                <a:lnTo>
                  <a:pt x="0" y="5418000"/>
                </a:lnTo>
                <a:lnTo>
                  <a:pt x="0" y="5170350"/>
                </a:lnTo>
                <a:lnTo>
                  <a:pt x="851343" y="5170350"/>
                </a:lnTo>
                <a:lnTo>
                  <a:pt x="987868" y="5021125"/>
                </a:lnTo>
                <a:lnTo>
                  <a:pt x="0" y="5021125"/>
                </a:lnTo>
                <a:lnTo>
                  <a:pt x="0" y="720725"/>
                </a:lnTo>
                <a:lnTo>
                  <a:pt x="3304860" y="720725"/>
                </a:lnTo>
                <a:lnTo>
                  <a:pt x="6624000" y="720725"/>
                </a:lnTo>
                <a:close/>
                <a:moveTo>
                  <a:pt x="3304860" y="0"/>
                </a:moveTo>
                <a:lnTo>
                  <a:pt x="6625080" y="0"/>
                </a:lnTo>
                <a:lnTo>
                  <a:pt x="6625080" y="358706"/>
                </a:lnTo>
                <a:lnTo>
                  <a:pt x="6558405" y="358706"/>
                </a:lnTo>
                <a:lnTo>
                  <a:pt x="6558405" y="358775"/>
                </a:lnTo>
                <a:lnTo>
                  <a:pt x="3304860" y="358775"/>
                </a:lnTo>
                <a:close/>
              </a:path>
            </a:pathLst>
          </a:custGeom>
          <a:noFill/>
        </p:spPr>
        <p:txBody>
          <a:bodyPr wrap="square" lIns="180000" tIns="108000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</p:spTree>
    <p:extLst>
      <p:ext uri="{BB962C8B-B14F-4D97-AF65-F5344CB8AC3E}">
        <p14:creationId xmlns:p14="http://schemas.microsoft.com/office/powerpoint/2010/main" val="875298345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Links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2200" y="720000"/>
            <a:ext cx="6289800" cy="1008000"/>
          </a:xfrm>
        </p:spPr>
        <p:txBody>
          <a:bodyPr/>
          <a:lstStyle/>
          <a:p>
            <a:r>
              <a:rPr lang="nl-NL" dirty="0"/>
              <a:t>Brede tekstkolom rechts, smal beeld/grafiek/tabel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43FE4-5C47-470B-A8A4-E4ADA60B2C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E1EFF7-0301-46FC-8DC8-E9B546C4BB7B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AEA80-ACB7-40AB-A55F-642F3F9587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F20E5-5096-4679-B0AE-105A5BD947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8561ECEA-25F2-45E5-BF2A-631BE045BF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81475" y="1728788"/>
            <a:ext cx="62898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A0F6D92B-9F8D-49A8-BB0E-3872C75D3C3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20725" y="720725"/>
            <a:ext cx="4083050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00273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Link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9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rechts, breed beeld/grafiek/tabel links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A57DA-9389-4B7F-BF7D-56F5545E2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DA6FF-046E-4BE4-AEC2-0AB7EAB98508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7E5E5-8831-4A81-A2F0-9F0F0E2DA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266B1-7507-409A-A322-06AEB28DE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EF872A2F-D3A8-4941-9E73-1173568687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87075" y="1728788"/>
            <a:ext cx="40842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00C256F3-6A19-425B-86EB-49CACE406FF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20725" y="720725"/>
            <a:ext cx="6303963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694641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oud Links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FABEED7B-AB45-4B14-A1C1-231CCA524D3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0" y="0"/>
            <a:ext cx="7032625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9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rechts, breed beeld/grafiek/tabel links (met grijze achtergrond)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0E4BE5-559E-4ED9-ABB7-D5480C6BB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7B33F-9B5B-47C3-AC93-85743C63B755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1377D0-0672-4A1A-9D59-ABFFAFFC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22D707-4412-4B74-B4B5-15CE96A3F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4E3354FC-18DD-484F-ACE2-327A694206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387075" y="1728788"/>
            <a:ext cx="40842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383045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6289800" cy="1008000"/>
          </a:xfrm>
        </p:spPr>
        <p:txBody>
          <a:bodyPr/>
          <a:lstStyle/>
          <a:p>
            <a:r>
              <a:rPr lang="nl-NL" dirty="0"/>
              <a:t>Brede tekstkolom links, smal beeld/grafiek/tabel rechts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E4BB42-2B6E-4103-9B67-15A66CB0A86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3327E8D-AB22-404A-B50E-B95BDDAE21CB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EEAE26-64DE-413E-9495-A34118C2A5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EB830B-835E-4213-8607-D9A29161614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8DC44C52-0745-4545-97CF-7BFD8101167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0725" y="1728788"/>
            <a:ext cx="6289675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75DA0B51-E210-4513-8C69-A39E36272AE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388225" y="720725"/>
            <a:ext cx="4083050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3879878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links, breed beeld/grafiek/tabel rechts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2A4BF-F567-4B0B-9182-5458BB10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DDC8-C2D4-4D69-ADAD-ADC41CF9E7AA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6422-2610-46F8-B150-6E2E0184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03012-CC53-405B-A7EF-B24B9049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6AC3B79-FC39-4E94-A33C-09C307FE6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728788"/>
            <a:ext cx="408305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01E9CEF3-1DF9-4B49-B1C6-3B4F5DFDC06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65725" y="720725"/>
            <a:ext cx="6305550" cy="54165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50186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Rechts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inhoud 8">
            <a:extLst>
              <a:ext uri="{FF2B5EF4-FFF2-40B4-BE49-F238E27FC236}">
                <a16:creationId xmlns:a16="http://schemas.microsoft.com/office/drawing/2014/main" id="{00986369-C656-48E1-BA4A-0D601EEA264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165725" y="0"/>
            <a:ext cx="7146478" cy="6858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D6746FD-6872-4BAD-904F-81A61CDE4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Smalle tekstkolom links, breed beeld/grafiek/tabel rechts (met grijze achtergrond)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5096A1-2732-4A95-B1A0-ACEE1EFE5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DD123-C575-47D6-B5CF-DF5ACA307596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D879C-B045-4960-928C-9EBC68958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356A30-9931-40F8-91FA-794806A52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32EB70FE-749A-4C49-ACFE-84AFCB01091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000" y="1728788"/>
            <a:ext cx="4083775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226487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Gro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FF640-94FB-48AE-8BAC-98777170A0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Beeld, grafiek of tabel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628034-9D99-4092-BC98-97770FBB4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4C61E-350D-4075-B480-20643D18458C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820E37-F5A6-4C5C-AC42-CAC101F97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1E73A3-A08A-4550-AA8A-D6F3BA894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inhoud 7">
            <a:extLst>
              <a:ext uri="{FF2B5EF4-FFF2-40B4-BE49-F238E27FC236}">
                <a16:creationId xmlns:a16="http://schemas.microsoft.com/office/drawing/2014/main" id="{E3D4F669-DBA5-4D0A-9D6E-61B799CCA3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18744" y="1728000"/>
            <a:ext cx="10753200" cy="4410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9679603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 Ged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DD7474E-6E42-44C5-9901-FE3094FE603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728788"/>
            <a:ext cx="12192000" cy="512921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4FF640-94FB-48AE-8BAC-98777170A04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Beeld, grafiek of tabel met grijze achtergrond</a:t>
            </a:r>
          </a:p>
        </p:txBody>
      </p:sp>
      <p:sp>
        <p:nvSpPr>
          <p:cNvPr id="10" name="Tijdelijke aanduiding voor datum 9">
            <a:extLst>
              <a:ext uri="{FF2B5EF4-FFF2-40B4-BE49-F238E27FC236}">
                <a16:creationId xmlns:a16="http://schemas.microsoft.com/office/drawing/2014/main" id="{247EB293-5E89-4B4E-9149-7F71F8648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4EA20-0A9A-4925-AD4C-AC8ECAC80940}" type="datetime1">
              <a:rPr lang="nl-NL" smtClean="0"/>
              <a:pPr/>
              <a:t>22-11-2022</a:t>
            </a:fld>
            <a:endParaRPr lang="nl-NL" dirty="0"/>
          </a:p>
        </p:txBody>
      </p:sp>
      <p:sp>
        <p:nvSpPr>
          <p:cNvPr id="11" name="Tijdelijke aanduiding voor voettekst 10">
            <a:extLst>
              <a:ext uri="{FF2B5EF4-FFF2-40B4-BE49-F238E27FC236}">
                <a16:creationId xmlns:a16="http://schemas.microsoft.com/office/drawing/2014/main" id="{D363239C-F80F-4E4A-96E2-3FAF5B04E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4E935A2E-57E4-4DCA-8FF0-EF3658C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58415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ita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ED95CB-37AF-4F76-AC2B-1D9304B7D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B98D9-2B05-4072-84ED-EA29AB56496B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90CBFA-39A8-469B-87C5-32FC14E2D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C8253-3BE1-4CF4-A612-D1EA558AA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4956EE8-FDEE-4ABE-8223-38EC24E55D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82800" y="720000"/>
            <a:ext cx="6289200" cy="3870661"/>
          </a:xfrm>
        </p:spPr>
        <p:txBody>
          <a:bodyPr>
            <a:noAutofit/>
          </a:bodyPr>
          <a:lstStyle>
            <a:lvl1pPr>
              <a:lnSpc>
                <a:spcPts val="3000"/>
              </a:lnSpc>
              <a:defRPr sz="2400" b="1">
                <a:solidFill>
                  <a:schemeClr val="accent1"/>
                </a:solidFill>
              </a:defRPr>
            </a:lvl1pPr>
            <a:lvl2pPr>
              <a:lnSpc>
                <a:spcPts val="3000"/>
              </a:lnSpc>
              <a:defRPr sz="2400" b="1">
                <a:solidFill>
                  <a:schemeClr val="accent1"/>
                </a:solidFill>
              </a:defRPr>
            </a:lvl2pPr>
            <a:lvl3pPr marL="0" indent="0">
              <a:lnSpc>
                <a:spcPts val="3000"/>
              </a:lnSpc>
              <a:buFont typeface="Arial" panose="020B0604020202020204" pitchFamily="34" charset="0"/>
              <a:buChar char="​"/>
              <a:defRPr sz="2400" b="1">
                <a:solidFill>
                  <a:schemeClr val="accent1"/>
                </a:solidFill>
              </a:defRPr>
            </a:lvl3pPr>
            <a:lvl4pPr marL="0" indent="0">
              <a:lnSpc>
                <a:spcPts val="3000"/>
              </a:lnSpc>
              <a:buFont typeface="Arial" panose="020B0604020202020204" pitchFamily="34" charset="0"/>
              <a:buChar char="​"/>
              <a:defRPr sz="2400" b="1">
                <a:solidFill>
                  <a:schemeClr val="accent1"/>
                </a:solidFill>
              </a:defRPr>
            </a:lvl4pPr>
            <a:lvl5pPr marL="0" indent="0">
              <a:lnSpc>
                <a:spcPts val="3000"/>
              </a:lnSpc>
              <a:buFont typeface="Arial" panose="020B0604020202020204" pitchFamily="34" charset="0"/>
              <a:buChar char="​"/>
              <a:defRPr sz="2400" b="1">
                <a:solidFill>
                  <a:schemeClr val="accent1"/>
                </a:solidFill>
              </a:defRPr>
            </a:lvl5pPr>
          </a:lstStyle>
          <a:p>
            <a:pPr lvl="0"/>
            <a:r>
              <a:rPr lang="nl-NL" dirty="0"/>
              <a:t>“Foto met quote”</a:t>
            </a:r>
          </a:p>
        </p:txBody>
      </p:sp>
      <p:sp>
        <p:nvSpPr>
          <p:cNvPr id="24" name="Picture Placeholder 22">
            <a:extLst>
              <a:ext uri="{FF2B5EF4-FFF2-40B4-BE49-F238E27FC236}">
                <a16:creationId xmlns:a16="http://schemas.microsoft.com/office/drawing/2014/main" id="{8FAA4A1B-E7CF-4D0E-8643-182D43BC2F0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4802400" cy="6858000"/>
          </a:xfrm>
        </p:spPr>
        <p:txBody>
          <a:bodyPr lIns="180000" tIns="180000" rIns="0">
            <a:noAutofit/>
          </a:bodyPr>
          <a:lstStyle>
            <a:lvl1pPr algn="l">
              <a:defRPr/>
            </a:lvl1pPr>
          </a:lstStyle>
          <a:p>
            <a:endParaRPr lang="nl-NL" dirty="0"/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C1118E80-2F80-4DFF-9AB2-C10917C031B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66000" y="4854575"/>
            <a:ext cx="6306000" cy="12827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484890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Recht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Grafiek/diagram moet toelichting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2A4BF-F567-4B0B-9182-5458BB10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DDC8-C2D4-4D69-ADAD-ADC41CF9E7AA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6422-2610-46F8-B150-6E2E0184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03012-CC53-405B-A7EF-B24B9049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6AC3B79-FC39-4E94-A33C-09C307FE6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728788"/>
            <a:ext cx="408305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grafiek 8">
            <a:extLst>
              <a:ext uri="{FF2B5EF4-FFF2-40B4-BE49-F238E27FC236}">
                <a16:creationId xmlns:a16="http://schemas.microsoft.com/office/drawing/2014/main" id="{DA119519-DCC1-4011-AD8D-D45CD160057C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65725" y="720725"/>
            <a:ext cx="7026275" cy="541655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313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5A6B-F22C-4928-97E7-F53C920A27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88999" y="1439999"/>
            <a:ext cx="4084199" cy="1407975"/>
          </a:xfrm>
        </p:spPr>
        <p:txBody>
          <a:bodyPr anchor="t" anchorCtr="0">
            <a:no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l-NL" dirty="0"/>
              <a:t>Titel presentatie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A9785-0BE8-4AA8-B987-74DD507D39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8998" y="2944814"/>
            <a:ext cx="4084200" cy="1655762"/>
          </a:xfrm>
        </p:spPr>
        <p:txBody>
          <a:bodyPr>
            <a:noAutofit/>
          </a:bodyPr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D4718CF-8F37-4596-A731-91EF377AC82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88998" y="5898960"/>
            <a:ext cx="1860002" cy="239040"/>
          </a:xfrm>
        </p:spPr>
        <p:txBody>
          <a:bodyPr anchor="b" anchorCtr="0">
            <a:noAutofit/>
          </a:bodyPr>
          <a:lstStyle>
            <a:lvl1pPr>
              <a:lnSpc>
                <a:spcPts val="2000"/>
              </a:lnSpc>
              <a:defRPr sz="1600"/>
            </a:lvl1pPr>
          </a:lstStyle>
          <a:p>
            <a:fld id="{4AC35D69-285A-494D-BE3C-024FE95F852D}" type="datetime4">
              <a:rPr lang="nl-NL" smtClean="0"/>
              <a:t>22 november 2022</a:t>
            </a:fld>
            <a:endParaRPr lang="nl-NL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3D91ED1-CE58-406F-AB1C-C95D658C90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166000" y="6313492"/>
            <a:ext cx="4084200" cy="184666"/>
          </a:xfrm>
        </p:spPr>
        <p:txBody>
          <a:bodyPr>
            <a:noAutofit/>
          </a:bodyPr>
          <a:lstStyle/>
          <a:p>
            <a:endParaRPr lang="nl-NL" dirty="0"/>
          </a:p>
        </p:txBody>
      </p:sp>
      <p:sp>
        <p:nvSpPr>
          <p:cNvPr id="38" name="Text Placeholder 18">
            <a:extLst>
              <a:ext uri="{FF2B5EF4-FFF2-40B4-BE49-F238E27FC236}">
                <a16:creationId xmlns:a16="http://schemas.microsoft.com/office/drawing/2014/main" id="{ECBD9D8A-2EF0-448A-A790-A722DD82FE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8800" y="450000"/>
            <a:ext cx="1598400" cy="5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15" b="15"/>
            </a:stretch>
          </a:blipFill>
        </p:spPr>
        <p:txBody>
          <a:bodyPr/>
          <a:lstStyle>
            <a:lvl1pPr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​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44BFA09-74CE-48FC-A94C-A46E3F9C4069}"/>
              </a:ext>
            </a:extLst>
          </p:cNvPr>
          <p:cNvSpPr>
            <a:spLocks noGrp="1"/>
          </p:cNvSpPr>
          <p:nvPr>
            <p:ph type="pic" idx="20"/>
          </p:nvPr>
        </p:nvSpPr>
        <p:spPr>
          <a:xfrm>
            <a:off x="0" y="720000"/>
            <a:ext cx="6625080" cy="5418000"/>
          </a:xfrm>
          <a:custGeom>
            <a:avLst/>
            <a:gdLst>
              <a:gd name="connsiteX0" fmla="*/ 2384987 w 6625080"/>
              <a:gd name="connsiteY0" fmla="*/ 5164230 h 5418000"/>
              <a:gd name="connsiteX1" fmla="*/ 3290467 w 6625080"/>
              <a:gd name="connsiteY1" fmla="*/ 5164230 h 5418000"/>
              <a:gd name="connsiteX2" fmla="*/ 4194614 w 6625080"/>
              <a:gd name="connsiteY2" fmla="*/ 5164230 h 5418000"/>
              <a:gd name="connsiteX3" fmla="*/ 4111934 w 6625080"/>
              <a:gd name="connsiteY3" fmla="*/ 5252400 h 5418000"/>
              <a:gd name="connsiteX4" fmla="*/ 3207787 w 6625080"/>
              <a:gd name="connsiteY4" fmla="*/ 5252400 h 5418000"/>
              <a:gd name="connsiteX5" fmla="*/ 2303640 w 6625080"/>
              <a:gd name="connsiteY5" fmla="*/ 5252400 h 5418000"/>
              <a:gd name="connsiteX6" fmla="*/ 2534345 w 6625080"/>
              <a:gd name="connsiteY6" fmla="*/ 4996836 h 5418000"/>
              <a:gd name="connsiteX7" fmla="*/ 3439826 w 6625080"/>
              <a:gd name="connsiteY7" fmla="*/ 4996836 h 5418000"/>
              <a:gd name="connsiteX8" fmla="*/ 4346640 w 6625080"/>
              <a:gd name="connsiteY8" fmla="*/ 4996836 h 5418000"/>
              <a:gd name="connsiteX9" fmla="*/ 4263960 w 6625080"/>
              <a:gd name="connsiteY9" fmla="*/ 5088839 h 5418000"/>
              <a:gd name="connsiteX10" fmla="*/ 3357146 w 6625080"/>
              <a:gd name="connsiteY10" fmla="*/ 5088839 h 5418000"/>
              <a:gd name="connsiteX11" fmla="*/ 2451665 w 6625080"/>
              <a:gd name="connsiteY11" fmla="*/ 5088839 h 5418000"/>
              <a:gd name="connsiteX12" fmla="*/ 6624000 w 6625080"/>
              <a:gd name="connsiteY12" fmla="*/ 719999 h 5418000"/>
              <a:gd name="connsiteX13" fmla="*/ 6625080 w 6625080"/>
              <a:gd name="connsiteY13" fmla="*/ 719999 h 5418000"/>
              <a:gd name="connsiteX14" fmla="*/ 6625080 w 6625080"/>
              <a:gd name="connsiteY14" fmla="*/ 4919525 h 5418000"/>
              <a:gd name="connsiteX15" fmla="*/ 1862580 w 6625080"/>
              <a:gd name="connsiteY15" fmla="*/ 4919525 h 5418000"/>
              <a:gd name="connsiteX16" fmla="*/ 1497455 w 6625080"/>
              <a:gd name="connsiteY16" fmla="*/ 5325925 h 5418000"/>
              <a:gd name="connsiteX17" fmla="*/ 3138930 w 6625080"/>
              <a:gd name="connsiteY17" fmla="*/ 5325925 h 5418000"/>
              <a:gd name="connsiteX18" fmla="*/ 4045393 w 6625080"/>
              <a:gd name="connsiteY18" fmla="*/ 5325925 h 5418000"/>
              <a:gd name="connsiteX19" fmla="*/ 3962843 w 6625080"/>
              <a:gd name="connsiteY19" fmla="*/ 5418000 h 5418000"/>
              <a:gd name="connsiteX20" fmla="*/ 1054543 w 6625080"/>
              <a:gd name="connsiteY20" fmla="*/ 5418000 h 5418000"/>
              <a:gd name="connsiteX21" fmla="*/ 1503805 w 6625080"/>
              <a:gd name="connsiteY21" fmla="*/ 4919525 h 5418000"/>
              <a:gd name="connsiteX22" fmla="*/ 1291080 w 6625080"/>
              <a:gd name="connsiteY22" fmla="*/ 4919525 h 5418000"/>
              <a:gd name="connsiteX23" fmla="*/ 841818 w 6625080"/>
              <a:gd name="connsiteY23" fmla="*/ 5418000 h 5418000"/>
              <a:gd name="connsiteX24" fmla="*/ 0 w 6625080"/>
              <a:gd name="connsiteY24" fmla="*/ 5418000 h 5418000"/>
              <a:gd name="connsiteX25" fmla="*/ 0 w 6625080"/>
              <a:gd name="connsiteY25" fmla="*/ 5170350 h 5418000"/>
              <a:gd name="connsiteX26" fmla="*/ 851343 w 6625080"/>
              <a:gd name="connsiteY26" fmla="*/ 5170350 h 5418000"/>
              <a:gd name="connsiteX27" fmla="*/ 987868 w 6625080"/>
              <a:gd name="connsiteY27" fmla="*/ 5021125 h 5418000"/>
              <a:gd name="connsiteX28" fmla="*/ 0 w 6625080"/>
              <a:gd name="connsiteY28" fmla="*/ 5021125 h 5418000"/>
              <a:gd name="connsiteX29" fmla="*/ 0 w 6625080"/>
              <a:gd name="connsiteY29" fmla="*/ 720725 h 5418000"/>
              <a:gd name="connsiteX30" fmla="*/ 3304860 w 6625080"/>
              <a:gd name="connsiteY30" fmla="*/ 720725 h 5418000"/>
              <a:gd name="connsiteX31" fmla="*/ 6624000 w 6625080"/>
              <a:gd name="connsiteY31" fmla="*/ 720725 h 5418000"/>
              <a:gd name="connsiteX32" fmla="*/ 3304860 w 6625080"/>
              <a:gd name="connsiteY32" fmla="*/ 0 h 5418000"/>
              <a:gd name="connsiteX33" fmla="*/ 6625080 w 6625080"/>
              <a:gd name="connsiteY33" fmla="*/ 0 h 5418000"/>
              <a:gd name="connsiteX34" fmla="*/ 6625080 w 6625080"/>
              <a:gd name="connsiteY34" fmla="*/ 358706 h 5418000"/>
              <a:gd name="connsiteX35" fmla="*/ 6558405 w 6625080"/>
              <a:gd name="connsiteY35" fmla="*/ 358706 h 5418000"/>
              <a:gd name="connsiteX36" fmla="*/ 6558405 w 6625080"/>
              <a:gd name="connsiteY36" fmla="*/ 358775 h 5418000"/>
              <a:gd name="connsiteX37" fmla="*/ 3304860 w 6625080"/>
              <a:gd name="connsiteY37" fmla="*/ 358775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25080" h="5418000">
                <a:moveTo>
                  <a:pt x="2384987" y="5164230"/>
                </a:moveTo>
                <a:lnTo>
                  <a:pt x="3290467" y="5164230"/>
                </a:lnTo>
                <a:lnTo>
                  <a:pt x="4194614" y="5164230"/>
                </a:lnTo>
                <a:lnTo>
                  <a:pt x="4111934" y="5252400"/>
                </a:lnTo>
                <a:lnTo>
                  <a:pt x="3207787" y="5252400"/>
                </a:lnTo>
                <a:lnTo>
                  <a:pt x="2303640" y="5252400"/>
                </a:lnTo>
                <a:close/>
                <a:moveTo>
                  <a:pt x="2534345" y="4996836"/>
                </a:moveTo>
                <a:lnTo>
                  <a:pt x="3439826" y="4996836"/>
                </a:lnTo>
                <a:lnTo>
                  <a:pt x="4346640" y="4996836"/>
                </a:lnTo>
                <a:lnTo>
                  <a:pt x="4263960" y="5088839"/>
                </a:lnTo>
                <a:lnTo>
                  <a:pt x="3357146" y="5088839"/>
                </a:lnTo>
                <a:lnTo>
                  <a:pt x="2451665" y="5088839"/>
                </a:lnTo>
                <a:close/>
                <a:moveTo>
                  <a:pt x="6624000" y="719999"/>
                </a:moveTo>
                <a:lnTo>
                  <a:pt x="6625080" y="719999"/>
                </a:lnTo>
                <a:lnTo>
                  <a:pt x="6625080" y="4919525"/>
                </a:lnTo>
                <a:lnTo>
                  <a:pt x="1862580" y="4919525"/>
                </a:lnTo>
                <a:lnTo>
                  <a:pt x="1497455" y="5325925"/>
                </a:lnTo>
                <a:lnTo>
                  <a:pt x="3138930" y="5325925"/>
                </a:lnTo>
                <a:lnTo>
                  <a:pt x="4045393" y="5325925"/>
                </a:lnTo>
                <a:lnTo>
                  <a:pt x="3962843" y="5418000"/>
                </a:lnTo>
                <a:lnTo>
                  <a:pt x="1054543" y="5418000"/>
                </a:lnTo>
                <a:lnTo>
                  <a:pt x="1503805" y="4919525"/>
                </a:lnTo>
                <a:lnTo>
                  <a:pt x="1291080" y="4919525"/>
                </a:lnTo>
                <a:lnTo>
                  <a:pt x="841818" y="5418000"/>
                </a:lnTo>
                <a:lnTo>
                  <a:pt x="0" y="5418000"/>
                </a:lnTo>
                <a:lnTo>
                  <a:pt x="0" y="5170350"/>
                </a:lnTo>
                <a:lnTo>
                  <a:pt x="851343" y="5170350"/>
                </a:lnTo>
                <a:lnTo>
                  <a:pt x="987868" y="5021125"/>
                </a:lnTo>
                <a:lnTo>
                  <a:pt x="0" y="5021125"/>
                </a:lnTo>
                <a:lnTo>
                  <a:pt x="0" y="720725"/>
                </a:lnTo>
                <a:lnTo>
                  <a:pt x="3304860" y="720725"/>
                </a:lnTo>
                <a:lnTo>
                  <a:pt x="6624000" y="720725"/>
                </a:lnTo>
                <a:close/>
                <a:moveTo>
                  <a:pt x="3304860" y="0"/>
                </a:moveTo>
                <a:lnTo>
                  <a:pt x="6625080" y="0"/>
                </a:lnTo>
                <a:lnTo>
                  <a:pt x="6625080" y="358706"/>
                </a:lnTo>
                <a:lnTo>
                  <a:pt x="6558405" y="358706"/>
                </a:lnTo>
                <a:lnTo>
                  <a:pt x="6558405" y="358775"/>
                </a:lnTo>
                <a:lnTo>
                  <a:pt x="3304860" y="358775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lIns="180000" tIns="108000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</p:spTree>
    <p:extLst>
      <p:ext uri="{BB962C8B-B14F-4D97-AF65-F5344CB8AC3E}">
        <p14:creationId xmlns:p14="http://schemas.microsoft.com/office/powerpoint/2010/main" val="4063498564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oud Rechts 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918CA9FD-0E26-435D-BE2C-805112D08A63}"/>
              </a:ext>
            </a:extLst>
          </p:cNvPr>
          <p:cNvSpPr/>
          <p:nvPr userDrawn="1"/>
        </p:nvSpPr>
        <p:spPr>
          <a:xfrm>
            <a:off x="5165725" y="1"/>
            <a:ext cx="7026275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000" y="720000"/>
            <a:ext cx="4083000" cy="1008000"/>
          </a:xfrm>
        </p:spPr>
        <p:txBody>
          <a:bodyPr/>
          <a:lstStyle/>
          <a:p>
            <a:r>
              <a:rPr lang="nl-NL" dirty="0"/>
              <a:t>Grafiek/diagram moet toelichting links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32A4BF-F567-4B0B-9182-5458BB102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9DDC8-C2D4-4D69-ADAD-ADC41CF9E7AA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6422-2610-46F8-B150-6E2E0184C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03012-CC53-405B-A7EF-B24B90490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06AC3B79-FC39-4E94-A33C-09C307FE6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728788"/>
            <a:ext cx="408305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9" name="Tijdelijke aanduiding voor grafiek 8">
            <a:extLst>
              <a:ext uri="{FF2B5EF4-FFF2-40B4-BE49-F238E27FC236}">
                <a16:creationId xmlns:a16="http://schemas.microsoft.com/office/drawing/2014/main" id="{DA119519-DCC1-4011-AD8D-D45CD160057C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65725" y="720725"/>
            <a:ext cx="7026275" cy="5416550"/>
          </a:xfrm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9602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houd Links Kl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2200" y="720000"/>
            <a:ext cx="6289800" cy="1008000"/>
          </a:xfrm>
        </p:spPr>
        <p:txBody>
          <a:bodyPr/>
          <a:lstStyle/>
          <a:p>
            <a:r>
              <a:rPr lang="nl-NL" dirty="0"/>
              <a:t>Grafiek/diagram met toelichting rechts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43FE4-5C47-470B-A8A4-E4ADA60B2C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DE1EFF7-0301-46FC-8DC8-E9B546C4BB7B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EAEA80-ACB7-40AB-A55F-642F3F95878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DF20E5-5096-4679-B0AE-105A5BD9472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3" name="Tijdelijke aanduiding voor tekst 12">
            <a:extLst>
              <a:ext uri="{FF2B5EF4-FFF2-40B4-BE49-F238E27FC236}">
                <a16:creationId xmlns:a16="http://schemas.microsoft.com/office/drawing/2014/main" id="{8561ECEA-25F2-45E5-BF2A-631BE045BFE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81475" y="1728788"/>
            <a:ext cx="62898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8" name="Tijdelijke aanduiding voor grafiek 7">
            <a:extLst>
              <a:ext uri="{FF2B5EF4-FFF2-40B4-BE49-F238E27FC236}">
                <a16:creationId xmlns:a16="http://schemas.microsoft.com/office/drawing/2014/main" id="{7230C91F-CD5C-4FF2-A610-269AACFC34B4}"/>
              </a:ext>
            </a:extLst>
          </p:cNvPr>
          <p:cNvSpPr>
            <a:spLocks noGrp="1"/>
          </p:cNvSpPr>
          <p:nvPr>
            <p:ph type="chart" sz="quarter" idx="18"/>
          </p:nvPr>
        </p:nvSpPr>
        <p:spPr>
          <a:xfrm>
            <a:off x="720000" y="720001"/>
            <a:ext cx="4083775" cy="5417274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123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667B7D-C81B-4787-97D3-4E7FEB2D0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3D20A-8421-461C-840C-3E26391D64D6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A7BA4D1-ED95-42F7-A012-8D75EED46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40DFD2-98A4-4CFB-B03A-34C1E72A1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E16AAA23-D782-4D18-8623-18FDCDE80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00" y="720000"/>
            <a:ext cx="10753200" cy="100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AF0A021-F563-4483-ABD4-D365D1803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800" y="1728000"/>
            <a:ext cx="10753200" cy="441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Kop</a:t>
            </a:r>
          </a:p>
          <a:p>
            <a:pPr lvl="2"/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/>
              <a:t>Kop</a:t>
            </a:r>
          </a:p>
          <a:p>
            <a:pPr lvl="6"/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lvl="7"/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42197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115987"/>
            <a:ext cx="2158583" cy="74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601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041036"/>
            <a:ext cx="2128603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086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995A6B-F22C-4928-97E7-F53C920A27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388999" y="1439999"/>
            <a:ext cx="4084199" cy="1407975"/>
          </a:xfrm>
        </p:spPr>
        <p:txBody>
          <a:bodyPr anchor="t" anchorCtr="0">
            <a:noAutofit/>
          </a:bodyPr>
          <a:lstStyle>
            <a:lvl1pPr algn="l">
              <a:lnSpc>
                <a:spcPts val="3600"/>
              </a:lnSpc>
              <a:defRPr sz="3000"/>
            </a:lvl1pPr>
          </a:lstStyle>
          <a:p>
            <a:r>
              <a:rPr lang="nl-NL" dirty="0"/>
              <a:t>Titel presentatie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EA9785-0BE8-4AA8-B987-74DD507D39C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388998" y="2944814"/>
            <a:ext cx="4084200" cy="1655762"/>
          </a:xfrm>
        </p:spPr>
        <p:txBody>
          <a:bodyPr>
            <a:noAutofit/>
          </a:bodyPr>
          <a:lstStyle>
            <a:lvl1pPr marL="0" indent="0" algn="l">
              <a:buNone/>
              <a:defRPr sz="24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subtitle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0D4718CF-8F37-4596-A731-91EF377AC821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88998" y="5898960"/>
            <a:ext cx="1860002" cy="239040"/>
          </a:xfrm>
        </p:spPr>
        <p:txBody>
          <a:bodyPr anchor="b" anchorCtr="0">
            <a:noAutofit/>
          </a:bodyPr>
          <a:lstStyle>
            <a:lvl1pPr>
              <a:lnSpc>
                <a:spcPts val="2000"/>
              </a:lnSpc>
              <a:defRPr sz="1600"/>
            </a:lvl1pPr>
          </a:lstStyle>
          <a:p>
            <a:fld id="{4AC35D69-285A-494D-BE3C-024FE95F852D}" type="datetime4">
              <a:rPr lang="nl-NL" smtClean="0"/>
              <a:t>22 november 2022</a:t>
            </a:fld>
            <a:endParaRPr lang="nl-NL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A3D91ED1-CE58-406F-AB1C-C95D658C90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5166000" y="6313492"/>
            <a:ext cx="4084200" cy="184666"/>
          </a:xfrm>
        </p:spPr>
        <p:txBody>
          <a:bodyPr>
            <a:noAutofit/>
          </a:bodyPr>
          <a:lstStyle/>
          <a:p>
            <a:endParaRPr lang="nl-NL" dirty="0"/>
          </a:p>
        </p:txBody>
      </p:sp>
      <p:sp>
        <p:nvSpPr>
          <p:cNvPr id="38" name="Text Placeholder 18">
            <a:extLst>
              <a:ext uri="{FF2B5EF4-FFF2-40B4-BE49-F238E27FC236}">
                <a16:creationId xmlns:a16="http://schemas.microsoft.com/office/drawing/2014/main" id="{ECBD9D8A-2EF0-448A-A790-A722DD82FE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8800" y="450000"/>
            <a:ext cx="1598400" cy="5400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15" b="15"/>
            </a:stretch>
          </a:blipFill>
        </p:spPr>
        <p:txBody>
          <a:bodyPr/>
          <a:lstStyle>
            <a:lvl1pPr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nl-NL" dirty="0"/>
              <a:t>​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44BFA09-74CE-48FC-A94C-A46E3F9C4069}"/>
              </a:ext>
            </a:extLst>
          </p:cNvPr>
          <p:cNvSpPr>
            <a:spLocks noGrp="1"/>
          </p:cNvSpPr>
          <p:nvPr>
            <p:ph type="pic" idx="20"/>
          </p:nvPr>
        </p:nvSpPr>
        <p:spPr>
          <a:xfrm>
            <a:off x="0" y="720000"/>
            <a:ext cx="6625080" cy="5418000"/>
          </a:xfrm>
          <a:custGeom>
            <a:avLst/>
            <a:gdLst>
              <a:gd name="connsiteX0" fmla="*/ 2384987 w 6625080"/>
              <a:gd name="connsiteY0" fmla="*/ 5164230 h 5418000"/>
              <a:gd name="connsiteX1" fmla="*/ 3290467 w 6625080"/>
              <a:gd name="connsiteY1" fmla="*/ 5164230 h 5418000"/>
              <a:gd name="connsiteX2" fmla="*/ 4194614 w 6625080"/>
              <a:gd name="connsiteY2" fmla="*/ 5164230 h 5418000"/>
              <a:gd name="connsiteX3" fmla="*/ 4111934 w 6625080"/>
              <a:gd name="connsiteY3" fmla="*/ 5252400 h 5418000"/>
              <a:gd name="connsiteX4" fmla="*/ 3207787 w 6625080"/>
              <a:gd name="connsiteY4" fmla="*/ 5252400 h 5418000"/>
              <a:gd name="connsiteX5" fmla="*/ 2303640 w 6625080"/>
              <a:gd name="connsiteY5" fmla="*/ 5252400 h 5418000"/>
              <a:gd name="connsiteX6" fmla="*/ 2534345 w 6625080"/>
              <a:gd name="connsiteY6" fmla="*/ 4996836 h 5418000"/>
              <a:gd name="connsiteX7" fmla="*/ 3439826 w 6625080"/>
              <a:gd name="connsiteY7" fmla="*/ 4996836 h 5418000"/>
              <a:gd name="connsiteX8" fmla="*/ 4346640 w 6625080"/>
              <a:gd name="connsiteY8" fmla="*/ 4996836 h 5418000"/>
              <a:gd name="connsiteX9" fmla="*/ 4263960 w 6625080"/>
              <a:gd name="connsiteY9" fmla="*/ 5088839 h 5418000"/>
              <a:gd name="connsiteX10" fmla="*/ 3357146 w 6625080"/>
              <a:gd name="connsiteY10" fmla="*/ 5088839 h 5418000"/>
              <a:gd name="connsiteX11" fmla="*/ 2451665 w 6625080"/>
              <a:gd name="connsiteY11" fmla="*/ 5088839 h 5418000"/>
              <a:gd name="connsiteX12" fmla="*/ 6624000 w 6625080"/>
              <a:gd name="connsiteY12" fmla="*/ 719999 h 5418000"/>
              <a:gd name="connsiteX13" fmla="*/ 6625080 w 6625080"/>
              <a:gd name="connsiteY13" fmla="*/ 719999 h 5418000"/>
              <a:gd name="connsiteX14" fmla="*/ 6625080 w 6625080"/>
              <a:gd name="connsiteY14" fmla="*/ 4919525 h 5418000"/>
              <a:gd name="connsiteX15" fmla="*/ 1862580 w 6625080"/>
              <a:gd name="connsiteY15" fmla="*/ 4919525 h 5418000"/>
              <a:gd name="connsiteX16" fmla="*/ 1497455 w 6625080"/>
              <a:gd name="connsiteY16" fmla="*/ 5325925 h 5418000"/>
              <a:gd name="connsiteX17" fmla="*/ 3138930 w 6625080"/>
              <a:gd name="connsiteY17" fmla="*/ 5325925 h 5418000"/>
              <a:gd name="connsiteX18" fmla="*/ 4045393 w 6625080"/>
              <a:gd name="connsiteY18" fmla="*/ 5325925 h 5418000"/>
              <a:gd name="connsiteX19" fmla="*/ 3962843 w 6625080"/>
              <a:gd name="connsiteY19" fmla="*/ 5418000 h 5418000"/>
              <a:gd name="connsiteX20" fmla="*/ 1054543 w 6625080"/>
              <a:gd name="connsiteY20" fmla="*/ 5418000 h 5418000"/>
              <a:gd name="connsiteX21" fmla="*/ 1503805 w 6625080"/>
              <a:gd name="connsiteY21" fmla="*/ 4919525 h 5418000"/>
              <a:gd name="connsiteX22" fmla="*/ 1291080 w 6625080"/>
              <a:gd name="connsiteY22" fmla="*/ 4919525 h 5418000"/>
              <a:gd name="connsiteX23" fmla="*/ 841818 w 6625080"/>
              <a:gd name="connsiteY23" fmla="*/ 5418000 h 5418000"/>
              <a:gd name="connsiteX24" fmla="*/ 0 w 6625080"/>
              <a:gd name="connsiteY24" fmla="*/ 5418000 h 5418000"/>
              <a:gd name="connsiteX25" fmla="*/ 0 w 6625080"/>
              <a:gd name="connsiteY25" fmla="*/ 5170350 h 5418000"/>
              <a:gd name="connsiteX26" fmla="*/ 851343 w 6625080"/>
              <a:gd name="connsiteY26" fmla="*/ 5170350 h 5418000"/>
              <a:gd name="connsiteX27" fmla="*/ 987868 w 6625080"/>
              <a:gd name="connsiteY27" fmla="*/ 5021125 h 5418000"/>
              <a:gd name="connsiteX28" fmla="*/ 0 w 6625080"/>
              <a:gd name="connsiteY28" fmla="*/ 5021125 h 5418000"/>
              <a:gd name="connsiteX29" fmla="*/ 0 w 6625080"/>
              <a:gd name="connsiteY29" fmla="*/ 720725 h 5418000"/>
              <a:gd name="connsiteX30" fmla="*/ 3304860 w 6625080"/>
              <a:gd name="connsiteY30" fmla="*/ 720725 h 5418000"/>
              <a:gd name="connsiteX31" fmla="*/ 6624000 w 6625080"/>
              <a:gd name="connsiteY31" fmla="*/ 720725 h 5418000"/>
              <a:gd name="connsiteX32" fmla="*/ 3304860 w 6625080"/>
              <a:gd name="connsiteY32" fmla="*/ 0 h 5418000"/>
              <a:gd name="connsiteX33" fmla="*/ 6625080 w 6625080"/>
              <a:gd name="connsiteY33" fmla="*/ 0 h 5418000"/>
              <a:gd name="connsiteX34" fmla="*/ 6625080 w 6625080"/>
              <a:gd name="connsiteY34" fmla="*/ 358706 h 5418000"/>
              <a:gd name="connsiteX35" fmla="*/ 6558405 w 6625080"/>
              <a:gd name="connsiteY35" fmla="*/ 358706 h 5418000"/>
              <a:gd name="connsiteX36" fmla="*/ 6558405 w 6625080"/>
              <a:gd name="connsiteY36" fmla="*/ 358775 h 5418000"/>
              <a:gd name="connsiteX37" fmla="*/ 3304860 w 6625080"/>
              <a:gd name="connsiteY37" fmla="*/ 358775 h 54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625080" h="5418000">
                <a:moveTo>
                  <a:pt x="2384987" y="5164230"/>
                </a:moveTo>
                <a:lnTo>
                  <a:pt x="3290467" y="5164230"/>
                </a:lnTo>
                <a:lnTo>
                  <a:pt x="4194614" y="5164230"/>
                </a:lnTo>
                <a:lnTo>
                  <a:pt x="4111934" y="5252400"/>
                </a:lnTo>
                <a:lnTo>
                  <a:pt x="3207787" y="5252400"/>
                </a:lnTo>
                <a:lnTo>
                  <a:pt x="2303640" y="5252400"/>
                </a:lnTo>
                <a:close/>
                <a:moveTo>
                  <a:pt x="2534345" y="4996836"/>
                </a:moveTo>
                <a:lnTo>
                  <a:pt x="3439826" y="4996836"/>
                </a:lnTo>
                <a:lnTo>
                  <a:pt x="4346640" y="4996836"/>
                </a:lnTo>
                <a:lnTo>
                  <a:pt x="4263960" y="5088839"/>
                </a:lnTo>
                <a:lnTo>
                  <a:pt x="3357146" y="5088839"/>
                </a:lnTo>
                <a:lnTo>
                  <a:pt x="2451665" y="5088839"/>
                </a:lnTo>
                <a:close/>
                <a:moveTo>
                  <a:pt x="6624000" y="719999"/>
                </a:moveTo>
                <a:lnTo>
                  <a:pt x="6625080" y="719999"/>
                </a:lnTo>
                <a:lnTo>
                  <a:pt x="6625080" y="4919525"/>
                </a:lnTo>
                <a:lnTo>
                  <a:pt x="1862580" y="4919525"/>
                </a:lnTo>
                <a:lnTo>
                  <a:pt x="1497455" y="5325925"/>
                </a:lnTo>
                <a:lnTo>
                  <a:pt x="3138930" y="5325925"/>
                </a:lnTo>
                <a:lnTo>
                  <a:pt x="4045393" y="5325925"/>
                </a:lnTo>
                <a:lnTo>
                  <a:pt x="3962843" y="5418000"/>
                </a:lnTo>
                <a:lnTo>
                  <a:pt x="1054543" y="5418000"/>
                </a:lnTo>
                <a:lnTo>
                  <a:pt x="1503805" y="4919525"/>
                </a:lnTo>
                <a:lnTo>
                  <a:pt x="1291080" y="4919525"/>
                </a:lnTo>
                <a:lnTo>
                  <a:pt x="841818" y="5418000"/>
                </a:lnTo>
                <a:lnTo>
                  <a:pt x="0" y="5418000"/>
                </a:lnTo>
                <a:lnTo>
                  <a:pt x="0" y="5170350"/>
                </a:lnTo>
                <a:lnTo>
                  <a:pt x="851343" y="5170350"/>
                </a:lnTo>
                <a:lnTo>
                  <a:pt x="987868" y="5021125"/>
                </a:lnTo>
                <a:lnTo>
                  <a:pt x="0" y="5021125"/>
                </a:lnTo>
                <a:lnTo>
                  <a:pt x="0" y="720725"/>
                </a:lnTo>
                <a:lnTo>
                  <a:pt x="3304860" y="720725"/>
                </a:lnTo>
                <a:lnTo>
                  <a:pt x="6624000" y="720725"/>
                </a:lnTo>
                <a:close/>
                <a:moveTo>
                  <a:pt x="3304860" y="0"/>
                </a:moveTo>
                <a:lnTo>
                  <a:pt x="6625080" y="0"/>
                </a:lnTo>
                <a:lnTo>
                  <a:pt x="6625080" y="358706"/>
                </a:lnTo>
                <a:lnTo>
                  <a:pt x="6558405" y="358706"/>
                </a:lnTo>
                <a:lnTo>
                  <a:pt x="6558405" y="358775"/>
                </a:lnTo>
                <a:lnTo>
                  <a:pt x="3304860" y="358775"/>
                </a:lnTo>
                <a:close/>
              </a:path>
            </a:pathLst>
          </a:custGeom>
          <a:solidFill>
            <a:schemeClr val="accent1"/>
          </a:solidFill>
        </p:spPr>
        <p:txBody>
          <a:bodyPr wrap="square" lIns="180000" tIns="1080000">
            <a:no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picture</a:t>
            </a:r>
          </a:p>
        </p:txBody>
      </p:sp>
    </p:spTree>
    <p:extLst>
      <p:ext uri="{BB962C8B-B14F-4D97-AF65-F5344CB8AC3E}">
        <p14:creationId xmlns:p14="http://schemas.microsoft.com/office/powerpoint/2010/main" val="1653305640"/>
      </p:ext>
    </p:extLst>
  </p:cSld>
  <p:clrMapOvr>
    <a:masterClrMapping/>
  </p:clrMapOvr>
  <p:hf hdr="0" ftr="0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8667B7D-C81B-4787-97D3-4E7FEB2D0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3D20A-8421-461C-840C-3E26391D64D6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A7BA4D1-ED95-42F7-A012-8D75EED46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940DFD2-98A4-4CFB-B03A-34C1E72A1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067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olommen Gr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Eén tekstkolom met kadertekst grijs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4E847-DC09-4F2C-8D48-415A7994D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BA3-8882-45D4-8712-EB14713C8274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D37AE1-6F6A-49EA-9B7A-3E9C6083D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542389-A0E7-48DC-B8EA-25057674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616B2CF5-0BBC-4A72-9E0A-B342E94763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8800" y="1727276"/>
            <a:ext cx="6305888" cy="4410000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2" name="Tijdelijke aanduiding voor tekst 11">
            <a:extLst>
              <a:ext uri="{FF2B5EF4-FFF2-40B4-BE49-F238E27FC236}">
                <a16:creationId xmlns:a16="http://schemas.microsoft.com/office/drawing/2014/main" id="{0DAEA2DF-7D29-42D1-8FB5-BB1885DF751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8999" y="1727200"/>
            <a:ext cx="4083001" cy="441007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26785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Kolommen Ora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/>
              <a:t>Eén tekstkolom met kadertekst oranje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EE1635-D631-47B6-B3B9-9121D0B0E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C29DE-F42C-4D1D-BCF2-EA48AAA3B23A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EDB67-237A-4A34-93FD-E1AFBD216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65601-5FA5-4DED-8E68-C65F68585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612EE11-C77A-4203-A85D-C37518DABA4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8800" y="1728788"/>
            <a:ext cx="6305888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C81BDE52-8F2C-4647-A1AC-A8B4062D32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8225" y="1727200"/>
            <a:ext cx="4083775" cy="4410075"/>
          </a:xfrm>
          <a:solidFill>
            <a:schemeClr val="accent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3666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903FD00-35ED-421C-A2B2-F0905F979A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8800" y="720000"/>
            <a:ext cx="8531400" cy="1008000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Twee tekst kolommen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D6A664-CBE2-4610-A72F-C72F2C6D4EE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0878BF9-2962-4269-BE24-6391C5AAAF30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5DA5C7-0464-4E32-95C9-13086F8DDB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6FDF3-EA71-4561-A756-4916817092D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2AAED2C0-2EFC-44B9-B528-A5ABA24AF7C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18313" y="1728788"/>
            <a:ext cx="40680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8731FC5B-B61A-47B1-ACBD-1C453300EA8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181601" y="1728788"/>
            <a:ext cx="4068000" cy="4408487"/>
          </a:xfrm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66726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2 Kolommen Blau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52599AE-CA62-4CE6-A9E6-09D6E288BA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EB0041-3913-44D0-AF56-3F3016953A2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15600" cy="39982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9055A8-B4F1-40F0-BF95-A83F4E0410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0109" y="6354000"/>
            <a:ext cx="852982" cy="288161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903FD00-35ED-421C-A2B2-F0905F979A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18800" y="720000"/>
            <a:ext cx="8531400" cy="100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Twee tekst kolommen blauwe ondergrond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8B6A4-AE9F-458E-A8D9-9190343B490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91B3DDF-CF72-4497-8FFF-7418AC10D80D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87989F-7241-4556-939D-B027F53D55A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6BFFE1-1752-4725-955A-B508005AB0D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02A4E14F-D68B-4CF8-94BA-D0B62D1D90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8313" y="1728788"/>
            <a:ext cx="4068000" cy="4408487"/>
          </a:xfrm>
        </p:spPr>
        <p:txBody>
          <a:bodyPr>
            <a:normAutofit/>
          </a:bodyPr>
          <a:lstStyle>
            <a:lvl1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nl-NL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13" name="Tijdelijke aanduiding voor tekst 10">
            <a:extLst>
              <a:ext uri="{FF2B5EF4-FFF2-40B4-BE49-F238E27FC236}">
                <a16:creationId xmlns:a16="http://schemas.microsoft.com/office/drawing/2014/main" id="{526DAF8E-2848-4211-ADE0-D22FB2662E4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165513" y="1728000"/>
            <a:ext cx="4084200" cy="4409275"/>
          </a:xfrm>
        </p:spPr>
        <p:txBody>
          <a:bodyPr>
            <a:normAutofit/>
          </a:bodyPr>
          <a:lstStyle>
            <a:lvl1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>
              <a:defRPr lang="nl-NL" sz="1600" b="1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defRPr lang="nl-NL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87132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Kolommen Grij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8DEA9-A874-49B9-A3B2-58E8DB66B3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Voorbeeld opsommingen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1E4E847-DC09-4F2C-8D48-415A7994D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0CBA3-8882-45D4-8712-EB14713C8274}" type="datetime1">
              <a:rPr lang="nl-NL" smtClean="0"/>
              <a:t>22-11-2022</a:t>
            </a:fld>
            <a:endParaRPr lang="nl-NL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D37AE1-6F6A-49EA-9B7A-3E9C6083D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1542389-A0E7-48DC-B8EA-25057674B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905CD-A785-4833-94E7-D17803B76E7A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BE91471E-B10F-48D5-A248-8FCB5D06B4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18800" y="1728788"/>
            <a:ext cx="6305888" cy="4408487"/>
          </a:xfrm>
        </p:spPr>
        <p:txBody>
          <a:bodyPr/>
          <a:lstStyle>
            <a:lvl3pPr marL="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●"/>
              <a:tabLst/>
              <a:defRPr/>
            </a:lvl3pPr>
            <a:lvl4pPr marL="50400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­"/>
              <a:tabLst/>
              <a:defRPr/>
            </a:lvl4pPr>
            <a:lvl5pPr marL="75600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○"/>
              <a:tabLst/>
              <a:defRPr/>
            </a:lvl5pPr>
            <a:lvl7pPr marL="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lvl7pPr>
            <a:lvl8pPr marL="504000" marR="0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lvl8pPr>
            <a:lvl9pPr marL="904050" marR="0" indent="-40005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LcPeriod"/>
              <a:tabLst/>
              <a:defRPr/>
            </a:lvl9pPr>
          </a:lstStyle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Kop</a:t>
            </a:r>
          </a:p>
          <a:p>
            <a:pPr lvl="2"/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marL="0" marR="0" lvl="2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●"/>
              <a:tabLst/>
              <a:defRPr/>
            </a:pPr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marL="504000" marR="0" lvl="3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­"/>
              <a:tabLst/>
              <a:defRPr/>
            </a:pPr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marL="756000" marR="0" lvl="4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○"/>
              <a:tabLst/>
              <a:defRPr/>
            </a:pPr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endParaRPr lang="nl-NL" dirty="0"/>
          </a:p>
          <a:p>
            <a:pPr lvl="5"/>
            <a:r>
              <a:rPr lang="nl-NL" dirty="0"/>
              <a:t>Kop</a:t>
            </a:r>
          </a:p>
          <a:p>
            <a:pPr lvl="6"/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marL="0" marR="0" lvl="6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lvl="7"/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marL="504000" marR="0" lvl="7" indent="-25200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lphaLcPeriod"/>
              <a:tabLst/>
              <a:defRPr/>
            </a:pPr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  <a:p>
            <a:pPr marL="904050" marR="0" lvl="8" indent="-400050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romanLcPeriod"/>
              <a:tabLst/>
              <a:defRPr/>
            </a:pPr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38D1405D-DC7E-41B3-85A5-04AF7184892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8224" y="1728788"/>
            <a:ext cx="4083775" cy="4408487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089441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DC99E2-17BD-43C9-9FDF-F87B08026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800" y="720000"/>
            <a:ext cx="10753200" cy="100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title</a:t>
            </a:r>
            <a:r>
              <a:rPr lang="nl-NL" dirty="0"/>
              <a:t> </a:t>
            </a:r>
            <a:r>
              <a:rPr lang="nl-NL" dirty="0" err="1"/>
              <a:t>style</a:t>
            </a:r>
            <a:endParaRPr lang="nl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3FF22C-8F14-445C-B36F-AEF250A57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8800" y="1728000"/>
            <a:ext cx="10753200" cy="441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edit</a:t>
            </a:r>
            <a:r>
              <a:rPr lang="nl-NL" dirty="0"/>
              <a:t> Master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styles</a:t>
            </a:r>
            <a:endParaRPr lang="nl-NL" dirty="0"/>
          </a:p>
          <a:p>
            <a:pPr lvl="1"/>
            <a:r>
              <a:rPr lang="nl-NL" dirty="0"/>
              <a:t>Kop</a:t>
            </a:r>
          </a:p>
          <a:p>
            <a:pPr lvl="2"/>
            <a:r>
              <a:rPr lang="nl-NL" dirty="0"/>
              <a:t>Level 1 Summary </a:t>
            </a:r>
            <a:r>
              <a:rPr lang="nl-NL" dirty="0" err="1"/>
              <a:t>Bullet</a:t>
            </a:r>
            <a:endParaRPr lang="nl-NL" dirty="0"/>
          </a:p>
          <a:p>
            <a:pPr lvl="3"/>
            <a:r>
              <a:rPr lang="nl-NL" dirty="0"/>
              <a:t>Level 2 Summary </a:t>
            </a:r>
            <a:r>
              <a:rPr lang="nl-NL" dirty="0" err="1"/>
              <a:t>Bullet</a:t>
            </a:r>
            <a:endParaRPr lang="nl-NL" dirty="0"/>
          </a:p>
          <a:p>
            <a:pPr lvl="4"/>
            <a:r>
              <a:rPr lang="nl-NL" dirty="0"/>
              <a:t>Level 3 Summary </a:t>
            </a:r>
            <a:r>
              <a:rPr lang="nl-NL" dirty="0" err="1"/>
              <a:t>Bullet</a:t>
            </a:r>
            <a:endParaRPr lang="nl-NL" dirty="0"/>
          </a:p>
          <a:p>
            <a:pPr lvl="5"/>
            <a:r>
              <a:rPr lang="nl-NL" dirty="0"/>
              <a:t>Kop</a:t>
            </a:r>
          </a:p>
          <a:p>
            <a:pPr lvl="6"/>
            <a:r>
              <a:rPr lang="nl-NL" dirty="0"/>
              <a:t>Level 1 Summary </a:t>
            </a:r>
            <a:r>
              <a:rPr lang="nl-NL" dirty="0" err="1"/>
              <a:t>Number</a:t>
            </a:r>
            <a:endParaRPr lang="nl-NL" dirty="0"/>
          </a:p>
          <a:p>
            <a:pPr lvl="7"/>
            <a:r>
              <a:rPr lang="nl-NL" dirty="0"/>
              <a:t>Level 2 Summary </a:t>
            </a:r>
            <a:r>
              <a:rPr lang="nl-NL" dirty="0" err="1"/>
              <a:t>Number</a:t>
            </a:r>
            <a:endParaRPr lang="nl-NL" dirty="0"/>
          </a:p>
          <a:p>
            <a:pPr lvl="8"/>
            <a:r>
              <a:rPr lang="nl-NL" dirty="0"/>
              <a:t>Level 3 Summary </a:t>
            </a:r>
            <a:r>
              <a:rPr lang="nl-NL" dirty="0" err="1"/>
              <a:t>Number</a:t>
            </a:r>
            <a:endParaRPr lang="nl-NL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5E9D24-D1B4-4CCF-8913-E16F499F43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10800" y="6313492"/>
            <a:ext cx="1248832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>
                <a:solidFill>
                  <a:schemeClr val="accent2"/>
                </a:solidFill>
              </a:defRPr>
            </a:lvl1pPr>
          </a:lstStyle>
          <a:p>
            <a:fld id="{35B4EA20-0A9A-4925-AD4C-AC8ECAC80940}" type="datetime1">
              <a:rPr lang="nl-NL" smtClean="0"/>
              <a:pPr/>
              <a:t>22-11-2022</a:t>
            </a:fld>
            <a:endParaRPr lang="nl-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14923-86B7-48E3-B43E-E5BD7C99EA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6000" y="6313492"/>
            <a:ext cx="4084200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B1E6A67-8393-4CA9-A617-8C0DEB574042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15600" cy="39982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F066F3F-55A0-48A8-B31C-BF7DD35FC575}"/>
              </a:ext>
            </a:extLst>
          </p:cNvPr>
          <p:cNvPicPr>
            <a:picLocks noChangeAspect="1"/>
          </p:cNvPicPr>
          <p:nvPr userDrawn="1"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6354000"/>
            <a:ext cx="853200" cy="28816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8B7F442-D31A-4614-BA1F-202126B52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59632" y="6313492"/>
            <a:ext cx="613568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accent2"/>
                </a:solidFill>
              </a:defRPr>
            </a:lvl1pPr>
          </a:lstStyle>
          <a:p>
            <a:fld id="{1D2905CD-A785-4833-94E7-D17803B76E7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9143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75" r:id="rId3"/>
    <p:sldLayoutId id="2147483655" r:id="rId4"/>
    <p:sldLayoutId id="2147483652" r:id="rId5"/>
    <p:sldLayoutId id="2147483658" r:id="rId6"/>
    <p:sldLayoutId id="2147483650" r:id="rId7"/>
    <p:sldLayoutId id="2147483659" r:id="rId8"/>
    <p:sldLayoutId id="2147483669" r:id="rId9"/>
    <p:sldLayoutId id="2147483661" r:id="rId10"/>
    <p:sldLayoutId id="2147483660" r:id="rId11"/>
    <p:sldLayoutId id="2147483662" r:id="rId12"/>
    <p:sldLayoutId id="2147483663" r:id="rId13"/>
    <p:sldLayoutId id="2147483664" r:id="rId14"/>
    <p:sldLayoutId id="2147483665" r:id="rId15"/>
    <p:sldLayoutId id="2147483654" r:id="rId16"/>
    <p:sldLayoutId id="2147483666" r:id="rId17"/>
    <p:sldLayoutId id="2147483667" r:id="rId18"/>
    <p:sldLayoutId id="2147483670" r:id="rId19"/>
    <p:sldLayoutId id="2147483673" r:id="rId20"/>
    <p:sldLayoutId id="2147483672" r:id="rId21"/>
    <p:sldLayoutId id="2147483668" r:id="rId22"/>
    <p:sldLayoutId id="2147483676" r:id="rId23"/>
    <p:sldLayoutId id="2147483677" r:id="rId24"/>
  </p:sldLayoutIdLst>
  <p:hf hdr="0" ft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​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-252000" algn="l" defTabSz="914400" rtl="0" eaLnBrk="1" latinLnBrk="0" hangingPunct="1">
        <a:lnSpc>
          <a:spcPts val="26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●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0" indent="-252000" algn="l" defTabSz="914400" rtl="0" eaLnBrk="1" latinLnBrk="0" hangingPunct="1">
        <a:lnSpc>
          <a:spcPts val="2600"/>
        </a:lnSpc>
        <a:spcBef>
          <a:spcPts val="0"/>
        </a:spcBef>
        <a:buClr>
          <a:schemeClr val="accent1"/>
        </a:buClr>
        <a:buFont typeface="Arial" panose="020B0604020202020204" pitchFamily="34" charset="0"/>
        <a:buChar char="●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504000" indent="-25200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­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756000" indent="-25200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○"/>
        <a:defRPr sz="1800" b="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ts val="2600"/>
        </a:lnSpc>
        <a:spcBef>
          <a:spcPts val="0"/>
        </a:spcBef>
        <a:buFont typeface="Arial" panose="020B0604020202020204" pitchFamily="34" charset="0"/>
        <a:buChar char="​"/>
        <a:defRPr sz="1800" b="1" kern="1200" baseline="0">
          <a:solidFill>
            <a:schemeClr val="accent1"/>
          </a:solidFill>
          <a:latin typeface="+mn-lt"/>
          <a:ea typeface="+mn-ea"/>
          <a:cs typeface="+mn-cs"/>
        </a:defRPr>
      </a:lvl6pPr>
      <a:lvl7pPr marL="0" indent="-252000" algn="l" defTabSz="914400" rtl="0" eaLnBrk="1" latinLnBrk="0" hangingPunct="1">
        <a:lnSpc>
          <a:spcPts val="2600"/>
        </a:lnSpc>
        <a:spcBef>
          <a:spcPts val="0"/>
        </a:spcBef>
        <a:buFont typeface="+mj-lt"/>
        <a:buAutoNum type="arabi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504000" indent="-252000" algn="l" defTabSz="914400" rtl="0" eaLnBrk="1" latinLnBrk="0" hangingPunct="1">
        <a:lnSpc>
          <a:spcPts val="2600"/>
        </a:lnSpc>
        <a:spcBef>
          <a:spcPts val="0"/>
        </a:spcBef>
        <a:buFont typeface="+mj-lt"/>
        <a:buAutoNum type="alphaL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756000" indent="-252000" algn="l" defTabSz="914400" rtl="0" eaLnBrk="1" latinLnBrk="0" hangingPunct="1">
        <a:lnSpc>
          <a:spcPts val="2600"/>
        </a:lnSpc>
        <a:spcBef>
          <a:spcPts val="0"/>
        </a:spcBef>
        <a:buFont typeface="+mj-lt"/>
        <a:buAutoNum type="romanLcPeriod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>
            <a:extLst>
              <a:ext uri="{FF2B5EF4-FFF2-40B4-BE49-F238E27FC236}">
                <a16:creationId xmlns:a16="http://schemas.microsoft.com/office/drawing/2014/main" id="{43E87A1A-CBC3-46C7-A4BC-5A615CE411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8999" y="1439999"/>
            <a:ext cx="4084199" cy="1407975"/>
          </a:xfrm>
        </p:spPr>
        <p:txBody>
          <a:bodyPr anchor="t">
            <a:normAutofit/>
          </a:bodyPr>
          <a:lstStyle/>
          <a:p>
            <a:r>
              <a:rPr lang="en-IE"/>
              <a:t>VMAD-SG3</a:t>
            </a:r>
            <a:br>
              <a:rPr lang="en-IE"/>
            </a:br>
            <a:r>
              <a:rPr lang="en-IE"/>
              <a:t>Audit &amp; Assessment</a:t>
            </a:r>
            <a:br>
              <a:rPr lang="en-IE"/>
            </a:br>
            <a:r>
              <a:rPr lang="en-IE"/>
              <a:t>ISMR</a:t>
            </a:r>
            <a:endParaRPr lang="nl-NL" dirty="0"/>
          </a:p>
        </p:txBody>
      </p:sp>
      <p:sp>
        <p:nvSpPr>
          <p:cNvPr id="1036" name="Subtitle 2">
            <a:extLst>
              <a:ext uri="{FF2B5EF4-FFF2-40B4-BE49-F238E27FC236}">
                <a16:creationId xmlns:a16="http://schemas.microsoft.com/office/drawing/2014/main" id="{2717BE51-2538-73E8-B3AB-645E54927F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8998" y="2944814"/>
            <a:ext cx="4084200" cy="1655762"/>
          </a:xfrm>
        </p:spPr>
        <p:txBody>
          <a:bodyPr/>
          <a:lstStyle/>
          <a:p>
            <a:r>
              <a:rPr lang="nl-NL" sz="2400" dirty="0"/>
              <a:t>24th SG3 Meeting</a:t>
            </a:r>
            <a:endParaRPr lang="en-IE" sz="2400" dirty="0"/>
          </a:p>
          <a:p>
            <a:endParaRPr lang="en-US" dirty="0"/>
          </a:p>
        </p:txBody>
      </p:sp>
      <p:sp>
        <p:nvSpPr>
          <p:cNvPr id="1038" name="Date Placeholder 3">
            <a:extLst>
              <a:ext uri="{FF2B5EF4-FFF2-40B4-BE49-F238E27FC236}">
                <a16:creationId xmlns:a16="http://schemas.microsoft.com/office/drawing/2014/main" id="{4235BEE9-C45E-C0DF-15FB-7D29D66BE20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7388998" y="5898960"/>
            <a:ext cx="1860002" cy="23904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nl-NL" dirty="0"/>
              <a:t>22 November 2022</a:t>
            </a:r>
          </a:p>
        </p:txBody>
      </p:sp>
      <p:pic>
        <p:nvPicPr>
          <p:cNvPr id="1026" name="Picture 2" descr="A person driving a car&#10;&#10;Description automatically generated">
            <a:extLst>
              <a:ext uri="{FF2B5EF4-FFF2-40B4-BE49-F238E27FC236}">
                <a16:creationId xmlns:a16="http://schemas.microsoft.com/office/drawing/2014/main" id="{50A20285-9804-5138-F336-201913607B03}"/>
              </a:ext>
            </a:extLst>
          </p:cNvPr>
          <p:cNvPicPr>
            <a:picLocks noGrp="1" noChangeAspect="1" noChangeArrowheads="1"/>
          </p:cNvPicPr>
          <p:nvPr>
            <p:ph type="pic" idx="20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0" r="7998" b="-1"/>
          <a:stretch/>
        </p:blipFill>
        <p:spPr bwMode="auto">
          <a:xfrm>
            <a:off x="20" y="720000"/>
            <a:ext cx="6625060" cy="5418000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A4A7531F-D3EE-4298-A84B-F4F4553BF9F9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7388998" y="5898960"/>
            <a:ext cx="1860002" cy="23904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nl-NL" dirty="0"/>
              <a:t>19 September 2022</a:t>
            </a:r>
            <a:endParaRPr lang="nl-NL"/>
          </a:p>
        </p:txBody>
      </p:sp>
      <p:sp>
        <p:nvSpPr>
          <p:cNvPr id="1031" name="Slide Number Placeholder 3" hidden="1">
            <a:extLst>
              <a:ext uri="{FF2B5EF4-FFF2-40B4-BE49-F238E27FC236}">
                <a16:creationId xmlns:a16="http://schemas.microsoft.com/office/drawing/2014/main" id="{73436A3A-6069-C505-3531-85CDDFD2AC8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0859632" y="6313492"/>
            <a:ext cx="613568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1D2905CD-A785-4833-94E7-D17803B76E7A}" type="slidenum">
              <a:rPr lang="nl-NL" smtClean="0"/>
              <a:pPr>
                <a:spcAft>
                  <a:spcPts val="600"/>
                </a:spcAft>
              </a:pPr>
              <a:t>1</a:t>
            </a:fld>
            <a:endParaRPr lang="nl-NL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A3ED9E-7E27-E5B7-859C-991E012B5A43}"/>
              </a:ext>
            </a:extLst>
          </p:cNvPr>
          <p:cNvSpPr txBox="1"/>
          <p:nvPr/>
        </p:nvSpPr>
        <p:spPr>
          <a:xfrm>
            <a:off x="8318999" y="319429"/>
            <a:ext cx="3543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 dirty="0"/>
              <a:t>VMAD-SG3-24-04</a:t>
            </a:r>
            <a:endParaRPr kumimoji="1" lang="ja-JP" alt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1214415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92167"/>
            <a:ext cx="10835964" cy="423566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Roadmap SG3 work revised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Guidelines on ISMR</a:t>
            </a:r>
          </a:p>
          <a:p>
            <a:pPr marL="1257300" lvl="2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Presentation on Traffic Accidents Involving Automated Vehicles (Japan)</a:t>
            </a:r>
          </a:p>
          <a:p>
            <a:pPr marL="1257300" lvl="2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Presentation on Incident Reporting for Automated Driving Systems (Daniel Carey Smith)</a:t>
            </a:r>
          </a:p>
          <a:p>
            <a:pPr marL="1257300" lvl="2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ADS occurrence reporting guidance (JRC)</a:t>
            </a:r>
          </a:p>
          <a:p>
            <a:pPr marL="800100" lvl="1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Comments UK on Guidelines (Overview of major changes)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Comments and next steps</a:t>
            </a:r>
          </a:p>
          <a:p>
            <a:pPr marL="1252538" lvl="2" indent="-447675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latin typeface="Helvetica" panose="020B0604020202020204" pitchFamily="34" charset="0"/>
                <a:cs typeface="Helvetica" panose="020B0604020202020204" pitchFamily="34" charset="0"/>
              </a:rPr>
              <a:t>Comments from last VMAD meeting on future activities</a:t>
            </a:r>
          </a:p>
          <a:p>
            <a:pPr marL="0" indent="0">
              <a:spcBef>
                <a:spcPts val="1200"/>
              </a:spcBef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today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316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66665" y="3022602"/>
          <a:ext cx="7008935" cy="634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Roadmap SG3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966665" y="3725334"/>
            <a:ext cx="2509475" cy="1060015"/>
            <a:chOff x="3930" y="2551705"/>
            <a:chExt cx="1604367" cy="641746"/>
          </a:xfrm>
        </p:grpSpPr>
        <p:sp>
          <p:nvSpPr>
            <p:cNvPr id="6" name="Chevron 5"/>
            <p:cNvSpPr/>
            <p:nvPr/>
          </p:nvSpPr>
          <p:spPr>
            <a:xfrm>
              <a:off x="3930" y="2551705"/>
              <a:ext cx="1604367" cy="641746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 txBox="1"/>
            <p:nvPr/>
          </p:nvSpPr>
          <p:spPr>
            <a:xfrm>
              <a:off x="324803" y="2551705"/>
              <a:ext cx="962621" cy="641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53340" rIns="53340" bIns="5334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ISMR (Reporting)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22967" y="2483076"/>
            <a:ext cx="135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/>
              <a:t>Dec 2022</a:t>
            </a:r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3763433" y="2483076"/>
            <a:ext cx="135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/>
              <a:t>June 2023</a:t>
            </a:r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6125634" y="2483076"/>
            <a:ext cx="135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/>
              <a:t>Dec 2023</a:t>
            </a:r>
            <a:endParaRPr lang="en-GB" noProof="0" dirty="0"/>
          </a:p>
        </p:txBody>
      </p:sp>
      <p:sp>
        <p:nvSpPr>
          <p:cNvPr id="11" name="TextBox 10"/>
          <p:cNvSpPr txBox="1"/>
          <p:nvPr/>
        </p:nvSpPr>
        <p:spPr>
          <a:xfrm>
            <a:off x="8487835" y="2483076"/>
            <a:ext cx="135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dirty="0"/>
              <a:t>June</a:t>
            </a:r>
            <a:r>
              <a:rPr lang="en-US" noProof="0" dirty="0"/>
              <a:t> 2024</a:t>
            </a:r>
            <a:endParaRPr lang="en-GB" noProof="0" dirty="0"/>
          </a:p>
        </p:txBody>
      </p:sp>
      <p:grpSp>
        <p:nvGrpSpPr>
          <p:cNvPr id="12" name="Group 11"/>
          <p:cNvGrpSpPr/>
          <p:nvPr/>
        </p:nvGrpSpPr>
        <p:grpSpPr>
          <a:xfrm>
            <a:off x="7992864" y="3515361"/>
            <a:ext cx="2772547" cy="637806"/>
            <a:chOff x="7495402" y="0"/>
            <a:chExt cx="2772547" cy="728134"/>
          </a:xfrm>
        </p:grpSpPr>
        <p:sp>
          <p:nvSpPr>
            <p:cNvPr id="13" name="Chevron 12"/>
            <p:cNvSpPr/>
            <p:nvPr/>
          </p:nvSpPr>
          <p:spPr>
            <a:xfrm>
              <a:off x="7495402" y="0"/>
              <a:ext cx="2772547" cy="728134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226681"/>
                <a:satOff val="-18156"/>
                <a:lumOff val="4903"/>
                <a:alphaOff val="0"/>
              </a:schemeClr>
            </a:fillRef>
            <a:effectRef idx="0">
              <a:schemeClr val="accent5">
                <a:hueOff val="-2226681"/>
                <a:satOff val="-18156"/>
                <a:lumOff val="490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hevron 4"/>
            <p:cNvSpPr txBox="1"/>
            <p:nvPr/>
          </p:nvSpPr>
          <p:spPr>
            <a:xfrm>
              <a:off x="7859469" y="0"/>
              <a:ext cx="2044413" cy="7281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9" tIns="24003" rIns="24003" bIns="2400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/>
                <a:t>Comments EC     L4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077633" y="3730151"/>
            <a:ext cx="4897967" cy="1060015"/>
            <a:chOff x="3930" y="2551705"/>
            <a:chExt cx="1604367" cy="641746"/>
          </a:xfrm>
        </p:grpSpPr>
        <p:sp>
          <p:nvSpPr>
            <p:cNvPr id="17" name="Chevron 16"/>
            <p:cNvSpPr/>
            <p:nvPr/>
          </p:nvSpPr>
          <p:spPr>
            <a:xfrm>
              <a:off x="3930" y="2551705"/>
              <a:ext cx="1604367" cy="641746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 txBox="1"/>
            <p:nvPr/>
          </p:nvSpPr>
          <p:spPr>
            <a:xfrm>
              <a:off x="324803" y="2551705"/>
              <a:ext cx="962621" cy="641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53340" rIns="53340" bIns="5334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ISMR</a:t>
              </a:r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3438040" y="2018454"/>
            <a:ext cx="38100" cy="341376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27536" y="1636091"/>
            <a:ext cx="145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>
                <a:solidFill>
                  <a:srgbClr val="FF0000"/>
                </a:solidFill>
              </a:rPr>
              <a:t>March 2023</a:t>
            </a:r>
            <a:endParaRPr lang="en-GB" noProof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35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08084"/>
            <a:ext cx="10867494" cy="4897820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dirty="0"/>
              <a:t>Next SG3 Meeting on</a:t>
            </a:r>
            <a:r>
              <a:rPr lang="en-US" sz="2800" dirty="0">
                <a:solidFill>
                  <a:srgbClr val="FF0000"/>
                </a:solidFill>
              </a:rPr>
              <a:t> 19</a:t>
            </a:r>
            <a:r>
              <a:rPr lang="en-US" sz="2800" baseline="30000" dirty="0">
                <a:solidFill>
                  <a:srgbClr val="FF0000"/>
                </a:solidFill>
              </a:rPr>
              <a:t>th</a:t>
            </a:r>
            <a:r>
              <a:rPr lang="en-US" sz="2800" dirty="0">
                <a:solidFill>
                  <a:srgbClr val="FF0000"/>
                </a:solidFill>
              </a:rPr>
              <a:t> Dec</a:t>
            </a:r>
            <a:r>
              <a:rPr lang="en-US" sz="2800" dirty="0"/>
              <a:t> </a:t>
            </a:r>
          </a:p>
          <a:p>
            <a:pPr marL="914400" lvl="1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Guidelines on ISMR </a:t>
            </a:r>
          </a:p>
          <a:p>
            <a:pPr marL="1418400" lvl="3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Short term reporting(To review by all the members)</a:t>
            </a:r>
          </a:p>
          <a:p>
            <a:pPr marL="1418400" lvl="3" indent="-457200">
              <a:spcAft>
                <a:spcPts val="1000"/>
              </a:spcAft>
              <a:buFont typeface="+mj-lt"/>
              <a:buAutoNum type="arabicPeriod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Long term reporting (Proposal will be submitted)</a:t>
            </a:r>
          </a:p>
          <a:p>
            <a:pPr marL="457200" lvl="1" indent="0">
              <a:spcAft>
                <a:spcPts val="1000"/>
              </a:spcAft>
              <a:buNone/>
            </a:pPr>
            <a:endParaRPr lang="en-US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363538" indent="-363538">
              <a:spcAft>
                <a:spcPts val="1000"/>
              </a:spcAft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Address comments from China and EC</a:t>
            </a:r>
          </a:p>
          <a:p>
            <a:pPr marL="363538" indent="-363538">
              <a:spcAft>
                <a:spcPts val="1000"/>
              </a:spcAft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Open issues with SG1 (ISMR - new scenarios) and SG2 (AUDIT&amp;ASSESSMENT - validation of testing environments): SG3/SG1 and SG3/SG2 joint meetings?</a:t>
            </a:r>
          </a:p>
          <a:p>
            <a:pPr marL="457200" lvl="1" indent="0">
              <a:spcAft>
                <a:spcPts val="1000"/>
              </a:spcAft>
              <a:buNone/>
            </a:pPr>
            <a:endParaRPr lang="en-IE" dirty="0"/>
          </a:p>
          <a:p>
            <a:pPr marL="914400" lvl="1" indent="-457200">
              <a:spcAft>
                <a:spcPts val="1000"/>
              </a:spcAft>
              <a:buFont typeface="+mj-lt"/>
              <a:buAutoNum type="alphaLcPeriod"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17945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2853780"/>
          </a:xfrm>
        </p:spPr>
        <p:txBody>
          <a:bodyPr anchor="b">
            <a:normAutofit/>
          </a:bodyPr>
          <a:lstStyle/>
          <a:p>
            <a:pPr algn="ctr"/>
            <a:r>
              <a:rPr lang="en-US" sz="9600" dirty="0"/>
              <a:t>Thank you !</a:t>
            </a:r>
            <a:endParaRPr lang="en-GB" sz="9600" dirty="0"/>
          </a:p>
        </p:txBody>
      </p:sp>
    </p:spTree>
    <p:extLst>
      <p:ext uri="{BB962C8B-B14F-4D97-AF65-F5344CB8AC3E}">
        <p14:creationId xmlns:p14="http://schemas.microsoft.com/office/powerpoint/2010/main" val="385081895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DBSDOCUMENTINFO" val="&lt;?xml version=&quot;1.0&quot; encoding=&quot;utf-16&quot;?&gt;&#10;&lt;documentinfo version=&quot;1.0&quot; projectname=&quot;default&quot; projectid=&quot;99314461-48cd-462a-970e-7fac2cb75f23&quot; pagemasterid=&quot;00000000-0000-0000-0000-000000000000&quot; documentid=&quot;df5ba2472f7a4c3b818cd3c59a746656&quot; profileid=&quot;00000000-0000-0000-0000-000000000000&quot; culture=&quot;nl-NL&quot;&gt;&#10;  &lt;content&gt;&#10;    &lt;document sourcepath=&quot;\Presentatie&quot; sourceid=&quot;6ade8a1f-f519-46e5-9574-66c90dadcf54&quot;&gt;&#10;      &lt;variables&gt;&#10;        &lt;Titel&gt;Test&lt;/Titel&gt;&#10;        &lt;Ondertitel&gt;Test&lt;/Ondertitel&gt;&#10;        &lt;Datum&gt;28-5-2021 00:00:00&lt;/Datum&gt;&#10;      &lt;/variables&gt;&#10;    &lt;/document&gt;&#10;  &lt;/content&gt;&#10;&lt;/documentinfo&gt;"/>
  <p:tag name="EDBSPATH" val="\Presentatie"/>
</p:tagLst>
</file>

<file path=ppt/theme/theme1.xml><?xml version="1.0" encoding="utf-8"?>
<a:theme xmlns:a="http://schemas.openxmlformats.org/drawingml/2006/main" name="RDW">
  <a:themeElements>
    <a:clrScheme name="RDW">
      <a:dk1>
        <a:sysClr val="windowText" lastClr="000000"/>
      </a:dk1>
      <a:lt1>
        <a:sysClr val="window" lastClr="FFFFFF"/>
      </a:lt1>
      <a:dk2>
        <a:srgbClr val="121845"/>
      </a:dk2>
      <a:lt2>
        <a:srgbClr val="E7E6E6"/>
      </a:lt2>
      <a:accent1>
        <a:srgbClr val="CC3300"/>
      </a:accent1>
      <a:accent2>
        <a:srgbClr val="7A7376"/>
      </a:accent2>
      <a:accent3>
        <a:srgbClr val="01ABE4"/>
      </a:accent3>
      <a:accent4>
        <a:srgbClr val="0C857A"/>
      </a:accent4>
      <a:accent5>
        <a:srgbClr val="B0374A"/>
      </a:accent5>
      <a:accent6>
        <a:srgbClr val="FFCC00"/>
      </a:accent6>
      <a:hlink>
        <a:srgbClr val="CC3300"/>
      </a:hlink>
      <a:folHlink>
        <a:srgbClr val="0C857A"/>
      </a:folHlink>
    </a:clrScheme>
    <a:fontScheme name="R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DW_Presentatie.potx" id="{1B7CF845-8BAA-450F-8E51-9AD7A6AB9F2B}" vid="{44DE00AC-EB6E-4838-953E-13C4CC79FA97}"/>
    </a:ext>
  </a:extLst>
</a:theme>
</file>

<file path=ppt/theme/theme2.xml><?xml version="1.0" encoding="utf-8"?>
<a:theme xmlns:a="http://schemas.openxmlformats.org/drawingml/2006/main" name="Office Theme">
  <a:themeElements>
    <a:clrScheme name="RDW">
      <a:dk1>
        <a:sysClr val="windowText" lastClr="000000"/>
      </a:dk1>
      <a:lt1>
        <a:sysClr val="window" lastClr="FFFFFF"/>
      </a:lt1>
      <a:dk2>
        <a:srgbClr val="121845"/>
      </a:dk2>
      <a:lt2>
        <a:srgbClr val="E7E6E6"/>
      </a:lt2>
      <a:accent1>
        <a:srgbClr val="CC3300"/>
      </a:accent1>
      <a:accent2>
        <a:srgbClr val="7A7376"/>
      </a:accent2>
      <a:accent3>
        <a:srgbClr val="01ABE4"/>
      </a:accent3>
      <a:accent4>
        <a:srgbClr val="0C857A"/>
      </a:accent4>
      <a:accent5>
        <a:srgbClr val="B0374A"/>
      </a:accent5>
      <a:accent6>
        <a:srgbClr val="FFCC00"/>
      </a:accent6>
      <a:hlink>
        <a:srgbClr val="CC3300"/>
      </a:hlink>
      <a:folHlink>
        <a:srgbClr val="0C857A"/>
      </a:folHlink>
    </a:clrScheme>
    <a:fontScheme name="R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RDW">
      <a:dk1>
        <a:sysClr val="windowText" lastClr="000000"/>
      </a:dk1>
      <a:lt1>
        <a:sysClr val="window" lastClr="FFFFFF"/>
      </a:lt1>
      <a:dk2>
        <a:srgbClr val="121845"/>
      </a:dk2>
      <a:lt2>
        <a:srgbClr val="E7E6E6"/>
      </a:lt2>
      <a:accent1>
        <a:srgbClr val="CC3300"/>
      </a:accent1>
      <a:accent2>
        <a:srgbClr val="7A7376"/>
      </a:accent2>
      <a:accent3>
        <a:srgbClr val="01ABE4"/>
      </a:accent3>
      <a:accent4>
        <a:srgbClr val="0C857A"/>
      </a:accent4>
      <a:accent5>
        <a:srgbClr val="B0374A"/>
      </a:accent5>
      <a:accent6>
        <a:srgbClr val="FFCC00"/>
      </a:accent6>
      <a:hlink>
        <a:srgbClr val="CC3300"/>
      </a:hlink>
      <a:folHlink>
        <a:srgbClr val="0C857A"/>
      </a:folHlink>
    </a:clrScheme>
    <a:fontScheme name="RD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48902222665D4687D3C11FD31A12EC" ma:contentTypeVersion="1" ma:contentTypeDescription="Een nieuw document maken." ma:contentTypeScope="" ma:versionID="01909f7d29c1fed5e0c8161782ec0aff">
  <xsd:schema xmlns:xsd="http://www.w3.org/2001/XMLSchema" xmlns:xs="http://www.w3.org/2001/XMLSchema" xmlns:p="http://schemas.microsoft.com/office/2006/metadata/properties" xmlns:ns2="149e761f-c0ea-436b-89fb-e4c70982fb47" targetNamespace="http://schemas.microsoft.com/office/2006/metadata/properties" ma:root="true" ma:fieldsID="053512ecf1920435431e9a60ed0632d5" ns2:_="">
    <xsd:import namespace="149e761f-c0ea-436b-89fb-e4c70982fb47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9e761f-c0ea-436b-89fb-e4c70982fb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C45389-75D1-46E3-B807-6A1DB080F95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C56E77-4033-4016-B65D-8EB11CCA8316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49e761f-c0ea-436b-89fb-e4c70982fb4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6A6E5E5-FDEA-4BEC-8741-E787A18153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9e761f-c0ea-436b-89fb-e4c70982fb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5517</TotalTime>
  <Words>180</Words>
  <Application>Microsoft Office PowerPoint</Application>
  <PresentationFormat>Widescreen</PresentationFormat>
  <Paragraphs>39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Helvetica</vt:lpstr>
      <vt:lpstr>Wingdings</vt:lpstr>
      <vt:lpstr>RDW</vt:lpstr>
      <vt:lpstr>VMAD-SG3 Audit &amp; Assessment ISMR</vt:lpstr>
      <vt:lpstr>Agenda today</vt:lpstr>
      <vt:lpstr>Roadmap SG3</vt:lpstr>
      <vt:lpstr>Next Steps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sjabloon</dc:title>
  <dc:creator>Neut, Jasper van der</dc:creator>
  <cp:lastModifiedBy>Rusciano, Espedito</cp:lastModifiedBy>
  <cp:revision>22</cp:revision>
  <dcterms:created xsi:type="dcterms:W3CDTF">2021-05-28T10:43:32Z</dcterms:created>
  <dcterms:modified xsi:type="dcterms:W3CDTF">2022-11-22T07:44:22Z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0x0101003548902222665D4687D3C11FD31A12EC</vt:lpwstr>
  </property>
</Properties>
</file>