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61" r:id="rId6"/>
    <p:sldId id="268" r:id="rId7"/>
    <p:sldId id="265" r:id="rId8"/>
    <p:sldId id="263" r:id="rId9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9572" autoAdjust="0"/>
    <p:restoredTop sz="94294" autoAdjust="0"/>
  </p:normalViewPr>
  <p:slideViewPr>
    <p:cSldViewPr>
      <p:cViewPr varScale="1">
        <p:scale>
          <a:sx n="81" d="100"/>
          <a:sy n="81" d="100"/>
        </p:scale>
        <p:origin x="2098" y="62"/>
      </p:cViewPr>
      <p:guideLst>
        <p:guide orient="horz" pos="2160"/>
        <p:guide orient="horz" pos="40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20D5F-8E10-44E5-BE4C-D7EAB9844303}" type="datetimeFigureOut">
              <a:rPr lang="ko-KR" altLang="en-US" smtClean="0"/>
              <a:t>2023-01-11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0EB51-D4CF-4796-B860-6B553D4B5FC1}" type="slidenum">
              <a:rPr lang="ko-KR" altLang="en-US" smtClean="0"/>
              <a:t>‹N°›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408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‹N°›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73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‹N°›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932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‹N°›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5691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2023-01-11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‹N°›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998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C970B-EFF1-4C3B-B77D-D7785813EEBF}" type="datetimeFigureOut">
              <a:rPr lang="ko-KR" altLang="en-US" smtClean="0"/>
              <a:t>2023-01-11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066B8-95AD-4F43-937E-A38FF74770CA}" type="slidenum">
              <a:rPr lang="ko-KR" altLang="en-US" smtClean="0"/>
              <a:t>‹N°›</a:t>
            </a:fld>
            <a:endParaRPr lang="ko-KR" altLang="en-US"/>
          </a:p>
        </p:txBody>
      </p:sp>
      <p:sp>
        <p:nvSpPr>
          <p:cNvPr id="7" name="MSIPCMContentMarking" descr="{&quot;HashCode&quot;:-424964394,&quot;Placement&quot;:&quot;Footer&quot;,&quot;Top&quot;:520.3781,&quot;Left&quot;:634.774353,&quot;SlideWidth&quot;:720,&quot;SlideHeight&quot;:540}">
            <a:extLst>
              <a:ext uri="{FF2B5EF4-FFF2-40B4-BE49-F238E27FC236}">
                <a16:creationId xmlns:a16="http://schemas.microsoft.com/office/drawing/2014/main" id="{585EA496-F868-4BC5-91F5-1544E50FAC8B}"/>
              </a:ext>
            </a:extLst>
          </p:cNvPr>
          <p:cNvSpPr txBox="1"/>
          <p:nvPr userDrawn="1"/>
        </p:nvSpPr>
        <p:spPr>
          <a:xfrm>
            <a:off x="8061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309161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63" y="0"/>
            <a:ext cx="5374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Calibri" pitchFamily="34" charset="0"/>
                <a:cs typeface="Arial" pitchFamily="34" charset="0"/>
              </a:rPr>
              <a:t>Submitted by the expert from Republic </a:t>
            </a:r>
            <a:r>
              <a:rPr lang="en-US" altLang="ko-KR" sz="1400">
                <a:latin typeface="Calibri" pitchFamily="34" charset="0"/>
                <a:cs typeface="Arial" pitchFamily="34" charset="0"/>
              </a:rPr>
              <a:t>of Korea on</a:t>
            </a:r>
            <a:r>
              <a:rPr lang="ko-KR" altLang="en-US" sz="140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400">
                <a:latin typeface="Calibri" pitchFamily="34" charset="0"/>
                <a:cs typeface="Arial" pitchFamily="34" charset="0"/>
              </a:rPr>
              <a:t>behalf</a:t>
            </a:r>
            <a:r>
              <a:rPr lang="ko-KR" altLang="en-US" sz="140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400">
                <a:latin typeface="Calibri" pitchFamily="34" charset="0"/>
                <a:cs typeface="Arial" pitchFamily="34" charset="0"/>
              </a:rPr>
              <a:t>of</a:t>
            </a:r>
            <a:r>
              <a:rPr lang="ko-KR" altLang="en-US" sz="140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400">
                <a:latin typeface="Calibri" pitchFamily="34" charset="0"/>
                <a:cs typeface="Arial" pitchFamily="34" charset="0"/>
              </a:rPr>
              <a:t>IWG-DPPS</a:t>
            </a:r>
            <a:endParaRPr lang="ko-KR" altLang="en-US" sz="1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Textfeld 128"/>
          <p:cNvSpPr txBox="1">
            <a:spLocks noChangeArrowheads="1"/>
          </p:cNvSpPr>
          <p:nvPr/>
        </p:nvSpPr>
        <p:spPr bwMode="auto">
          <a:xfrm>
            <a:off x="6084168" y="43542"/>
            <a:ext cx="302433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altLang="ko-KR" sz="1200" u="sng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Informal document </a:t>
            </a:r>
            <a:r>
              <a:rPr lang="en-US" altLang="ko-KR" sz="1200" b="1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GRSP-72-11</a:t>
            </a:r>
          </a:p>
          <a:p>
            <a:pPr algn="r">
              <a:lnSpc>
                <a:spcPts val="1200"/>
              </a:lnSpc>
            </a:pPr>
            <a:r>
              <a:rPr lang="en-US" altLang="ko-KR" sz="1200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(72nd </a:t>
            </a:r>
            <a:r>
              <a:rPr lang="en-US" altLang="ko-KR" sz="1200" b="1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GRSP, 5-9 Dec. 2022,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altLang="ko-KR" sz="1200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agenda item 2(b))</a:t>
            </a:r>
            <a:r>
              <a:rPr lang="en-AU" altLang="ko-KR" sz="1200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" y="1885419"/>
            <a:ext cx="9144000" cy="20161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Calibri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2095688"/>
            <a:ext cx="8928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Informal Working Group</a:t>
            </a:r>
          </a:p>
          <a:p>
            <a:pPr algn="ctr"/>
            <a:r>
              <a:rPr lang="en-US" altLang="ko-KR"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Deployable Pedestrian Protection Systems</a:t>
            </a:r>
          </a:p>
          <a:p>
            <a:pPr algn="ctr"/>
            <a:r>
              <a:rPr lang="en-US" altLang="ko-KR"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(IWG-DPPS)</a:t>
            </a:r>
            <a:endParaRPr lang="ko-KR" alt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_x145219488" descr="EMB0000096415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130" y="6303474"/>
            <a:ext cx="3789741" cy="448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204C4C-F8DC-425F-89B7-4CE3AAA66555}"/>
              </a:ext>
            </a:extLst>
          </p:cNvPr>
          <p:cNvSpPr txBox="1"/>
          <p:nvPr/>
        </p:nvSpPr>
        <p:spPr>
          <a:xfrm>
            <a:off x="1979712" y="4653136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Chair: </a:t>
            </a:r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Seop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 PARK, Republic of Korea(KATRI)</a:t>
            </a:r>
          </a:p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Secretary: Irina </a:t>
            </a:r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Dausse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, OICA(Renault)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16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2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46600"/>
            <a:ext cx="6672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Overview</a:t>
            </a:r>
            <a:endParaRPr lang="ko-KR" altLang="en-US" sz="28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349B00-4AC2-49A5-9E15-C38F7DA2614B}"/>
              </a:ext>
            </a:extLst>
          </p:cNvPr>
          <p:cNvSpPr txBox="1"/>
          <p:nvPr/>
        </p:nvSpPr>
        <p:spPr>
          <a:xfrm>
            <a:off x="323528" y="1196752"/>
            <a:ext cx="849694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To develop the amendment of GTR No.9 &amp; UN R127 w.r.t. Deployable Pedestrian Protection Systems (DPPS)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Activities 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IWG: MAR., 2018 ~ NOV., 2023(extended mandate)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Meetings 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- 17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Meeting (2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~ 3 JUN., 2022 / Online)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- 18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ko-KR" alt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Meeting (18 ~ 20 OCT., 2022 / Paris, France)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- 19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Meeting (8 ~ 9 NOV., 2022 / Online)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- 20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Meeting (15 ~ 16 NOV., 2022 /Online)</a:t>
            </a:r>
          </a:p>
          <a:p>
            <a:endParaRPr lang="en-US" altLang="ko-KR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2 Informal Documents were submitted 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preamble &amp; technical requirement</a:t>
            </a:r>
          </a:p>
        </p:txBody>
      </p:sp>
    </p:spTree>
    <p:extLst>
      <p:ext uri="{BB962C8B-B14F-4D97-AF65-F5344CB8AC3E}">
        <p14:creationId xmlns:p14="http://schemas.microsoft.com/office/powerpoint/2010/main" val="119909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3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8018B9-8793-442B-A3F4-530E33C4564F}"/>
              </a:ext>
            </a:extLst>
          </p:cNvPr>
          <p:cNvSpPr txBox="1"/>
          <p:nvPr/>
        </p:nvSpPr>
        <p:spPr>
          <a:xfrm rot="10800000" flipH="1" flipV="1">
            <a:off x="62272" y="46600"/>
            <a:ext cx="6672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 Major Issues </a:t>
            </a:r>
            <a:endParaRPr lang="ko-KR" altLang="en-US" sz="28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EAB3C2-ADBB-42E9-BED1-08D0F6F57B7E}"/>
              </a:ext>
            </a:extLst>
          </p:cNvPr>
          <p:cNvSpPr txBox="1"/>
          <p:nvPr/>
        </p:nvSpPr>
        <p:spPr>
          <a:xfrm>
            <a:off x="323528" y="1196752"/>
            <a:ext cx="849694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What to be included in DPPS phase 1 amendment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→ Japan to propose new wordings in preamble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HIT Simulation procedures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→ final agreement in the next meeting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Closed (solved)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Detection Test Area definition 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HIT vs WAD information (linear regression)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Head test area marking (with un-deployed)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Overshooting phase (dynamic testing)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200">
                <a:latin typeface="Arial" panose="020B0604020202020204" pitchFamily="34" charset="0"/>
                <a:cs typeface="Arial" panose="020B0604020202020204" pitchFamily="34" charset="0"/>
              </a:rPr>
              <a:t>※ Final agreement in the next meeting is required to keep the planned schedule</a:t>
            </a:r>
            <a:endParaRPr lang="en-US" altLang="ko-K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13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4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8018B9-8793-442B-A3F4-530E33C4564F}"/>
              </a:ext>
            </a:extLst>
          </p:cNvPr>
          <p:cNvSpPr txBox="1"/>
          <p:nvPr/>
        </p:nvSpPr>
        <p:spPr>
          <a:xfrm rot="10800000" flipH="1" flipV="1">
            <a:off x="62272" y="12310"/>
            <a:ext cx="6672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Plan and Request</a:t>
            </a:r>
            <a:endParaRPr lang="ko-KR" altLang="en-US" sz="28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624515-08B6-443C-A6F0-76B75D5B6747}"/>
              </a:ext>
            </a:extLst>
          </p:cNvPr>
          <p:cNvSpPr txBox="1"/>
          <p:nvPr/>
        </p:nvSpPr>
        <p:spPr>
          <a:xfrm>
            <a:off x="899592" y="1105113"/>
            <a:ext cx="72287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Next Meeting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- 21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Meeting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Date: 31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JAN.~2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FEB., 2023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Location: RDW</a:t>
            </a:r>
            <a:r>
              <a:rPr lang="ko-KR" alt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office</a:t>
            </a:r>
            <a:r>
              <a:rPr lang="ko-KR" alt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ko-KR" alt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Brussel</a:t>
            </a:r>
            <a:r>
              <a:rPr lang="ko-KR" alt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Belgium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Request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GRSP needs to approve 2 Informal documents to be transformed into working documents for GRSP session in MAY 2023</a:t>
            </a: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692CAF2F-1885-4247-AFD7-7543A9BB06BC}"/>
              </a:ext>
            </a:extLst>
          </p:cNvPr>
          <p:cNvSpPr/>
          <p:nvPr/>
        </p:nvSpPr>
        <p:spPr>
          <a:xfrm>
            <a:off x="980116" y="5050291"/>
            <a:ext cx="2223732" cy="619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GTR9 drafting</a:t>
            </a:r>
            <a:endParaRPr lang="en-GB" dirty="0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7D84053-BD3C-4565-860E-5568BDDA4314}"/>
              </a:ext>
            </a:extLst>
          </p:cNvPr>
          <p:cNvCxnSpPr/>
          <p:nvPr/>
        </p:nvCxnSpPr>
        <p:spPr>
          <a:xfrm>
            <a:off x="980116" y="5982452"/>
            <a:ext cx="7200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D864C79-6256-47A9-AB86-F86CABA222CA}"/>
              </a:ext>
            </a:extLst>
          </p:cNvPr>
          <p:cNvSpPr/>
          <p:nvPr/>
        </p:nvSpPr>
        <p:spPr>
          <a:xfrm>
            <a:off x="5148064" y="4968070"/>
            <a:ext cx="1368152" cy="786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/>
              <a:t>Formal</a:t>
            </a:r>
            <a:r>
              <a:rPr lang="fr-FR" sz="1600" dirty="0"/>
              <a:t> </a:t>
            </a:r>
          </a:p>
          <a:p>
            <a:pPr algn="ctr"/>
            <a:r>
              <a:rPr lang="fr-FR" sz="1600" dirty="0"/>
              <a:t>GRSP</a:t>
            </a:r>
          </a:p>
          <a:p>
            <a:pPr algn="ctr"/>
            <a:r>
              <a:rPr lang="fr-FR" sz="1600"/>
              <a:t>May 2023</a:t>
            </a:r>
            <a:endParaRPr lang="en-GB" sz="1600" dirty="0"/>
          </a:p>
        </p:txBody>
      </p:sp>
      <p:sp>
        <p:nvSpPr>
          <p:cNvPr id="18" name="Étoile : 5 branches 17">
            <a:extLst>
              <a:ext uri="{FF2B5EF4-FFF2-40B4-BE49-F238E27FC236}">
                <a16:creationId xmlns:a16="http://schemas.microsoft.com/office/drawing/2014/main" id="{BE0B8978-B26B-4E45-A278-4851FB462971}"/>
              </a:ext>
            </a:extLst>
          </p:cNvPr>
          <p:cNvSpPr/>
          <p:nvPr/>
        </p:nvSpPr>
        <p:spPr>
          <a:xfrm>
            <a:off x="5619421" y="5833671"/>
            <a:ext cx="360040" cy="2880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62E0FEB-6A11-4D84-A17B-FE50CFC267ED}"/>
              </a:ext>
            </a:extLst>
          </p:cNvPr>
          <p:cNvSpPr/>
          <p:nvPr/>
        </p:nvSpPr>
        <p:spPr>
          <a:xfrm>
            <a:off x="6696730" y="4966748"/>
            <a:ext cx="1368152" cy="786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WP29</a:t>
            </a:r>
          </a:p>
          <a:p>
            <a:pPr algn="ctr"/>
            <a:r>
              <a:rPr lang="fr-FR" err="1"/>
              <a:t>Nov</a:t>
            </a:r>
            <a:r>
              <a:rPr lang="fr-FR"/>
              <a:t> 2023</a:t>
            </a:r>
            <a:endParaRPr lang="en-GB" dirty="0"/>
          </a:p>
        </p:txBody>
      </p:sp>
      <p:sp>
        <p:nvSpPr>
          <p:cNvPr id="20" name="Étoile : 5 branches 19">
            <a:extLst>
              <a:ext uri="{FF2B5EF4-FFF2-40B4-BE49-F238E27FC236}">
                <a16:creationId xmlns:a16="http://schemas.microsoft.com/office/drawing/2014/main" id="{31FC81A9-31E8-4013-9EDF-09A924BB0503}"/>
              </a:ext>
            </a:extLst>
          </p:cNvPr>
          <p:cNvSpPr/>
          <p:nvPr/>
        </p:nvSpPr>
        <p:spPr>
          <a:xfrm>
            <a:off x="7200786" y="5833671"/>
            <a:ext cx="360040" cy="2880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2C47FD8-6FEA-4358-B26C-1F2EC7D08060}"/>
              </a:ext>
            </a:extLst>
          </p:cNvPr>
          <p:cNvSpPr txBox="1"/>
          <p:nvPr/>
        </p:nvSpPr>
        <p:spPr>
          <a:xfrm>
            <a:off x="963084" y="4725144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timeline</a:t>
            </a:r>
            <a:endParaRPr lang="en-GB" dirty="0"/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5E3E3065-920C-B403-7EBF-1726F4933157}"/>
              </a:ext>
            </a:extLst>
          </p:cNvPr>
          <p:cNvSpPr/>
          <p:nvPr/>
        </p:nvSpPr>
        <p:spPr>
          <a:xfrm>
            <a:off x="3602957" y="4984280"/>
            <a:ext cx="1368152" cy="786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/>
              <a:t>Informal </a:t>
            </a:r>
            <a:endParaRPr lang="fr-FR" sz="1600" dirty="0"/>
          </a:p>
          <a:p>
            <a:pPr algn="ctr"/>
            <a:r>
              <a:rPr lang="fr-FR" sz="1600" dirty="0"/>
              <a:t>GRSP</a:t>
            </a:r>
          </a:p>
          <a:p>
            <a:pPr algn="ctr"/>
            <a:r>
              <a:rPr lang="fr-FR" sz="1600"/>
              <a:t>Dec 2022</a:t>
            </a:r>
            <a:endParaRPr lang="en-GB" sz="1600" dirty="0"/>
          </a:p>
        </p:txBody>
      </p:sp>
      <p:sp>
        <p:nvSpPr>
          <p:cNvPr id="16" name="Étoile : 5 branches 17">
            <a:extLst>
              <a:ext uri="{FF2B5EF4-FFF2-40B4-BE49-F238E27FC236}">
                <a16:creationId xmlns:a16="http://schemas.microsoft.com/office/drawing/2014/main" id="{9C6041C8-778B-C5F4-BE75-71FF13679D33}"/>
              </a:ext>
            </a:extLst>
          </p:cNvPr>
          <p:cNvSpPr/>
          <p:nvPr/>
        </p:nvSpPr>
        <p:spPr>
          <a:xfrm>
            <a:off x="4074314" y="5849881"/>
            <a:ext cx="360040" cy="2880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860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5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 rot="10800000" flipH="1" flipV="1">
            <a:off x="1259632" y="2638652"/>
            <a:ext cx="6912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 </a:t>
            </a:r>
            <a:endParaRPr lang="ko-KR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170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7" ma:contentTypeDescription="Create a new document." ma:contentTypeScope="" ma:versionID="3dda9090b5883dd13a17919601bc9337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ded5af2ee258f7c0b7926b0cd9be3d49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35477D-C780-4E90-8002-D1BD84059271}">
  <ds:schemaRefs>
    <ds:schemaRef ds:uri="http://purl.org/dc/elements/1.1/"/>
    <ds:schemaRef ds:uri="http://schemas.microsoft.com/office/2006/metadata/properties"/>
    <ds:schemaRef ds:uri="4b4a1c0d-4a69-4996-a84a-fc699b9f49d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acccb6d4-dbe5-46d2-b4d3-5733603d8cc6"/>
    <ds:schemaRef ds:uri="http://www.w3.org/XML/1998/namespace"/>
    <ds:schemaRef ds:uri="985ec44e-1bab-4c0b-9df0-6ba128686fc9"/>
  </ds:schemaRefs>
</ds:datastoreItem>
</file>

<file path=customXml/itemProps2.xml><?xml version="1.0" encoding="utf-8"?>
<ds:datastoreItem xmlns:ds="http://schemas.openxmlformats.org/officeDocument/2006/customXml" ds:itemID="{0F53B6A6-BA93-4FD1-970C-DC7C4EE8A5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209BC3A-4D8E-4702-89A7-3817AB0D7BD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d1c0902-ed92-4fed-896d-2e7725de02d4}" enabled="1" method="Standard" siteId="{d6b0bbee-7cd9-4d60-bce6-4a67b543e2ae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2114</TotalTime>
  <Words>348</Words>
  <Application>Microsoft Office PowerPoint</Application>
  <PresentationFormat>Affichage à l'écran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맑은 고딕</vt:lpstr>
      <vt:lpstr>Arial</vt:lpstr>
      <vt:lpstr>Calibri</vt:lpstr>
      <vt:lpstr>Wingdings</vt:lpstr>
      <vt:lpstr>Office 테마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Irina</cp:lastModifiedBy>
  <cp:revision>234</cp:revision>
  <cp:lastPrinted>2019-05-10T01:22:23Z</cp:lastPrinted>
  <dcterms:created xsi:type="dcterms:W3CDTF">2019-05-03T00:03:39Z</dcterms:created>
  <dcterms:modified xsi:type="dcterms:W3CDTF">2023-01-11T09:24:24Z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SIP_Label_fd1c0902-ed92-4fed-896d-2e7725de02d4_Enabled">
    <vt:lpwstr>true</vt:lpwstr>
  </property>
  <property fmtid="{D5CDD505-2E9C-101B-9397-08002B2CF9AE}" pid="4" name="MSIP_Label_fd1c0902-ed92-4fed-896d-2e7725de02d4_SetDate">
    <vt:lpwstr>2023-01-11T09:24:24Z</vt:lpwstr>
  </property>
  <property fmtid="{D5CDD505-2E9C-101B-9397-08002B2CF9AE}" pid="5" name="MSIP_Label_fd1c0902-ed92-4fed-896d-2e7725de02d4_Method">
    <vt:lpwstr>Standard</vt:lpwstr>
  </property>
  <property fmtid="{D5CDD505-2E9C-101B-9397-08002B2CF9AE}" pid="6" name="MSIP_Label_fd1c0902-ed92-4fed-896d-2e7725de02d4_Name">
    <vt:lpwstr>Anyone (not protected)</vt:lpwstr>
  </property>
  <property fmtid="{D5CDD505-2E9C-101B-9397-08002B2CF9AE}" pid="7" name="MSIP_Label_fd1c0902-ed92-4fed-896d-2e7725de02d4_SiteId">
    <vt:lpwstr>d6b0bbee-7cd9-4d60-bce6-4a67b543e2ae</vt:lpwstr>
  </property>
  <property fmtid="{D5CDD505-2E9C-101B-9397-08002B2CF9AE}" pid="8" name="MSIP_Label_fd1c0902-ed92-4fed-896d-2e7725de02d4_ActionId">
    <vt:lpwstr>31609f0c-6065-470e-ba51-dca2d39471b6</vt:lpwstr>
  </property>
  <property fmtid="{D5CDD505-2E9C-101B-9397-08002B2CF9AE}" pid="9" name="MSIP_Label_fd1c0902-ed92-4fed-896d-2e7725de02d4_ContentBits">
    <vt:lpwstr>2</vt:lpwstr>
  </property>
</Properties>
</file>