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7" r:id="rId2"/>
    <p:sldId id="277" r:id="rId3"/>
    <p:sldId id="329" r:id="rId4"/>
    <p:sldId id="331" r:id="rId5"/>
    <p:sldId id="334" r:id="rId6"/>
    <p:sldId id="335" r:id="rId7"/>
    <p:sldId id="336" r:id="rId8"/>
    <p:sldId id="339" r:id="rId9"/>
    <p:sldId id="340" r:id="rId10"/>
    <p:sldId id="320" r:id="rId11"/>
    <p:sldId id="321" r:id="rId12"/>
  </p:sldIdLst>
  <p:sldSz cx="9906000" cy="6858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斧田　孝夫" initials="斧田　孝夫" lastIdx="1" clrIdx="0">
    <p:extLst>
      <p:ext uri="{19B8F6BF-5375-455C-9EA6-DF929625EA0E}">
        <p15:presenceInfo xmlns:p15="http://schemas.microsoft.com/office/powerpoint/2012/main" userId="S-1-5-21-3197230140-4248322615-2243380443-460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E8E8EF"/>
    <a:srgbClr val="CDCDDE"/>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35CB1A-6EA2-41C9-8263-DD3BF5B67214}" v="105" dt="2022-12-02T01:26:01.51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242" autoAdjust="0"/>
  </p:normalViewPr>
  <p:slideViewPr>
    <p:cSldViewPr snapToGrid="0">
      <p:cViewPr varScale="1">
        <p:scale>
          <a:sx n="107" d="100"/>
          <a:sy n="107" d="100"/>
        </p:scale>
        <p:origin x="516"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Nonaka" userId="9bc07a20-76bb-4ed4-afb0-418e22c1cb47" providerId="ADAL" clId="{0E35CB1A-6EA2-41C9-8263-DD3BF5B67214}"/>
    <pc:docChg chg="undo custSel addSld delSld modSld">
      <pc:chgData name="H.Nonaka" userId="9bc07a20-76bb-4ed4-afb0-418e22c1cb47" providerId="ADAL" clId="{0E35CB1A-6EA2-41C9-8263-DD3BF5B67214}" dt="2022-12-02T01:42:38.894" v="1038" actId="115"/>
      <pc:docMkLst>
        <pc:docMk/>
      </pc:docMkLst>
      <pc:sldChg chg="modSp mod">
        <pc:chgData name="H.Nonaka" userId="9bc07a20-76bb-4ed4-afb0-418e22c1cb47" providerId="ADAL" clId="{0E35CB1A-6EA2-41C9-8263-DD3BF5B67214}" dt="2022-12-01T22:20:48.424" v="5" actId="20577"/>
        <pc:sldMkLst>
          <pc:docMk/>
          <pc:sldMk cId="2095827921" sldId="257"/>
        </pc:sldMkLst>
        <pc:spChg chg="mod">
          <ac:chgData name="H.Nonaka" userId="9bc07a20-76bb-4ed4-afb0-418e22c1cb47" providerId="ADAL" clId="{0E35CB1A-6EA2-41C9-8263-DD3BF5B67214}" dt="2022-12-01T22:20:48.424" v="5" actId="20577"/>
          <ac:spMkLst>
            <pc:docMk/>
            <pc:sldMk cId="2095827921" sldId="257"/>
            <ac:spMk id="3" creationId="{00000000-0000-0000-0000-000000000000}"/>
          </ac:spMkLst>
        </pc:spChg>
      </pc:sldChg>
      <pc:sldChg chg="modSp mod">
        <pc:chgData name="H.Nonaka" userId="9bc07a20-76bb-4ed4-afb0-418e22c1cb47" providerId="ADAL" clId="{0E35CB1A-6EA2-41C9-8263-DD3BF5B67214}" dt="2022-12-01T22:22:13.286" v="64" actId="6549"/>
        <pc:sldMkLst>
          <pc:docMk/>
          <pc:sldMk cId="2248717198" sldId="277"/>
        </pc:sldMkLst>
        <pc:spChg chg="mod">
          <ac:chgData name="H.Nonaka" userId="9bc07a20-76bb-4ed4-afb0-418e22c1cb47" providerId="ADAL" clId="{0E35CB1A-6EA2-41C9-8263-DD3BF5B67214}" dt="2022-12-01T22:21:49.710" v="54" actId="20577"/>
          <ac:spMkLst>
            <pc:docMk/>
            <pc:sldMk cId="2248717198" sldId="277"/>
            <ac:spMk id="2" creationId="{A85234D5-E381-F34F-A834-F9775634FC4B}"/>
          </ac:spMkLst>
        </pc:spChg>
        <pc:spChg chg="mod">
          <ac:chgData name="H.Nonaka" userId="9bc07a20-76bb-4ed4-afb0-418e22c1cb47" providerId="ADAL" clId="{0E35CB1A-6EA2-41C9-8263-DD3BF5B67214}" dt="2022-12-01T22:21:55.102" v="58" actId="20577"/>
          <ac:spMkLst>
            <pc:docMk/>
            <pc:sldMk cId="2248717198" sldId="277"/>
            <ac:spMk id="4" creationId="{4992FDA6-1CDC-95CC-EBC2-8F2F44F3CB2A}"/>
          </ac:spMkLst>
        </pc:spChg>
        <pc:spChg chg="mod">
          <ac:chgData name="H.Nonaka" userId="9bc07a20-76bb-4ed4-afb0-418e22c1cb47" providerId="ADAL" clId="{0E35CB1A-6EA2-41C9-8263-DD3BF5B67214}" dt="2022-12-01T22:22:13.286" v="64" actId="6549"/>
          <ac:spMkLst>
            <pc:docMk/>
            <pc:sldMk cId="2248717198" sldId="277"/>
            <ac:spMk id="5" creationId="{00000000-0000-0000-0000-000000000000}"/>
          </ac:spMkLst>
        </pc:spChg>
        <pc:spChg chg="mod">
          <ac:chgData name="H.Nonaka" userId="9bc07a20-76bb-4ed4-afb0-418e22c1cb47" providerId="ADAL" clId="{0E35CB1A-6EA2-41C9-8263-DD3BF5B67214}" dt="2022-12-01T22:21:00.758" v="10" actId="20577"/>
          <ac:spMkLst>
            <pc:docMk/>
            <pc:sldMk cId="2248717198" sldId="277"/>
            <ac:spMk id="7" creationId="{1198743C-E3E1-FBA6-FA9C-30268AA518C5}"/>
          </ac:spMkLst>
        </pc:spChg>
        <pc:spChg chg="mod">
          <ac:chgData name="H.Nonaka" userId="9bc07a20-76bb-4ed4-afb0-418e22c1cb47" providerId="ADAL" clId="{0E35CB1A-6EA2-41C9-8263-DD3BF5B67214}" dt="2022-12-01T22:22:01.357" v="60" actId="20577"/>
          <ac:spMkLst>
            <pc:docMk/>
            <pc:sldMk cId="2248717198" sldId="277"/>
            <ac:spMk id="10" creationId="{FF1C192B-8E49-1FB9-BE87-AF2F763531F2}"/>
          </ac:spMkLst>
        </pc:spChg>
        <pc:spChg chg="mod">
          <ac:chgData name="H.Nonaka" userId="9bc07a20-76bb-4ed4-afb0-418e22c1cb47" providerId="ADAL" clId="{0E35CB1A-6EA2-41C9-8263-DD3BF5B67214}" dt="2022-12-01T22:22:03.908" v="62" actId="20577"/>
          <ac:spMkLst>
            <pc:docMk/>
            <pc:sldMk cId="2248717198" sldId="277"/>
            <ac:spMk id="11" creationId="{C68B622B-A4B9-4387-4D3F-26C8F9358FD7}"/>
          </ac:spMkLst>
        </pc:spChg>
      </pc:sldChg>
      <pc:sldChg chg="modSp del mod">
        <pc:chgData name="H.Nonaka" userId="9bc07a20-76bb-4ed4-afb0-418e22c1cb47" providerId="ADAL" clId="{0E35CB1A-6EA2-41C9-8263-DD3BF5B67214}" dt="2022-12-02T01:42:25.647" v="1036" actId="47"/>
        <pc:sldMkLst>
          <pc:docMk/>
          <pc:sldMk cId="1394279844" sldId="295"/>
        </pc:sldMkLst>
        <pc:spChg chg="mod">
          <ac:chgData name="H.Nonaka" userId="9bc07a20-76bb-4ed4-afb0-418e22c1cb47" providerId="ADAL" clId="{0E35CB1A-6EA2-41C9-8263-DD3BF5B67214}" dt="2022-12-02T01:25:56.584" v="946" actId="14100"/>
          <ac:spMkLst>
            <pc:docMk/>
            <pc:sldMk cId="1394279844" sldId="295"/>
            <ac:spMk id="18" creationId="{00000000-0000-0000-0000-000000000000}"/>
          </ac:spMkLst>
        </pc:spChg>
      </pc:sldChg>
      <pc:sldChg chg="delSp modSp mod">
        <pc:chgData name="H.Nonaka" userId="9bc07a20-76bb-4ed4-afb0-418e22c1cb47" providerId="ADAL" clId="{0E35CB1A-6EA2-41C9-8263-DD3BF5B67214}" dt="2022-12-01T22:37:28.611" v="185" actId="1076"/>
        <pc:sldMkLst>
          <pc:docMk/>
          <pc:sldMk cId="2322728687" sldId="329"/>
        </pc:sldMkLst>
        <pc:spChg chg="mod">
          <ac:chgData name="H.Nonaka" userId="9bc07a20-76bb-4ed4-afb0-418e22c1cb47" providerId="ADAL" clId="{0E35CB1A-6EA2-41C9-8263-DD3BF5B67214}" dt="2022-12-01T22:37:20.517" v="184" actId="1076"/>
          <ac:spMkLst>
            <pc:docMk/>
            <pc:sldMk cId="2322728687" sldId="329"/>
            <ac:spMk id="3" creationId="{4306BC94-F7C3-C3D7-CE8B-0A01429773F3}"/>
          </ac:spMkLst>
        </pc:spChg>
        <pc:spChg chg="mod">
          <ac:chgData name="H.Nonaka" userId="9bc07a20-76bb-4ed4-afb0-418e22c1cb47" providerId="ADAL" clId="{0E35CB1A-6EA2-41C9-8263-DD3BF5B67214}" dt="2022-12-01T22:37:28.611" v="185" actId="1076"/>
          <ac:spMkLst>
            <pc:docMk/>
            <pc:sldMk cId="2322728687" sldId="329"/>
            <ac:spMk id="6" creationId="{DDF43C43-6041-5071-2266-FA10A01F4072}"/>
          </ac:spMkLst>
        </pc:spChg>
        <pc:spChg chg="mod">
          <ac:chgData name="H.Nonaka" userId="9bc07a20-76bb-4ed4-afb0-418e22c1cb47" providerId="ADAL" clId="{0E35CB1A-6EA2-41C9-8263-DD3BF5B67214}" dt="2022-12-01T22:33:28.038" v="177" actId="14100"/>
          <ac:spMkLst>
            <pc:docMk/>
            <pc:sldMk cId="2322728687" sldId="329"/>
            <ac:spMk id="7" creationId="{C3551D49-608E-47D3-BD0A-B36F4A3B344D}"/>
          </ac:spMkLst>
        </pc:spChg>
        <pc:spChg chg="mod">
          <ac:chgData name="H.Nonaka" userId="9bc07a20-76bb-4ed4-afb0-418e22c1cb47" providerId="ADAL" clId="{0E35CB1A-6EA2-41C9-8263-DD3BF5B67214}" dt="2022-12-01T22:37:28.611" v="185" actId="1076"/>
          <ac:spMkLst>
            <pc:docMk/>
            <pc:sldMk cId="2322728687" sldId="329"/>
            <ac:spMk id="8" creationId="{51BA4FE4-5561-A0F8-0FAB-AF85E1879FB7}"/>
          </ac:spMkLst>
        </pc:spChg>
        <pc:spChg chg="mod">
          <ac:chgData name="H.Nonaka" userId="9bc07a20-76bb-4ed4-afb0-418e22c1cb47" providerId="ADAL" clId="{0E35CB1A-6EA2-41C9-8263-DD3BF5B67214}" dt="2022-12-01T22:33:32.101" v="178" actId="1076"/>
          <ac:spMkLst>
            <pc:docMk/>
            <pc:sldMk cId="2322728687" sldId="329"/>
            <ac:spMk id="9" creationId="{E4B32AE5-642C-ECA5-3AAA-A33F46FF5A2B}"/>
          </ac:spMkLst>
        </pc:spChg>
        <pc:spChg chg="mod">
          <ac:chgData name="H.Nonaka" userId="9bc07a20-76bb-4ed4-afb0-418e22c1cb47" providerId="ADAL" clId="{0E35CB1A-6EA2-41C9-8263-DD3BF5B67214}" dt="2022-12-01T22:33:03.961" v="173" actId="14100"/>
          <ac:spMkLst>
            <pc:docMk/>
            <pc:sldMk cId="2322728687" sldId="329"/>
            <ac:spMk id="27" creationId="{7EB7DD83-1475-3301-8C2B-827B1551D878}"/>
          </ac:spMkLst>
        </pc:spChg>
        <pc:spChg chg="mod">
          <ac:chgData name="H.Nonaka" userId="9bc07a20-76bb-4ed4-afb0-418e22c1cb47" providerId="ADAL" clId="{0E35CB1A-6EA2-41C9-8263-DD3BF5B67214}" dt="2022-12-01T22:32:54.463" v="171" actId="14100"/>
          <ac:spMkLst>
            <pc:docMk/>
            <pc:sldMk cId="2322728687" sldId="329"/>
            <ac:spMk id="33" creationId="{6410966B-3862-4B5E-5C3A-C0B2AE470F2A}"/>
          </ac:spMkLst>
        </pc:spChg>
        <pc:spChg chg="mod">
          <ac:chgData name="H.Nonaka" userId="9bc07a20-76bb-4ed4-afb0-418e22c1cb47" providerId="ADAL" clId="{0E35CB1A-6EA2-41C9-8263-DD3BF5B67214}" dt="2022-12-01T22:33:15.982" v="175" actId="1076"/>
          <ac:spMkLst>
            <pc:docMk/>
            <pc:sldMk cId="2322728687" sldId="329"/>
            <ac:spMk id="34" creationId="{337BC08C-5833-2DA0-F41A-80BA009F2530}"/>
          </ac:spMkLst>
        </pc:spChg>
        <pc:picChg chg="del">
          <ac:chgData name="H.Nonaka" userId="9bc07a20-76bb-4ed4-afb0-418e22c1cb47" providerId="ADAL" clId="{0E35CB1A-6EA2-41C9-8263-DD3BF5B67214}" dt="2022-12-01T22:23:58.737" v="77" actId="478"/>
          <ac:picMkLst>
            <pc:docMk/>
            <pc:sldMk cId="2322728687" sldId="329"/>
            <ac:picMk id="32" creationId="{0CEA2633-D457-7D59-B166-BA0B669F9542}"/>
          </ac:picMkLst>
        </pc:picChg>
      </pc:sldChg>
      <pc:sldChg chg="modSp mod">
        <pc:chgData name="H.Nonaka" userId="9bc07a20-76bb-4ed4-afb0-418e22c1cb47" providerId="ADAL" clId="{0E35CB1A-6EA2-41C9-8263-DD3BF5B67214}" dt="2022-12-02T01:24:20.380" v="941" actId="20577"/>
        <pc:sldMkLst>
          <pc:docMk/>
          <pc:sldMk cId="2744818517" sldId="331"/>
        </pc:sldMkLst>
        <pc:spChg chg="mod">
          <ac:chgData name="H.Nonaka" userId="9bc07a20-76bb-4ed4-afb0-418e22c1cb47" providerId="ADAL" clId="{0E35CB1A-6EA2-41C9-8263-DD3BF5B67214}" dt="2022-12-02T01:24:20.380" v="941" actId="20577"/>
          <ac:spMkLst>
            <pc:docMk/>
            <pc:sldMk cId="2744818517" sldId="331"/>
            <ac:spMk id="3" creationId="{6F66F21F-77F4-D93A-7526-4890B84E96D3}"/>
          </ac:spMkLst>
        </pc:spChg>
      </pc:sldChg>
      <pc:sldChg chg="del">
        <pc:chgData name="H.Nonaka" userId="9bc07a20-76bb-4ed4-afb0-418e22c1cb47" providerId="ADAL" clId="{0E35CB1A-6EA2-41C9-8263-DD3BF5B67214}" dt="2022-12-01T22:27:24.614" v="129" actId="47"/>
        <pc:sldMkLst>
          <pc:docMk/>
          <pc:sldMk cId="2626571137" sldId="332"/>
        </pc:sldMkLst>
      </pc:sldChg>
      <pc:sldChg chg="del">
        <pc:chgData name="H.Nonaka" userId="9bc07a20-76bb-4ed4-afb0-418e22c1cb47" providerId="ADAL" clId="{0E35CB1A-6EA2-41C9-8263-DD3BF5B67214}" dt="2022-12-01T22:27:26.599" v="130" actId="47"/>
        <pc:sldMkLst>
          <pc:docMk/>
          <pc:sldMk cId="2728428518" sldId="333"/>
        </pc:sldMkLst>
      </pc:sldChg>
      <pc:sldChg chg="addSp delSp modSp new mod">
        <pc:chgData name="H.Nonaka" userId="9bc07a20-76bb-4ed4-afb0-418e22c1cb47" providerId="ADAL" clId="{0E35CB1A-6EA2-41C9-8263-DD3BF5B67214}" dt="2022-12-01T23:32:20.283" v="429" actId="20577"/>
        <pc:sldMkLst>
          <pc:docMk/>
          <pc:sldMk cId="3892071945" sldId="335"/>
        </pc:sldMkLst>
        <pc:spChg chg="mod">
          <ac:chgData name="H.Nonaka" userId="9bc07a20-76bb-4ed4-afb0-418e22c1cb47" providerId="ADAL" clId="{0E35CB1A-6EA2-41C9-8263-DD3BF5B67214}" dt="2022-12-01T22:27:53.546" v="135"/>
          <ac:spMkLst>
            <pc:docMk/>
            <pc:sldMk cId="3892071945" sldId="335"/>
            <ac:spMk id="2" creationId="{AE1F9640-D1E1-0B63-29D5-BF7A879FF104}"/>
          </ac:spMkLst>
        </pc:spChg>
        <pc:spChg chg="del">
          <ac:chgData name="H.Nonaka" userId="9bc07a20-76bb-4ed4-afb0-418e22c1cb47" providerId="ADAL" clId="{0E35CB1A-6EA2-41C9-8263-DD3BF5B67214}" dt="2022-12-01T22:29:39.662" v="145" actId="478"/>
          <ac:spMkLst>
            <pc:docMk/>
            <pc:sldMk cId="3892071945" sldId="335"/>
            <ac:spMk id="3" creationId="{FB4D4396-ABD4-501F-97EA-BFAC28B7FAEB}"/>
          </ac:spMkLst>
        </pc:spChg>
        <pc:spChg chg="add mod">
          <ac:chgData name="H.Nonaka" userId="9bc07a20-76bb-4ed4-afb0-418e22c1cb47" providerId="ADAL" clId="{0E35CB1A-6EA2-41C9-8263-DD3BF5B67214}" dt="2022-12-01T23:30:53.643" v="345" actId="1035"/>
          <ac:spMkLst>
            <pc:docMk/>
            <pc:sldMk cId="3892071945" sldId="335"/>
            <ac:spMk id="5" creationId="{BDF44C52-D253-665D-CDD8-1306E25C87CD}"/>
          </ac:spMkLst>
        </pc:spChg>
        <pc:spChg chg="add mod">
          <ac:chgData name="H.Nonaka" userId="9bc07a20-76bb-4ed4-afb0-418e22c1cb47" providerId="ADAL" clId="{0E35CB1A-6EA2-41C9-8263-DD3BF5B67214}" dt="2022-12-01T23:30:53.643" v="345" actId="1035"/>
          <ac:spMkLst>
            <pc:docMk/>
            <pc:sldMk cId="3892071945" sldId="335"/>
            <ac:spMk id="6" creationId="{16F4FC32-1661-7E15-69AB-42E7F1EFE8C8}"/>
          </ac:spMkLst>
        </pc:spChg>
        <pc:spChg chg="add mod">
          <ac:chgData name="H.Nonaka" userId="9bc07a20-76bb-4ed4-afb0-418e22c1cb47" providerId="ADAL" clId="{0E35CB1A-6EA2-41C9-8263-DD3BF5B67214}" dt="2022-12-01T23:31:04.989" v="353" actId="1037"/>
          <ac:spMkLst>
            <pc:docMk/>
            <pc:sldMk cId="3892071945" sldId="335"/>
            <ac:spMk id="7" creationId="{AF45F8D9-F179-930D-9074-680A77D06829}"/>
          </ac:spMkLst>
        </pc:spChg>
        <pc:spChg chg="add mod">
          <ac:chgData name="H.Nonaka" userId="9bc07a20-76bb-4ed4-afb0-418e22c1cb47" providerId="ADAL" clId="{0E35CB1A-6EA2-41C9-8263-DD3BF5B67214}" dt="2022-12-01T23:30:53.643" v="345" actId="1035"/>
          <ac:spMkLst>
            <pc:docMk/>
            <pc:sldMk cId="3892071945" sldId="335"/>
            <ac:spMk id="8" creationId="{4B3DA324-09AF-52C0-A90A-A486CBB04402}"/>
          </ac:spMkLst>
        </pc:spChg>
        <pc:spChg chg="add mod">
          <ac:chgData name="H.Nonaka" userId="9bc07a20-76bb-4ed4-afb0-418e22c1cb47" providerId="ADAL" clId="{0E35CB1A-6EA2-41C9-8263-DD3BF5B67214}" dt="2022-12-01T23:30:53.643" v="345" actId="1035"/>
          <ac:spMkLst>
            <pc:docMk/>
            <pc:sldMk cId="3892071945" sldId="335"/>
            <ac:spMk id="9" creationId="{37AE44F4-6CED-01B0-5169-C44CAC5FA113}"/>
          </ac:spMkLst>
        </pc:spChg>
        <pc:spChg chg="add mod">
          <ac:chgData name="H.Nonaka" userId="9bc07a20-76bb-4ed4-afb0-418e22c1cb47" providerId="ADAL" clId="{0E35CB1A-6EA2-41C9-8263-DD3BF5B67214}" dt="2022-12-01T23:30:53.643" v="345" actId="1035"/>
          <ac:spMkLst>
            <pc:docMk/>
            <pc:sldMk cId="3892071945" sldId="335"/>
            <ac:spMk id="10" creationId="{BBF73005-6323-99B2-A900-019624A3CC53}"/>
          </ac:spMkLst>
        </pc:spChg>
        <pc:spChg chg="add mod">
          <ac:chgData name="H.Nonaka" userId="9bc07a20-76bb-4ed4-afb0-418e22c1cb47" providerId="ADAL" clId="{0E35CB1A-6EA2-41C9-8263-DD3BF5B67214}" dt="2022-12-01T23:30:41.937" v="338" actId="14100"/>
          <ac:spMkLst>
            <pc:docMk/>
            <pc:sldMk cId="3892071945" sldId="335"/>
            <ac:spMk id="12" creationId="{910D4319-C72E-C705-50C6-3E1FED577D49}"/>
          </ac:spMkLst>
        </pc:spChg>
        <pc:spChg chg="add mod">
          <ac:chgData name="H.Nonaka" userId="9bc07a20-76bb-4ed4-afb0-418e22c1cb47" providerId="ADAL" clId="{0E35CB1A-6EA2-41C9-8263-DD3BF5B67214}" dt="2022-12-01T23:32:20.283" v="429" actId="20577"/>
          <ac:spMkLst>
            <pc:docMk/>
            <pc:sldMk cId="3892071945" sldId="335"/>
            <ac:spMk id="13" creationId="{BBCF52E8-0EC3-D9F1-9A2A-F9877E12CC49}"/>
          </ac:spMkLst>
        </pc:spChg>
        <pc:grpChg chg="add mod">
          <ac:chgData name="H.Nonaka" userId="9bc07a20-76bb-4ed4-afb0-418e22c1cb47" providerId="ADAL" clId="{0E35CB1A-6EA2-41C9-8263-DD3BF5B67214}" dt="2022-12-01T23:30:53.643" v="345" actId="1035"/>
          <ac:grpSpMkLst>
            <pc:docMk/>
            <pc:sldMk cId="3892071945" sldId="335"/>
            <ac:grpSpMk id="11" creationId="{75D51D35-607C-75D0-F3CC-D33A10177F27}"/>
          </ac:grpSpMkLst>
        </pc:grpChg>
      </pc:sldChg>
      <pc:sldChg chg="modSp new mod">
        <pc:chgData name="H.Nonaka" userId="9bc07a20-76bb-4ed4-afb0-418e22c1cb47" providerId="ADAL" clId="{0E35CB1A-6EA2-41C9-8263-DD3BF5B67214}" dt="2022-12-02T01:41:41.191" v="1034" actId="115"/>
        <pc:sldMkLst>
          <pc:docMk/>
          <pc:sldMk cId="3081361735" sldId="336"/>
        </pc:sldMkLst>
        <pc:spChg chg="mod">
          <ac:chgData name="H.Nonaka" userId="9bc07a20-76bb-4ed4-afb0-418e22c1cb47" providerId="ADAL" clId="{0E35CB1A-6EA2-41C9-8263-DD3BF5B67214}" dt="2022-12-01T23:33:02.585" v="442" actId="1076"/>
          <ac:spMkLst>
            <pc:docMk/>
            <pc:sldMk cId="3081361735" sldId="336"/>
            <ac:spMk id="2" creationId="{F8E5D3D6-FD5F-F1F8-DBB0-6640DC5A41F5}"/>
          </ac:spMkLst>
        </pc:spChg>
        <pc:spChg chg="mod">
          <ac:chgData name="H.Nonaka" userId="9bc07a20-76bb-4ed4-afb0-418e22c1cb47" providerId="ADAL" clId="{0E35CB1A-6EA2-41C9-8263-DD3BF5B67214}" dt="2022-12-02T01:41:41.191" v="1034" actId="115"/>
          <ac:spMkLst>
            <pc:docMk/>
            <pc:sldMk cId="3081361735" sldId="336"/>
            <ac:spMk id="3" creationId="{9DAB8A23-30A6-ACA6-C4FE-BBE143282287}"/>
          </ac:spMkLst>
        </pc:spChg>
      </pc:sldChg>
      <pc:sldChg chg="new del">
        <pc:chgData name="H.Nonaka" userId="9bc07a20-76bb-4ed4-afb0-418e22c1cb47" providerId="ADAL" clId="{0E35CB1A-6EA2-41C9-8263-DD3BF5B67214}" dt="2022-12-02T00:18:19.461" v="509" actId="47"/>
        <pc:sldMkLst>
          <pc:docMk/>
          <pc:sldMk cId="4009816252" sldId="337"/>
        </pc:sldMkLst>
      </pc:sldChg>
      <pc:sldChg chg="addSp delSp modSp add del mod">
        <pc:chgData name="H.Nonaka" userId="9bc07a20-76bb-4ed4-afb0-418e22c1cb47" providerId="ADAL" clId="{0E35CB1A-6EA2-41C9-8263-DD3BF5B67214}" dt="2022-12-02T00:47:58.634" v="550" actId="47"/>
        <pc:sldMkLst>
          <pc:docMk/>
          <pc:sldMk cId="1508676797" sldId="338"/>
        </pc:sldMkLst>
        <pc:spChg chg="del">
          <ac:chgData name="H.Nonaka" userId="9bc07a20-76bb-4ed4-afb0-418e22c1cb47" providerId="ADAL" clId="{0E35CB1A-6EA2-41C9-8263-DD3BF5B67214}" dt="2022-12-02T00:18:24.224" v="510" actId="478"/>
          <ac:spMkLst>
            <pc:docMk/>
            <pc:sldMk cId="1508676797" sldId="338"/>
            <ac:spMk id="3" creationId="{9DAB8A23-30A6-ACA6-C4FE-BBE143282287}"/>
          </ac:spMkLst>
        </pc:spChg>
        <pc:spChg chg="add del mod">
          <ac:chgData name="H.Nonaka" userId="9bc07a20-76bb-4ed4-afb0-418e22c1cb47" providerId="ADAL" clId="{0E35CB1A-6EA2-41C9-8263-DD3BF5B67214}" dt="2022-12-02T00:18:32.526" v="511" actId="3680"/>
          <ac:spMkLst>
            <pc:docMk/>
            <pc:sldMk cId="1508676797" sldId="338"/>
            <ac:spMk id="5" creationId="{BBE129D8-A058-3D5F-3EC7-B059159D9437}"/>
          </ac:spMkLst>
        </pc:spChg>
        <pc:graphicFrameChg chg="add mod ord modGraphic">
          <ac:chgData name="H.Nonaka" userId="9bc07a20-76bb-4ed4-afb0-418e22c1cb47" providerId="ADAL" clId="{0E35CB1A-6EA2-41C9-8263-DD3BF5B67214}" dt="2022-12-02T00:45:59.702" v="531"/>
          <ac:graphicFrameMkLst>
            <pc:docMk/>
            <pc:sldMk cId="1508676797" sldId="338"/>
            <ac:graphicFrameMk id="6" creationId="{24804968-E490-F14E-7608-93C7D81BC3A4}"/>
          </ac:graphicFrameMkLst>
        </pc:graphicFrameChg>
      </pc:sldChg>
      <pc:sldChg chg="addSp delSp modSp add mod">
        <pc:chgData name="H.Nonaka" userId="9bc07a20-76bb-4ed4-afb0-418e22c1cb47" providerId="ADAL" clId="{0E35CB1A-6EA2-41C9-8263-DD3BF5B67214}" dt="2022-12-02T01:41:57.620" v="1035" actId="14734"/>
        <pc:sldMkLst>
          <pc:docMk/>
          <pc:sldMk cId="136490956" sldId="339"/>
        </pc:sldMkLst>
        <pc:spChg chg="add del mod">
          <ac:chgData name="H.Nonaka" userId="9bc07a20-76bb-4ed4-afb0-418e22c1cb47" providerId="ADAL" clId="{0E35CB1A-6EA2-41C9-8263-DD3BF5B67214}" dt="2022-12-02T00:46:45.772" v="534" actId="3680"/>
          <ac:spMkLst>
            <pc:docMk/>
            <pc:sldMk cId="136490956" sldId="339"/>
            <ac:spMk id="5" creationId="{89A1549F-3E46-C2A3-05CB-43C2F9E1E8E1}"/>
          </ac:spMkLst>
        </pc:spChg>
        <pc:graphicFrameChg chg="del">
          <ac:chgData name="H.Nonaka" userId="9bc07a20-76bb-4ed4-afb0-418e22c1cb47" providerId="ADAL" clId="{0E35CB1A-6EA2-41C9-8263-DD3BF5B67214}" dt="2022-12-02T00:46:36.747" v="533" actId="478"/>
          <ac:graphicFrameMkLst>
            <pc:docMk/>
            <pc:sldMk cId="136490956" sldId="339"/>
            <ac:graphicFrameMk id="6" creationId="{24804968-E490-F14E-7608-93C7D81BC3A4}"/>
          </ac:graphicFrameMkLst>
        </pc:graphicFrameChg>
        <pc:graphicFrameChg chg="add mod ord modGraphic">
          <ac:chgData name="H.Nonaka" userId="9bc07a20-76bb-4ed4-afb0-418e22c1cb47" providerId="ADAL" clId="{0E35CB1A-6EA2-41C9-8263-DD3BF5B67214}" dt="2022-12-02T01:41:57.620" v="1035" actId="14734"/>
          <ac:graphicFrameMkLst>
            <pc:docMk/>
            <pc:sldMk cId="136490956" sldId="339"/>
            <ac:graphicFrameMk id="7" creationId="{5E1C3C80-3ADD-4DAE-3F15-B0630C622E8D}"/>
          </ac:graphicFrameMkLst>
        </pc:graphicFrameChg>
      </pc:sldChg>
      <pc:sldChg chg="modSp add mod">
        <pc:chgData name="H.Nonaka" userId="9bc07a20-76bb-4ed4-afb0-418e22c1cb47" providerId="ADAL" clId="{0E35CB1A-6EA2-41C9-8263-DD3BF5B67214}" dt="2022-12-02T01:42:38.894" v="1038" actId="115"/>
        <pc:sldMkLst>
          <pc:docMk/>
          <pc:sldMk cId="1605798739" sldId="340"/>
        </pc:sldMkLst>
        <pc:spChg chg="mod">
          <ac:chgData name="H.Nonaka" userId="9bc07a20-76bb-4ed4-afb0-418e22c1cb47" providerId="ADAL" clId="{0E35CB1A-6EA2-41C9-8263-DD3BF5B67214}" dt="2022-12-02T01:42:38.894" v="1038" actId="115"/>
          <ac:spMkLst>
            <pc:docMk/>
            <pc:sldMk cId="1605798739" sldId="340"/>
            <ac:spMk id="18" creationId="{00000000-0000-0000-0000-000000000000}"/>
          </ac:spMkLst>
        </pc:spChg>
      </pc:sldChg>
    </pc:docChg>
  </pc:docChgLst>
  <pc:docChgLst>
    <pc:chgData name="H.Nonaka" userId="9bc07a20-76bb-4ed4-afb0-418e22c1cb47" providerId="ADAL" clId="{A70112DA-3C6F-41D6-9738-53F1D7AF8A46}"/>
    <pc:docChg chg="custSel modSld">
      <pc:chgData name="H.Nonaka" userId="9bc07a20-76bb-4ed4-afb0-418e22c1cb47" providerId="ADAL" clId="{A70112DA-3C6F-41D6-9738-53F1D7AF8A46}" dt="2021-08-02T11:56:30.123" v="149" actId="6549"/>
      <pc:docMkLst>
        <pc:docMk/>
      </pc:docMkLst>
      <pc:sldChg chg="modSp mod">
        <pc:chgData name="H.Nonaka" userId="9bc07a20-76bb-4ed4-afb0-418e22c1cb47" providerId="ADAL" clId="{A70112DA-3C6F-41D6-9738-53F1D7AF8A46}" dt="2021-08-02T11:43:52.420" v="7" actId="20577"/>
        <pc:sldMkLst>
          <pc:docMk/>
          <pc:sldMk cId="1589586757" sldId="278"/>
        </pc:sldMkLst>
        <pc:spChg chg="mod">
          <ac:chgData name="H.Nonaka" userId="9bc07a20-76bb-4ed4-afb0-418e22c1cb47" providerId="ADAL" clId="{A70112DA-3C6F-41D6-9738-53F1D7AF8A46}" dt="2021-08-02T11:43:52.420" v="7" actId="20577"/>
          <ac:spMkLst>
            <pc:docMk/>
            <pc:sldMk cId="1589586757" sldId="278"/>
            <ac:spMk id="5" creationId="{39D6917B-C948-4016-987E-9921DD1DA929}"/>
          </ac:spMkLst>
        </pc:spChg>
      </pc:sldChg>
      <pc:sldChg chg="addSp modSp mod">
        <pc:chgData name="H.Nonaka" userId="9bc07a20-76bb-4ed4-afb0-418e22c1cb47" providerId="ADAL" clId="{A70112DA-3C6F-41D6-9738-53F1D7AF8A46}" dt="2021-08-02T11:56:30.123" v="149" actId="6549"/>
        <pc:sldMkLst>
          <pc:docMk/>
          <pc:sldMk cId="3748487065" sldId="301"/>
        </pc:sldMkLst>
        <pc:spChg chg="add mod">
          <ac:chgData name="H.Nonaka" userId="9bc07a20-76bb-4ed4-afb0-418e22c1cb47" providerId="ADAL" clId="{A70112DA-3C6F-41D6-9738-53F1D7AF8A46}" dt="2021-08-02T11:53:08.109" v="144" actId="20577"/>
          <ac:spMkLst>
            <pc:docMk/>
            <pc:sldMk cId="3748487065" sldId="301"/>
            <ac:spMk id="8" creationId="{E7359A18-52A6-45CC-8485-BF4A45CA2ABC}"/>
          </ac:spMkLst>
        </pc:spChg>
        <pc:spChg chg="mod">
          <ac:chgData name="H.Nonaka" userId="9bc07a20-76bb-4ed4-afb0-418e22c1cb47" providerId="ADAL" clId="{A70112DA-3C6F-41D6-9738-53F1D7AF8A46}" dt="2021-08-02T11:56:30.123" v="149" actId="6549"/>
          <ac:spMkLst>
            <pc:docMk/>
            <pc:sldMk cId="3748487065" sldId="301"/>
            <ac:spMk id="13" creationId="{BD1CF4E6-1DD7-436F-8CAA-58A323487B86}"/>
          </ac:spMkLst>
        </pc:spChg>
      </pc:sldChg>
    </pc:docChg>
  </pc:docChgLst>
  <pc:docChgLst>
    <pc:chgData name="H.Nonaka" userId="9bc07a20-76bb-4ed4-afb0-418e22c1cb47" providerId="ADAL" clId="{2C062CE2-7DC4-4107-ADDD-C3D7A3DAE543}"/>
    <pc:docChg chg="undo redo custSel addSld delSld modSld sldOrd">
      <pc:chgData name="H.Nonaka" userId="9bc07a20-76bb-4ed4-afb0-418e22c1cb47" providerId="ADAL" clId="{2C062CE2-7DC4-4107-ADDD-C3D7A3DAE543}" dt="2022-05-16T00:04:03.370" v="4531" actId="948"/>
      <pc:docMkLst>
        <pc:docMk/>
      </pc:docMkLst>
      <pc:sldChg chg="modSp mod">
        <pc:chgData name="H.Nonaka" userId="9bc07a20-76bb-4ed4-afb0-418e22c1cb47" providerId="ADAL" clId="{2C062CE2-7DC4-4107-ADDD-C3D7A3DAE543}" dt="2022-05-15T09:59:09.614" v="47" actId="14100"/>
        <pc:sldMkLst>
          <pc:docMk/>
          <pc:sldMk cId="2095827921" sldId="257"/>
        </pc:sldMkLst>
        <pc:spChg chg="mod">
          <ac:chgData name="H.Nonaka" userId="9bc07a20-76bb-4ed4-afb0-418e22c1cb47" providerId="ADAL" clId="{2C062CE2-7DC4-4107-ADDD-C3D7A3DAE543}" dt="2022-05-15T09:58:39.577" v="3" actId="20577"/>
          <ac:spMkLst>
            <pc:docMk/>
            <pc:sldMk cId="2095827921" sldId="257"/>
            <ac:spMk id="3" creationId="{00000000-0000-0000-0000-000000000000}"/>
          </ac:spMkLst>
        </pc:spChg>
        <pc:spChg chg="mod">
          <ac:chgData name="H.Nonaka" userId="9bc07a20-76bb-4ed4-afb0-418e22c1cb47" providerId="ADAL" clId="{2C062CE2-7DC4-4107-ADDD-C3D7A3DAE543}" dt="2022-05-15T09:58:46.174" v="9" actId="20577"/>
          <ac:spMkLst>
            <pc:docMk/>
            <pc:sldMk cId="2095827921" sldId="257"/>
            <ac:spMk id="3074" creationId="{00000000-0000-0000-0000-000000000000}"/>
          </ac:spMkLst>
        </pc:spChg>
        <pc:spChg chg="mod">
          <ac:chgData name="H.Nonaka" userId="9bc07a20-76bb-4ed4-afb0-418e22c1cb47" providerId="ADAL" clId="{2C062CE2-7DC4-4107-ADDD-C3D7A3DAE543}" dt="2022-05-15T09:59:09.614" v="47" actId="14100"/>
          <ac:spMkLst>
            <pc:docMk/>
            <pc:sldMk cId="2095827921" sldId="257"/>
            <ac:spMk id="3075" creationId="{00000000-0000-0000-0000-000000000000}"/>
          </ac:spMkLst>
        </pc:spChg>
      </pc:sldChg>
      <pc:sldChg chg="addSp modSp mod ord">
        <pc:chgData name="H.Nonaka" userId="9bc07a20-76bb-4ed4-afb0-418e22c1cb47" providerId="ADAL" clId="{2C062CE2-7DC4-4107-ADDD-C3D7A3DAE543}" dt="2022-05-15T20:48:15.574" v="1703"/>
        <pc:sldMkLst>
          <pc:docMk/>
          <pc:sldMk cId="2248717198" sldId="277"/>
        </pc:sldMkLst>
        <pc:spChg chg="mod">
          <ac:chgData name="H.Nonaka" userId="9bc07a20-76bb-4ed4-afb0-418e22c1cb47" providerId="ADAL" clId="{2C062CE2-7DC4-4107-ADDD-C3D7A3DAE543}" dt="2022-05-15T12:06:24.276" v="404" actId="113"/>
          <ac:spMkLst>
            <pc:docMk/>
            <pc:sldMk cId="2248717198" sldId="277"/>
            <ac:spMk id="5" creationId="{00000000-0000-0000-0000-000000000000}"/>
          </ac:spMkLst>
        </pc:spChg>
        <pc:spChg chg="add mod ord">
          <ac:chgData name="H.Nonaka" userId="9bc07a20-76bb-4ed4-afb0-418e22c1cb47" providerId="ADAL" clId="{2C062CE2-7DC4-4107-ADDD-C3D7A3DAE543}" dt="2022-05-15T12:06:49.102" v="405" actId="167"/>
          <ac:spMkLst>
            <pc:docMk/>
            <pc:sldMk cId="2248717198" sldId="277"/>
            <ac:spMk id="7" creationId="{1198743C-E3E1-FBA6-FA9C-30268AA518C5}"/>
          </ac:spMkLst>
        </pc:spChg>
        <pc:spChg chg="mod">
          <ac:chgData name="H.Nonaka" userId="9bc07a20-76bb-4ed4-afb0-418e22c1cb47" providerId="ADAL" clId="{2C062CE2-7DC4-4107-ADDD-C3D7A3DAE543}" dt="2022-05-15T20:48:15.574" v="1703"/>
          <ac:spMkLst>
            <pc:docMk/>
            <pc:sldMk cId="2248717198" sldId="277"/>
            <ac:spMk id="14" creationId="{00000000-0000-0000-0000-000000000000}"/>
          </ac:spMkLst>
        </pc:spChg>
        <pc:spChg chg="mod">
          <ac:chgData name="H.Nonaka" userId="9bc07a20-76bb-4ed4-afb0-418e22c1cb47" providerId="ADAL" clId="{2C062CE2-7DC4-4107-ADDD-C3D7A3DAE543}" dt="2022-05-15T12:10:14.658" v="434" actId="20577"/>
          <ac:spMkLst>
            <pc:docMk/>
            <pc:sldMk cId="2248717198" sldId="277"/>
            <ac:spMk id="4098" creationId="{00000000-0000-0000-0000-000000000000}"/>
          </ac:spMkLst>
        </pc:spChg>
      </pc:sldChg>
      <pc:sldChg chg="modSp mod">
        <pc:chgData name="H.Nonaka" userId="9bc07a20-76bb-4ed4-afb0-418e22c1cb47" providerId="ADAL" clId="{2C062CE2-7DC4-4107-ADDD-C3D7A3DAE543}" dt="2022-05-16T00:04:03.370" v="4531" actId="948"/>
        <pc:sldMkLst>
          <pc:docMk/>
          <pc:sldMk cId="1394279844" sldId="295"/>
        </pc:sldMkLst>
        <pc:spChg chg="mod">
          <ac:chgData name="H.Nonaka" userId="9bc07a20-76bb-4ed4-afb0-418e22c1cb47" providerId="ADAL" clId="{2C062CE2-7DC4-4107-ADDD-C3D7A3DAE543}" dt="2022-05-16T00:04:03.370" v="4531" actId="948"/>
          <ac:spMkLst>
            <pc:docMk/>
            <pc:sldMk cId="1394279844" sldId="295"/>
            <ac:spMk id="18" creationId="{00000000-0000-0000-0000-000000000000}"/>
          </ac:spMkLst>
        </pc:spChg>
        <pc:spChg chg="mod">
          <ac:chgData name="H.Nonaka" userId="9bc07a20-76bb-4ed4-afb0-418e22c1cb47" providerId="ADAL" clId="{2C062CE2-7DC4-4107-ADDD-C3D7A3DAE543}" dt="2022-05-15T23:37:17.593" v="4137" actId="20577"/>
          <ac:spMkLst>
            <pc:docMk/>
            <pc:sldMk cId="1394279844" sldId="295"/>
            <ac:spMk id="4098" creationId="{00000000-0000-0000-0000-000000000000}"/>
          </ac:spMkLst>
        </pc:spChg>
      </pc:sldChg>
      <pc:sldChg chg="modSp add mod">
        <pc:chgData name="H.Nonaka" userId="9bc07a20-76bb-4ed4-afb0-418e22c1cb47" providerId="ADAL" clId="{2C062CE2-7DC4-4107-ADDD-C3D7A3DAE543}" dt="2022-05-15T23:52:24.469" v="4455" actId="20577"/>
        <pc:sldMkLst>
          <pc:docMk/>
          <pc:sldMk cId="2231971391" sldId="320"/>
        </pc:sldMkLst>
        <pc:graphicFrameChg chg="mod modGraphic">
          <ac:chgData name="H.Nonaka" userId="9bc07a20-76bb-4ed4-afb0-418e22c1cb47" providerId="ADAL" clId="{2C062CE2-7DC4-4107-ADDD-C3D7A3DAE543}" dt="2022-05-15T23:52:24.469" v="4455" actId="20577"/>
          <ac:graphicFrameMkLst>
            <pc:docMk/>
            <pc:sldMk cId="2231971391" sldId="320"/>
            <ac:graphicFrameMk id="5" creationId="{51FF0ABA-46EF-459D-A8D6-FC08427C3456}"/>
          </ac:graphicFrameMkLst>
        </pc:graphicFrameChg>
      </pc:sldChg>
      <pc:sldChg chg="modSp add">
        <pc:chgData name="H.Nonaka" userId="9bc07a20-76bb-4ed4-afb0-418e22c1cb47" providerId="ADAL" clId="{2C062CE2-7DC4-4107-ADDD-C3D7A3DAE543}" dt="2022-05-15T20:48:15.574" v="1703"/>
        <pc:sldMkLst>
          <pc:docMk/>
          <pc:sldMk cId="3760464097" sldId="321"/>
        </pc:sldMkLst>
        <pc:graphicFrameChg chg="mod">
          <ac:chgData name="H.Nonaka" userId="9bc07a20-76bb-4ed4-afb0-418e22c1cb47" providerId="ADAL" clId="{2C062CE2-7DC4-4107-ADDD-C3D7A3DAE543}" dt="2022-05-15T20:48:15.574" v="1703"/>
          <ac:graphicFrameMkLst>
            <pc:docMk/>
            <pc:sldMk cId="3760464097" sldId="321"/>
            <ac:graphicFrameMk id="5" creationId="{51FF0ABA-46EF-459D-A8D6-FC08427C3456}"/>
          </ac:graphicFrameMkLst>
        </pc:graphicFrameChg>
      </pc:sldChg>
      <pc:sldChg chg="addSp modSp del mod">
        <pc:chgData name="H.Nonaka" userId="9bc07a20-76bb-4ed4-afb0-418e22c1cb47" providerId="ADAL" clId="{2C062CE2-7DC4-4107-ADDD-C3D7A3DAE543}" dt="2022-05-15T23:37:06.956" v="4133" actId="47"/>
        <pc:sldMkLst>
          <pc:docMk/>
          <pc:sldMk cId="1249446493" sldId="325"/>
        </pc:sldMkLst>
        <pc:spChg chg="mod">
          <ac:chgData name="H.Nonaka" userId="9bc07a20-76bb-4ed4-afb0-418e22c1cb47" providerId="ADAL" clId="{2C062CE2-7DC4-4107-ADDD-C3D7A3DAE543}" dt="2022-05-15T10:05:56.830" v="241" actId="20577"/>
          <ac:spMkLst>
            <pc:docMk/>
            <pc:sldMk cId="1249446493" sldId="325"/>
            <ac:spMk id="2" creationId="{952ECC7A-0F58-45DA-AAB0-2DEAA0618F97}"/>
          </ac:spMkLst>
        </pc:spChg>
        <pc:spChg chg="mod">
          <ac:chgData name="H.Nonaka" userId="9bc07a20-76bb-4ed4-afb0-418e22c1cb47" providerId="ADAL" clId="{2C062CE2-7DC4-4107-ADDD-C3D7A3DAE543}" dt="2022-05-15T10:04:08.243" v="192" actId="1076"/>
          <ac:spMkLst>
            <pc:docMk/>
            <pc:sldMk cId="1249446493" sldId="325"/>
            <ac:spMk id="7" creationId="{516D9363-1911-41B6-AF0F-773C7DE68E74}"/>
          </ac:spMkLst>
        </pc:spChg>
        <pc:spChg chg="mod">
          <ac:chgData name="H.Nonaka" userId="9bc07a20-76bb-4ed4-afb0-418e22c1cb47" providerId="ADAL" clId="{2C062CE2-7DC4-4107-ADDD-C3D7A3DAE543}" dt="2022-05-15T10:04:08.243" v="192" actId="1076"/>
          <ac:spMkLst>
            <pc:docMk/>
            <pc:sldMk cId="1249446493" sldId="325"/>
            <ac:spMk id="8" creationId="{1F864702-0D37-4BAE-87EC-82F99D0CA8F9}"/>
          </ac:spMkLst>
        </pc:spChg>
        <pc:spChg chg="mod">
          <ac:chgData name="H.Nonaka" userId="9bc07a20-76bb-4ed4-afb0-418e22c1cb47" providerId="ADAL" clId="{2C062CE2-7DC4-4107-ADDD-C3D7A3DAE543}" dt="2022-05-15T10:04:08.243" v="192" actId="1076"/>
          <ac:spMkLst>
            <pc:docMk/>
            <pc:sldMk cId="1249446493" sldId="325"/>
            <ac:spMk id="10" creationId="{6762A193-7530-414D-9464-5505A4BE99EF}"/>
          </ac:spMkLst>
        </pc:spChg>
        <pc:spChg chg="add mod">
          <ac:chgData name="H.Nonaka" userId="9bc07a20-76bb-4ed4-afb0-418e22c1cb47" providerId="ADAL" clId="{2C062CE2-7DC4-4107-ADDD-C3D7A3DAE543}" dt="2022-05-15T10:05:01.172" v="239" actId="14100"/>
          <ac:spMkLst>
            <pc:docMk/>
            <pc:sldMk cId="1249446493" sldId="325"/>
            <ac:spMk id="15" creationId="{8D7D854A-FB11-AA1B-2896-3747E9B0F8F6}"/>
          </ac:spMkLst>
        </pc:spChg>
        <pc:spChg chg="mod">
          <ac:chgData name="H.Nonaka" userId="9bc07a20-76bb-4ed4-afb0-418e22c1cb47" providerId="ADAL" clId="{2C062CE2-7DC4-4107-ADDD-C3D7A3DAE543}" dt="2022-05-15T10:04:08.243" v="192" actId="1076"/>
          <ac:spMkLst>
            <pc:docMk/>
            <pc:sldMk cId="1249446493" sldId="325"/>
            <ac:spMk id="19" creationId="{211E452D-C307-440A-B8CD-6003583F2EC1}"/>
          </ac:spMkLst>
        </pc:spChg>
        <pc:spChg chg="mod">
          <ac:chgData name="H.Nonaka" userId="9bc07a20-76bb-4ed4-afb0-418e22c1cb47" providerId="ADAL" clId="{2C062CE2-7DC4-4107-ADDD-C3D7A3DAE543}" dt="2022-05-15T10:04:08.243" v="192" actId="1076"/>
          <ac:spMkLst>
            <pc:docMk/>
            <pc:sldMk cId="1249446493" sldId="325"/>
            <ac:spMk id="20" creationId="{5ABD960F-A6B4-4399-BC72-FF202AE70174}"/>
          </ac:spMkLst>
        </pc:spChg>
        <pc:spChg chg="mod">
          <ac:chgData name="H.Nonaka" userId="9bc07a20-76bb-4ed4-afb0-418e22c1cb47" providerId="ADAL" clId="{2C062CE2-7DC4-4107-ADDD-C3D7A3DAE543}" dt="2022-05-15T10:04:08.243" v="192" actId="1076"/>
          <ac:spMkLst>
            <pc:docMk/>
            <pc:sldMk cId="1249446493" sldId="325"/>
            <ac:spMk id="22" creationId="{9B2C6C2E-E6E4-4D59-BF5A-C383EF69EA30}"/>
          </ac:spMkLst>
        </pc:spChg>
        <pc:spChg chg="mod">
          <ac:chgData name="H.Nonaka" userId="9bc07a20-76bb-4ed4-afb0-418e22c1cb47" providerId="ADAL" clId="{2C062CE2-7DC4-4107-ADDD-C3D7A3DAE543}" dt="2022-05-15T10:04:08.243" v="192" actId="1076"/>
          <ac:spMkLst>
            <pc:docMk/>
            <pc:sldMk cId="1249446493" sldId="325"/>
            <ac:spMk id="27" creationId="{38DBFF00-C3E7-4B61-BE28-19939E952751}"/>
          </ac:spMkLst>
        </pc:spChg>
        <pc:spChg chg="mod">
          <ac:chgData name="H.Nonaka" userId="9bc07a20-76bb-4ed4-afb0-418e22c1cb47" providerId="ADAL" clId="{2C062CE2-7DC4-4107-ADDD-C3D7A3DAE543}" dt="2022-05-15T10:04:08.243" v="192" actId="1076"/>
          <ac:spMkLst>
            <pc:docMk/>
            <pc:sldMk cId="1249446493" sldId="325"/>
            <ac:spMk id="28" creationId="{82413342-E4EB-45C2-B39E-2A8185EF9473}"/>
          </ac:spMkLst>
        </pc:spChg>
        <pc:spChg chg="mod">
          <ac:chgData name="H.Nonaka" userId="9bc07a20-76bb-4ed4-afb0-418e22c1cb47" providerId="ADAL" clId="{2C062CE2-7DC4-4107-ADDD-C3D7A3DAE543}" dt="2022-05-15T10:03:26.219" v="168" actId="1076"/>
          <ac:spMkLst>
            <pc:docMk/>
            <pc:sldMk cId="1249446493" sldId="325"/>
            <ac:spMk id="30" creationId="{D5BFE574-CA1C-4B1C-BB72-99F85DB1B07F}"/>
          </ac:spMkLst>
        </pc:spChg>
        <pc:graphicFrameChg chg="mod modGraphic">
          <ac:chgData name="H.Nonaka" userId="9bc07a20-76bb-4ed4-afb0-418e22c1cb47" providerId="ADAL" clId="{2C062CE2-7DC4-4107-ADDD-C3D7A3DAE543}" dt="2022-05-15T10:04:08.243" v="192" actId="1076"/>
          <ac:graphicFrameMkLst>
            <pc:docMk/>
            <pc:sldMk cId="1249446493" sldId="325"/>
            <ac:graphicFrameMk id="5" creationId="{1B9FA2FC-9286-4119-B63F-0D61124B63E2}"/>
          </ac:graphicFrameMkLst>
        </pc:graphicFrameChg>
        <pc:graphicFrameChg chg="add mod">
          <ac:chgData name="H.Nonaka" userId="9bc07a20-76bb-4ed4-afb0-418e22c1cb47" providerId="ADAL" clId="{2C062CE2-7DC4-4107-ADDD-C3D7A3DAE543}" dt="2022-05-15T10:04:33.068" v="193" actId="571"/>
          <ac:graphicFrameMkLst>
            <pc:docMk/>
            <pc:sldMk cId="1249446493" sldId="325"/>
            <ac:graphicFrameMk id="14" creationId="{890FE219-3F8B-72CE-001F-C749914C1A1B}"/>
          </ac:graphicFrameMkLst>
        </pc:graphicFrameChg>
      </pc:sldChg>
      <pc:sldChg chg="modSp del mod">
        <pc:chgData name="H.Nonaka" userId="9bc07a20-76bb-4ed4-afb0-418e22c1cb47" providerId="ADAL" clId="{2C062CE2-7DC4-4107-ADDD-C3D7A3DAE543}" dt="2022-05-15T10:29:58.854" v="333" actId="47"/>
        <pc:sldMkLst>
          <pc:docMk/>
          <pc:sldMk cId="1751280998" sldId="327"/>
        </pc:sldMkLst>
        <pc:graphicFrameChg chg="mod modGraphic">
          <ac:chgData name="H.Nonaka" userId="9bc07a20-76bb-4ed4-afb0-418e22c1cb47" providerId="ADAL" clId="{2C062CE2-7DC4-4107-ADDD-C3D7A3DAE543}" dt="2022-05-15T10:28:26.609" v="329" actId="207"/>
          <ac:graphicFrameMkLst>
            <pc:docMk/>
            <pc:sldMk cId="1751280998" sldId="327"/>
            <ac:graphicFrameMk id="5" creationId="{51FF0ABA-46EF-459D-A8D6-FC08427C3456}"/>
          </ac:graphicFrameMkLst>
        </pc:graphicFrameChg>
      </pc:sldChg>
      <pc:sldChg chg="del">
        <pc:chgData name="H.Nonaka" userId="9bc07a20-76bb-4ed4-afb0-418e22c1cb47" providerId="ADAL" clId="{2C062CE2-7DC4-4107-ADDD-C3D7A3DAE543}" dt="2022-05-15T10:29:58.854" v="333" actId="47"/>
        <pc:sldMkLst>
          <pc:docMk/>
          <pc:sldMk cId="857886078" sldId="328"/>
        </pc:sldMkLst>
      </pc:sldChg>
      <pc:sldChg chg="addSp delSp modSp mod ord">
        <pc:chgData name="H.Nonaka" userId="9bc07a20-76bb-4ed4-afb0-418e22c1cb47" providerId="ADAL" clId="{2C062CE2-7DC4-4107-ADDD-C3D7A3DAE543}" dt="2022-05-15T23:48:07.240" v="4385" actId="1076"/>
        <pc:sldMkLst>
          <pc:docMk/>
          <pc:sldMk cId="2322728687" sldId="329"/>
        </pc:sldMkLst>
        <pc:spChg chg="mod">
          <ac:chgData name="H.Nonaka" userId="9bc07a20-76bb-4ed4-afb0-418e22c1cb47" providerId="ADAL" clId="{2C062CE2-7DC4-4107-ADDD-C3D7A3DAE543}" dt="2022-05-15T12:09:18.564" v="432" actId="20577"/>
          <ac:spMkLst>
            <pc:docMk/>
            <pc:sldMk cId="2322728687" sldId="329"/>
            <ac:spMk id="2" creationId="{0D70BBAB-5E37-4EC9-B76B-6EC4964FAC89}"/>
          </ac:spMkLst>
        </pc:spChg>
        <pc:spChg chg="mod">
          <ac:chgData name="H.Nonaka" userId="9bc07a20-76bb-4ed4-afb0-418e22c1cb47" providerId="ADAL" clId="{2C062CE2-7DC4-4107-ADDD-C3D7A3DAE543}" dt="2022-05-15T23:43:31.059" v="4298" actId="1035"/>
          <ac:spMkLst>
            <pc:docMk/>
            <pc:sldMk cId="2322728687" sldId="329"/>
            <ac:spMk id="7" creationId="{C3551D49-608E-47D3-BD0A-B36F4A3B344D}"/>
          </ac:spMkLst>
        </pc:spChg>
        <pc:spChg chg="del">
          <ac:chgData name="H.Nonaka" userId="9bc07a20-76bb-4ed4-afb0-418e22c1cb47" providerId="ADAL" clId="{2C062CE2-7DC4-4107-ADDD-C3D7A3DAE543}" dt="2022-05-15T12:12:26.183" v="496" actId="478"/>
          <ac:spMkLst>
            <pc:docMk/>
            <pc:sldMk cId="2322728687" sldId="329"/>
            <ac:spMk id="8" creationId="{4E83B8AF-1321-41AC-984E-5A475FA07918}"/>
          </ac:spMkLst>
        </pc:spChg>
        <pc:spChg chg="add mod">
          <ac:chgData name="H.Nonaka" userId="9bc07a20-76bb-4ed4-afb0-418e22c1cb47" providerId="ADAL" clId="{2C062CE2-7DC4-4107-ADDD-C3D7A3DAE543}" dt="2022-05-15T22:03:44.469" v="2761" actId="14100"/>
          <ac:spMkLst>
            <pc:docMk/>
            <pc:sldMk cId="2322728687" sldId="329"/>
            <ac:spMk id="9" creationId="{E4B32AE5-642C-ECA5-3AAA-A33F46FF5A2B}"/>
          </ac:spMkLst>
        </pc:spChg>
        <pc:spChg chg="add del mod">
          <ac:chgData name="H.Nonaka" userId="9bc07a20-76bb-4ed4-afb0-418e22c1cb47" providerId="ADAL" clId="{2C062CE2-7DC4-4107-ADDD-C3D7A3DAE543}" dt="2022-05-15T20:38:57.003" v="1591" actId="478"/>
          <ac:spMkLst>
            <pc:docMk/>
            <pc:sldMk cId="2322728687" sldId="329"/>
            <ac:spMk id="10" creationId="{80FA2C7B-C8B4-CC7A-68AE-17F86F77E77E}"/>
          </ac:spMkLst>
        </pc:spChg>
        <pc:spChg chg="add mod">
          <ac:chgData name="H.Nonaka" userId="9bc07a20-76bb-4ed4-afb0-418e22c1cb47" providerId="ADAL" clId="{2C062CE2-7DC4-4107-ADDD-C3D7A3DAE543}" dt="2022-05-15T23:43:31.059" v="4298" actId="1035"/>
          <ac:spMkLst>
            <pc:docMk/>
            <pc:sldMk cId="2322728687" sldId="329"/>
            <ac:spMk id="11" creationId="{3D63BEB3-C9FF-1A5A-0183-03D70BA5538D}"/>
          </ac:spMkLst>
        </pc:spChg>
        <pc:spChg chg="del">
          <ac:chgData name="H.Nonaka" userId="9bc07a20-76bb-4ed4-afb0-418e22c1cb47" providerId="ADAL" clId="{2C062CE2-7DC4-4107-ADDD-C3D7A3DAE543}" dt="2022-05-15T12:12:26.183" v="496" actId="478"/>
          <ac:spMkLst>
            <pc:docMk/>
            <pc:sldMk cId="2322728687" sldId="329"/>
            <ac:spMk id="13" creationId="{D4B5BDCB-DB41-4C28-AE47-11FC47F51132}"/>
          </ac:spMkLst>
        </pc:spChg>
        <pc:spChg chg="add mod">
          <ac:chgData name="H.Nonaka" userId="9bc07a20-76bb-4ed4-afb0-418e22c1cb47" providerId="ADAL" clId="{2C062CE2-7DC4-4107-ADDD-C3D7A3DAE543}" dt="2022-05-15T23:43:31.059" v="4298" actId="1035"/>
          <ac:spMkLst>
            <pc:docMk/>
            <pc:sldMk cId="2322728687" sldId="329"/>
            <ac:spMk id="14" creationId="{9E197603-2E6A-211B-3470-BC66FB4FB608}"/>
          </ac:spMkLst>
        </pc:spChg>
        <pc:spChg chg="add mod">
          <ac:chgData name="H.Nonaka" userId="9bc07a20-76bb-4ed4-afb0-418e22c1cb47" providerId="ADAL" clId="{2C062CE2-7DC4-4107-ADDD-C3D7A3DAE543}" dt="2022-05-15T23:43:31.059" v="4298" actId="1035"/>
          <ac:spMkLst>
            <pc:docMk/>
            <pc:sldMk cId="2322728687" sldId="329"/>
            <ac:spMk id="15" creationId="{F5635F2E-8A04-42A1-2ED4-600FE3D44D00}"/>
          </ac:spMkLst>
        </pc:spChg>
        <pc:spChg chg="add mod">
          <ac:chgData name="H.Nonaka" userId="9bc07a20-76bb-4ed4-afb0-418e22c1cb47" providerId="ADAL" clId="{2C062CE2-7DC4-4107-ADDD-C3D7A3DAE543}" dt="2022-05-15T23:43:31.059" v="4298" actId="1035"/>
          <ac:spMkLst>
            <pc:docMk/>
            <pc:sldMk cId="2322728687" sldId="329"/>
            <ac:spMk id="24" creationId="{1F5FF990-6ACA-8647-6626-A551349FA7C2}"/>
          </ac:spMkLst>
        </pc:spChg>
        <pc:spChg chg="add mod">
          <ac:chgData name="H.Nonaka" userId="9bc07a20-76bb-4ed4-afb0-418e22c1cb47" providerId="ADAL" clId="{2C062CE2-7DC4-4107-ADDD-C3D7A3DAE543}" dt="2022-05-15T23:43:31.059" v="4298" actId="1035"/>
          <ac:spMkLst>
            <pc:docMk/>
            <pc:sldMk cId="2322728687" sldId="329"/>
            <ac:spMk id="25" creationId="{B5BD6618-31E7-5EF8-6328-2632D5993873}"/>
          </ac:spMkLst>
        </pc:spChg>
        <pc:spChg chg="add mod">
          <ac:chgData name="H.Nonaka" userId="9bc07a20-76bb-4ed4-afb0-418e22c1cb47" providerId="ADAL" clId="{2C062CE2-7DC4-4107-ADDD-C3D7A3DAE543}" dt="2022-05-15T23:47:48.591" v="4383" actId="1036"/>
          <ac:spMkLst>
            <pc:docMk/>
            <pc:sldMk cId="2322728687" sldId="329"/>
            <ac:spMk id="27" creationId="{7EB7DD83-1475-3301-8C2B-827B1551D878}"/>
          </ac:spMkLst>
        </pc:spChg>
        <pc:spChg chg="add mod">
          <ac:chgData name="H.Nonaka" userId="9bc07a20-76bb-4ed4-afb0-418e22c1cb47" providerId="ADAL" clId="{2C062CE2-7DC4-4107-ADDD-C3D7A3DAE543}" dt="2022-05-15T23:47:57.239" v="4384" actId="14100"/>
          <ac:spMkLst>
            <pc:docMk/>
            <pc:sldMk cId="2322728687" sldId="329"/>
            <ac:spMk id="33" creationId="{6410966B-3862-4B5E-5C3A-C0B2AE470F2A}"/>
          </ac:spMkLst>
        </pc:spChg>
        <pc:spChg chg="add mod">
          <ac:chgData name="H.Nonaka" userId="9bc07a20-76bb-4ed4-afb0-418e22c1cb47" providerId="ADAL" clId="{2C062CE2-7DC4-4107-ADDD-C3D7A3DAE543}" dt="2022-05-15T23:47:12.983" v="4377" actId="1076"/>
          <ac:spMkLst>
            <pc:docMk/>
            <pc:sldMk cId="2322728687" sldId="329"/>
            <ac:spMk id="34" creationId="{337BC08C-5833-2DA0-F41A-80BA009F2530}"/>
          </ac:spMkLst>
        </pc:spChg>
        <pc:picChg chg="add mod">
          <ac:chgData name="H.Nonaka" userId="9bc07a20-76bb-4ed4-afb0-418e22c1cb47" providerId="ADAL" clId="{2C062CE2-7DC4-4107-ADDD-C3D7A3DAE543}" dt="2022-05-15T23:48:07.240" v="4385" actId="1076"/>
          <ac:picMkLst>
            <pc:docMk/>
            <pc:sldMk cId="2322728687" sldId="329"/>
            <ac:picMk id="32" creationId="{0CEA2633-D457-7D59-B166-BA0B669F9542}"/>
          </ac:picMkLst>
        </pc:picChg>
        <pc:cxnChg chg="del">
          <ac:chgData name="H.Nonaka" userId="9bc07a20-76bb-4ed4-afb0-418e22c1cb47" providerId="ADAL" clId="{2C062CE2-7DC4-4107-ADDD-C3D7A3DAE543}" dt="2022-05-15T12:12:26.183" v="496" actId="478"/>
          <ac:cxnSpMkLst>
            <pc:docMk/>
            <pc:sldMk cId="2322728687" sldId="329"/>
            <ac:cxnSpMk id="12" creationId="{840978EB-61B1-4D65-B9C4-6497548A4247}"/>
          </ac:cxnSpMkLst>
        </pc:cxnChg>
        <pc:cxnChg chg="add mod">
          <ac:chgData name="H.Nonaka" userId="9bc07a20-76bb-4ed4-afb0-418e22c1cb47" providerId="ADAL" clId="{2C062CE2-7DC4-4107-ADDD-C3D7A3DAE543}" dt="2022-05-15T23:43:31.059" v="4298" actId="1035"/>
          <ac:cxnSpMkLst>
            <pc:docMk/>
            <pc:sldMk cId="2322728687" sldId="329"/>
            <ac:cxnSpMk id="17" creationId="{F82BA70A-808C-061A-9561-B72E04F011E1}"/>
          </ac:cxnSpMkLst>
        </pc:cxnChg>
        <pc:cxnChg chg="add mod">
          <ac:chgData name="H.Nonaka" userId="9bc07a20-76bb-4ed4-afb0-418e22c1cb47" providerId="ADAL" clId="{2C062CE2-7DC4-4107-ADDD-C3D7A3DAE543}" dt="2022-05-15T23:43:31.059" v="4298" actId="1035"/>
          <ac:cxnSpMkLst>
            <pc:docMk/>
            <pc:sldMk cId="2322728687" sldId="329"/>
            <ac:cxnSpMk id="18" creationId="{62901F0B-BFAA-BA5A-235B-ECB7AE1495C4}"/>
          </ac:cxnSpMkLst>
        </pc:cxnChg>
      </pc:sldChg>
      <pc:sldChg chg="addSp delSp modSp new mod ord">
        <pc:chgData name="H.Nonaka" userId="9bc07a20-76bb-4ed4-afb0-418e22c1cb47" providerId="ADAL" clId="{2C062CE2-7DC4-4107-ADDD-C3D7A3DAE543}" dt="2022-05-15T20:31:08.744" v="1394" actId="14100"/>
        <pc:sldMkLst>
          <pc:docMk/>
          <pc:sldMk cId="2082186564" sldId="330"/>
        </pc:sldMkLst>
        <pc:spChg chg="mod">
          <ac:chgData name="H.Nonaka" userId="9bc07a20-76bb-4ed4-afb0-418e22c1cb47" providerId="ADAL" clId="{2C062CE2-7DC4-4107-ADDD-C3D7A3DAE543}" dt="2022-05-15T12:10:22.524" v="435"/>
          <ac:spMkLst>
            <pc:docMk/>
            <pc:sldMk cId="2082186564" sldId="330"/>
            <ac:spMk id="2" creationId="{E4FEA4C2-44D0-B456-00DB-C1CF28ACC798}"/>
          </ac:spMkLst>
        </pc:spChg>
        <pc:spChg chg="mod">
          <ac:chgData name="H.Nonaka" userId="9bc07a20-76bb-4ed4-afb0-418e22c1cb47" providerId="ADAL" clId="{2C062CE2-7DC4-4107-ADDD-C3D7A3DAE543}" dt="2022-05-15T20:31:08.744" v="1394" actId="14100"/>
          <ac:spMkLst>
            <pc:docMk/>
            <pc:sldMk cId="2082186564" sldId="330"/>
            <ac:spMk id="3" creationId="{8F15F732-B37C-F79B-336E-5ABE4186BDCE}"/>
          </ac:spMkLst>
        </pc:spChg>
        <pc:spChg chg="add mod">
          <ac:chgData name="H.Nonaka" userId="9bc07a20-76bb-4ed4-afb0-418e22c1cb47" providerId="ADAL" clId="{2C062CE2-7DC4-4107-ADDD-C3D7A3DAE543}" dt="2022-05-15T20:20:41.806" v="1318" actId="404"/>
          <ac:spMkLst>
            <pc:docMk/>
            <pc:sldMk cId="2082186564" sldId="330"/>
            <ac:spMk id="5" creationId="{02C17449-FA4B-FD73-C889-580E5FA545C5}"/>
          </ac:spMkLst>
        </pc:spChg>
        <pc:spChg chg="add del mod">
          <ac:chgData name="H.Nonaka" userId="9bc07a20-76bb-4ed4-afb0-418e22c1cb47" providerId="ADAL" clId="{2C062CE2-7DC4-4107-ADDD-C3D7A3DAE543}" dt="2022-05-15T12:10:55.238" v="481" actId="478"/>
          <ac:spMkLst>
            <pc:docMk/>
            <pc:sldMk cId="2082186564" sldId="330"/>
            <ac:spMk id="7" creationId="{9F8E560A-1B75-7674-9B05-23E0A85B5738}"/>
          </ac:spMkLst>
        </pc:spChg>
        <pc:spChg chg="add mod">
          <ac:chgData name="H.Nonaka" userId="9bc07a20-76bb-4ed4-afb0-418e22c1cb47" providerId="ADAL" clId="{2C062CE2-7DC4-4107-ADDD-C3D7A3DAE543}" dt="2022-05-15T20:23:07.206" v="1324"/>
          <ac:spMkLst>
            <pc:docMk/>
            <pc:sldMk cId="2082186564" sldId="330"/>
            <ac:spMk id="8" creationId="{BFB463A2-980F-40FC-47E8-95BC122F7FA6}"/>
          </ac:spMkLst>
        </pc:spChg>
      </pc:sldChg>
      <pc:sldChg chg="modSp new mod">
        <pc:chgData name="H.Nonaka" userId="9bc07a20-76bb-4ed4-afb0-418e22c1cb47" providerId="ADAL" clId="{2C062CE2-7DC4-4107-ADDD-C3D7A3DAE543}" dt="2022-05-15T20:44:41.858" v="1671" actId="6549"/>
        <pc:sldMkLst>
          <pc:docMk/>
          <pc:sldMk cId="2744818517" sldId="331"/>
        </pc:sldMkLst>
        <pc:spChg chg="mod">
          <ac:chgData name="H.Nonaka" userId="9bc07a20-76bb-4ed4-afb0-418e22c1cb47" providerId="ADAL" clId="{2C062CE2-7DC4-4107-ADDD-C3D7A3DAE543}" dt="2022-05-15T12:07:07.624" v="411" actId="20577"/>
          <ac:spMkLst>
            <pc:docMk/>
            <pc:sldMk cId="2744818517" sldId="331"/>
            <ac:spMk id="2" creationId="{1BAF83F5-1579-DAD8-2558-78C3A7543089}"/>
          </ac:spMkLst>
        </pc:spChg>
        <pc:spChg chg="mod">
          <ac:chgData name="H.Nonaka" userId="9bc07a20-76bb-4ed4-afb0-418e22c1cb47" providerId="ADAL" clId="{2C062CE2-7DC4-4107-ADDD-C3D7A3DAE543}" dt="2022-05-15T20:44:41.858" v="1671" actId="6549"/>
          <ac:spMkLst>
            <pc:docMk/>
            <pc:sldMk cId="2744818517" sldId="331"/>
            <ac:spMk id="3" creationId="{6F66F21F-77F4-D93A-7526-4890B84E96D3}"/>
          </ac:spMkLst>
        </pc:spChg>
      </pc:sldChg>
      <pc:sldChg chg="addSp modSp new mod">
        <pc:chgData name="H.Nonaka" userId="9bc07a20-76bb-4ed4-afb0-418e22c1cb47" providerId="ADAL" clId="{2C062CE2-7DC4-4107-ADDD-C3D7A3DAE543}" dt="2022-05-15T22:32:35.251" v="3071" actId="27107"/>
        <pc:sldMkLst>
          <pc:docMk/>
          <pc:sldMk cId="2626571137" sldId="332"/>
        </pc:sldMkLst>
        <pc:spChg chg="mod">
          <ac:chgData name="H.Nonaka" userId="9bc07a20-76bb-4ed4-afb0-418e22c1cb47" providerId="ADAL" clId="{2C062CE2-7DC4-4107-ADDD-C3D7A3DAE543}" dt="2022-05-15T20:48:15.574" v="1703"/>
          <ac:spMkLst>
            <pc:docMk/>
            <pc:sldMk cId="2626571137" sldId="332"/>
            <ac:spMk id="2" creationId="{A06ABAB7-338C-8F07-99BB-DC27C2B0F4A4}"/>
          </ac:spMkLst>
        </pc:spChg>
        <pc:spChg chg="mod">
          <ac:chgData name="H.Nonaka" userId="9bc07a20-76bb-4ed4-afb0-418e22c1cb47" providerId="ADAL" clId="{2C062CE2-7DC4-4107-ADDD-C3D7A3DAE543}" dt="2022-05-15T22:28:50.291" v="3048" actId="14100"/>
          <ac:spMkLst>
            <pc:docMk/>
            <pc:sldMk cId="2626571137" sldId="332"/>
            <ac:spMk id="3" creationId="{EA7FC631-1EE7-1BD7-AEFF-BDA0C607BDF5}"/>
          </ac:spMkLst>
        </pc:spChg>
        <pc:spChg chg="add mod">
          <ac:chgData name="H.Nonaka" userId="9bc07a20-76bb-4ed4-afb0-418e22c1cb47" providerId="ADAL" clId="{2C062CE2-7DC4-4107-ADDD-C3D7A3DAE543}" dt="2022-05-15T22:25:21.376" v="3030" actId="1076"/>
          <ac:spMkLst>
            <pc:docMk/>
            <pc:sldMk cId="2626571137" sldId="332"/>
            <ac:spMk id="6" creationId="{22A0E42F-1525-F6CA-91EE-AEC7738BFD74}"/>
          </ac:spMkLst>
        </pc:spChg>
        <pc:spChg chg="add mod">
          <ac:chgData name="H.Nonaka" userId="9bc07a20-76bb-4ed4-afb0-418e22c1cb47" providerId="ADAL" clId="{2C062CE2-7DC4-4107-ADDD-C3D7A3DAE543}" dt="2022-05-15T22:29:09.272" v="3051" actId="14100"/>
          <ac:spMkLst>
            <pc:docMk/>
            <pc:sldMk cId="2626571137" sldId="332"/>
            <ac:spMk id="7" creationId="{FB49ACE9-12FC-8510-C8E6-E5301E8A7288}"/>
          </ac:spMkLst>
        </pc:spChg>
        <pc:spChg chg="add mod">
          <ac:chgData name="H.Nonaka" userId="9bc07a20-76bb-4ed4-afb0-418e22c1cb47" providerId="ADAL" clId="{2C062CE2-7DC4-4107-ADDD-C3D7A3DAE543}" dt="2022-05-15T22:06:24.150" v="2825" actId="1035"/>
          <ac:spMkLst>
            <pc:docMk/>
            <pc:sldMk cId="2626571137" sldId="332"/>
            <ac:spMk id="9" creationId="{78539E42-D034-6484-6856-AD6AC44039DC}"/>
          </ac:spMkLst>
        </pc:spChg>
        <pc:spChg chg="add mod">
          <ac:chgData name="H.Nonaka" userId="9bc07a20-76bb-4ed4-afb0-418e22c1cb47" providerId="ADAL" clId="{2C062CE2-7DC4-4107-ADDD-C3D7A3DAE543}" dt="2022-05-15T22:32:35.251" v="3071" actId="27107"/>
          <ac:spMkLst>
            <pc:docMk/>
            <pc:sldMk cId="2626571137" sldId="332"/>
            <ac:spMk id="11" creationId="{046A1B6A-0ABB-711A-B79C-FA795801AA8D}"/>
          </ac:spMkLst>
        </pc:spChg>
      </pc:sldChg>
      <pc:sldChg chg="addSp modSp new mod">
        <pc:chgData name="H.Nonaka" userId="9bc07a20-76bb-4ed4-afb0-418e22c1cb47" providerId="ADAL" clId="{2C062CE2-7DC4-4107-ADDD-C3D7A3DAE543}" dt="2022-05-15T23:36:51.713" v="4132" actId="1035"/>
        <pc:sldMkLst>
          <pc:docMk/>
          <pc:sldMk cId="2728428518" sldId="333"/>
        </pc:sldMkLst>
        <pc:spChg chg="mod">
          <ac:chgData name="H.Nonaka" userId="9bc07a20-76bb-4ed4-afb0-418e22c1cb47" providerId="ADAL" clId="{2C062CE2-7DC4-4107-ADDD-C3D7A3DAE543}" dt="2022-05-15T12:08:46.005" v="424" actId="20577"/>
          <ac:spMkLst>
            <pc:docMk/>
            <pc:sldMk cId="2728428518" sldId="333"/>
            <ac:spMk id="2" creationId="{E60D4153-6E29-AE90-999E-4C30BEB68B25}"/>
          </ac:spMkLst>
        </pc:spChg>
        <pc:spChg chg="mod">
          <ac:chgData name="H.Nonaka" userId="9bc07a20-76bb-4ed4-afb0-418e22c1cb47" providerId="ADAL" clId="{2C062CE2-7DC4-4107-ADDD-C3D7A3DAE543}" dt="2022-05-15T23:34:48.611" v="4130" actId="20577"/>
          <ac:spMkLst>
            <pc:docMk/>
            <pc:sldMk cId="2728428518" sldId="333"/>
            <ac:spMk id="3" creationId="{E9DA3E5C-C14F-BC08-DCDA-8E168550C77F}"/>
          </ac:spMkLst>
        </pc:spChg>
        <pc:spChg chg="mod">
          <ac:chgData name="H.Nonaka" userId="9bc07a20-76bb-4ed4-afb0-418e22c1cb47" providerId="ADAL" clId="{2C062CE2-7DC4-4107-ADDD-C3D7A3DAE543}" dt="2022-05-15T23:35:24.489" v="4131" actId="14100"/>
          <ac:spMkLst>
            <pc:docMk/>
            <pc:sldMk cId="2728428518" sldId="333"/>
            <ac:spMk id="4" creationId="{377E1AC3-E8BE-4F7E-81C9-6ED121A273F9}"/>
          </ac:spMkLst>
        </pc:spChg>
        <pc:spChg chg="add mod">
          <ac:chgData name="H.Nonaka" userId="9bc07a20-76bb-4ed4-afb0-418e22c1cb47" providerId="ADAL" clId="{2C062CE2-7DC4-4107-ADDD-C3D7A3DAE543}" dt="2022-05-15T23:33:57.313" v="4095" actId="1035"/>
          <ac:spMkLst>
            <pc:docMk/>
            <pc:sldMk cId="2728428518" sldId="333"/>
            <ac:spMk id="6" creationId="{208D482B-21F8-2824-FF5C-DFB1975761C7}"/>
          </ac:spMkLst>
        </pc:spChg>
        <pc:spChg chg="add mod">
          <ac:chgData name="H.Nonaka" userId="9bc07a20-76bb-4ed4-afb0-418e22c1cb47" providerId="ADAL" clId="{2C062CE2-7DC4-4107-ADDD-C3D7A3DAE543}" dt="2022-05-15T23:33:57.313" v="4095" actId="1035"/>
          <ac:spMkLst>
            <pc:docMk/>
            <pc:sldMk cId="2728428518" sldId="333"/>
            <ac:spMk id="7" creationId="{F7FCE74D-C46D-7695-5CFD-898EE369B171}"/>
          </ac:spMkLst>
        </pc:spChg>
        <pc:spChg chg="add mod">
          <ac:chgData name="H.Nonaka" userId="9bc07a20-76bb-4ed4-afb0-418e22c1cb47" providerId="ADAL" clId="{2C062CE2-7DC4-4107-ADDD-C3D7A3DAE543}" dt="2022-05-15T23:33:57.313" v="4095" actId="1035"/>
          <ac:spMkLst>
            <pc:docMk/>
            <pc:sldMk cId="2728428518" sldId="333"/>
            <ac:spMk id="8" creationId="{4C6A8FB3-D815-E28F-E368-AB1B232BB315}"/>
          </ac:spMkLst>
        </pc:spChg>
        <pc:spChg chg="add mod">
          <ac:chgData name="H.Nonaka" userId="9bc07a20-76bb-4ed4-afb0-418e22c1cb47" providerId="ADAL" clId="{2C062CE2-7DC4-4107-ADDD-C3D7A3DAE543}" dt="2022-05-15T23:33:57.313" v="4095" actId="1035"/>
          <ac:spMkLst>
            <pc:docMk/>
            <pc:sldMk cId="2728428518" sldId="333"/>
            <ac:spMk id="9" creationId="{59A0A181-BCE9-A4EF-4C6F-E428D6DDB1B8}"/>
          </ac:spMkLst>
        </pc:spChg>
        <pc:spChg chg="add mod">
          <ac:chgData name="H.Nonaka" userId="9bc07a20-76bb-4ed4-afb0-418e22c1cb47" providerId="ADAL" clId="{2C062CE2-7DC4-4107-ADDD-C3D7A3DAE543}" dt="2022-05-15T23:33:57.313" v="4095" actId="1035"/>
          <ac:spMkLst>
            <pc:docMk/>
            <pc:sldMk cId="2728428518" sldId="333"/>
            <ac:spMk id="10" creationId="{B7F76921-46B7-62E7-D06F-C6C97C84465D}"/>
          </ac:spMkLst>
        </pc:spChg>
        <pc:spChg chg="add mod">
          <ac:chgData name="H.Nonaka" userId="9bc07a20-76bb-4ed4-afb0-418e22c1cb47" providerId="ADAL" clId="{2C062CE2-7DC4-4107-ADDD-C3D7A3DAE543}" dt="2022-05-15T23:33:57.313" v="4095" actId="1035"/>
          <ac:spMkLst>
            <pc:docMk/>
            <pc:sldMk cId="2728428518" sldId="333"/>
            <ac:spMk id="11" creationId="{1943AEF9-DE63-A02E-627F-8C0BFB0EC49D}"/>
          </ac:spMkLst>
        </pc:spChg>
        <pc:spChg chg="add mod">
          <ac:chgData name="H.Nonaka" userId="9bc07a20-76bb-4ed4-afb0-418e22c1cb47" providerId="ADAL" clId="{2C062CE2-7DC4-4107-ADDD-C3D7A3DAE543}" dt="2022-05-15T23:33:57.313" v="4095" actId="1035"/>
          <ac:spMkLst>
            <pc:docMk/>
            <pc:sldMk cId="2728428518" sldId="333"/>
            <ac:spMk id="12" creationId="{D12A8E76-802E-DDA6-DC24-C2AE69DC4B9C}"/>
          </ac:spMkLst>
        </pc:spChg>
        <pc:graphicFrameChg chg="add mod modGraphic">
          <ac:chgData name="H.Nonaka" userId="9bc07a20-76bb-4ed4-afb0-418e22c1cb47" providerId="ADAL" clId="{2C062CE2-7DC4-4107-ADDD-C3D7A3DAE543}" dt="2022-05-15T23:36:51.713" v="4132" actId="1035"/>
          <ac:graphicFrameMkLst>
            <pc:docMk/>
            <pc:sldMk cId="2728428518" sldId="333"/>
            <ac:graphicFrameMk id="5" creationId="{3E69FF22-2642-62B5-9083-4D3DE2CE1632}"/>
          </ac:graphicFrameMkLst>
        </pc:graphicFrameChg>
      </pc:sldChg>
    </pc:docChg>
  </pc:docChgLst>
  <pc:docChgLst>
    <pc:chgData name="H.Nonaka" userId="9bc07a20-76bb-4ed4-afb0-418e22c1cb47" providerId="ADAL" clId="{131CE660-6667-4D80-9FA3-EC296BF65C05}"/>
    <pc:docChg chg="undo custSel modSld">
      <pc:chgData name="H.Nonaka" userId="9bc07a20-76bb-4ed4-afb0-418e22c1cb47" providerId="ADAL" clId="{131CE660-6667-4D80-9FA3-EC296BF65C05}" dt="2021-08-02T10:33:02.946" v="257" actId="6549"/>
      <pc:docMkLst>
        <pc:docMk/>
      </pc:docMkLst>
      <pc:sldChg chg="modSp mod">
        <pc:chgData name="H.Nonaka" userId="9bc07a20-76bb-4ed4-afb0-418e22c1cb47" providerId="ADAL" clId="{131CE660-6667-4D80-9FA3-EC296BF65C05}" dt="2021-08-02T10:21:46.077" v="1" actId="115"/>
        <pc:sldMkLst>
          <pc:docMk/>
          <pc:sldMk cId="4098884633" sldId="298"/>
        </pc:sldMkLst>
        <pc:spChg chg="mod">
          <ac:chgData name="H.Nonaka" userId="9bc07a20-76bb-4ed4-afb0-418e22c1cb47" providerId="ADAL" clId="{131CE660-6667-4D80-9FA3-EC296BF65C05}" dt="2021-08-02T10:21:46.077" v="1" actId="115"/>
          <ac:spMkLst>
            <pc:docMk/>
            <pc:sldMk cId="4098884633" sldId="298"/>
            <ac:spMk id="44" creationId="{5BBDF7CA-DFDA-4E6A-96B6-B9DC848FF6F0}"/>
          </ac:spMkLst>
        </pc:spChg>
      </pc:sldChg>
      <pc:sldChg chg="addSp modSp mod">
        <pc:chgData name="H.Nonaka" userId="9bc07a20-76bb-4ed4-afb0-418e22c1cb47" providerId="ADAL" clId="{131CE660-6667-4D80-9FA3-EC296BF65C05}" dt="2021-08-02T10:33:02.946" v="257" actId="6549"/>
        <pc:sldMkLst>
          <pc:docMk/>
          <pc:sldMk cId="4200603416" sldId="299"/>
        </pc:sldMkLst>
        <pc:spChg chg="mod">
          <ac:chgData name="H.Nonaka" userId="9bc07a20-76bb-4ed4-afb0-418e22c1cb47" providerId="ADAL" clId="{131CE660-6667-4D80-9FA3-EC296BF65C05}" dt="2021-08-02T10:32:38.749" v="250" actId="14100"/>
          <ac:spMkLst>
            <pc:docMk/>
            <pc:sldMk cId="4200603416" sldId="299"/>
            <ac:spMk id="3" creationId="{7A7AD155-BFEE-4AA1-836A-FB935DEE8A1D}"/>
          </ac:spMkLst>
        </pc:spChg>
        <pc:spChg chg="add mod">
          <ac:chgData name="H.Nonaka" userId="9bc07a20-76bb-4ed4-afb0-418e22c1cb47" providerId="ADAL" clId="{131CE660-6667-4D80-9FA3-EC296BF65C05}" dt="2021-08-02T10:33:02.946" v="257" actId="6549"/>
          <ac:spMkLst>
            <pc:docMk/>
            <pc:sldMk cId="4200603416" sldId="299"/>
            <ac:spMk id="5" creationId="{6BCA5AB1-0169-4882-8E92-4D6C874C2E52}"/>
          </ac:spMkLst>
        </pc:spChg>
      </pc:sldChg>
    </pc:docChg>
  </pc:docChgLst>
  <pc:docChgLst>
    <pc:chgData name="H.Nonaka" userId="9bc07a20-76bb-4ed4-afb0-418e22c1cb47" providerId="ADAL" clId="{7D1F4200-FB7A-49FD-8C40-034F518E33A6}"/>
    <pc:docChg chg="undo redo custSel addSld delSld modSld">
      <pc:chgData name="H.Nonaka" userId="9bc07a20-76bb-4ed4-afb0-418e22c1cb47" providerId="ADAL" clId="{7D1F4200-FB7A-49FD-8C40-034F518E33A6}" dt="2022-11-22T17:02:44.242" v="623" actId="20577"/>
      <pc:docMkLst>
        <pc:docMk/>
      </pc:docMkLst>
      <pc:sldChg chg="modSp mod">
        <pc:chgData name="H.Nonaka" userId="9bc07a20-76bb-4ed4-afb0-418e22c1cb47" providerId="ADAL" clId="{7D1F4200-FB7A-49FD-8C40-034F518E33A6}" dt="2022-11-22T15:28:00.085" v="46" actId="6549"/>
        <pc:sldMkLst>
          <pc:docMk/>
          <pc:sldMk cId="2095827921" sldId="257"/>
        </pc:sldMkLst>
        <pc:spChg chg="mod">
          <ac:chgData name="H.Nonaka" userId="9bc07a20-76bb-4ed4-afb0-418e22c1cb47" providerId="ADAL" clId="{7D1F4200-FB7A-49FD-8C40-034F518E33A6}" dt="2022-11-22T15:27:27.219" v="7" actId="20577"/>
          <ac:spMkLst>
            <pc:docMk/>
            <pc:sldMk cId="2095827921" sldId="257"/>
            <ac:spMk id="3" creationId="{00000000-0000-0000-0000-000000000000}"/>
          </ac:spMkLst>
        </pc:spChg>
        <pc:spChg chg="mod">
          <ac:chgData name="H.Nonaka" userId="9bc07a20-76bb-4ed4-afb0-418e22c1cb47" providerId="ADAL" clId="{7D1F4200-FB7A-49FD-8C40-034F518E33A6}" dt="2022-11-22T15:27:23.762" v="5" actId="6549"/>
          <ac:spMkLst>
            <pc:docMk/>
            <pc:sldMk cId="2095827921" sldId="257"/>
            <ac:spMk id="3074" creationId="{00000000-0000-0000-0000-000000000000}"/>
          </ac:spMkLst>
        </pc:spChg>
        <pc:spChg chg="mod">
          <ac:chgData name="H.Nonaka" userId="9bc07a20-76bb-4ed4-afb0-418e22c1cb47" providerId="ADAL" clId="{7D1F4200-FB7A-49FD-8C40-034F518E33A6}" dt="2022-11-22T15:28:00.085" v="46" actId="6549"/>
          <ac:spMkLst>
            <pc:docMk/>
            <pc:sldMk cId="2095827921" sldId="257"/>
            <ac:spMk id="3075" creationId="{00000000-0000-0000-0000-000000000000}"/>
          </ac:spMkLst>
        </pc:spChg>
      </pc:sldChg>
      <pc:sldChg chg="addSp modSp mod">
        <pc:chgData name="H.Nonaka" userId="9bc07a20-76bb-4ed4-afb0-418e22c1cb47" providerId="ADAL" clId="{7D1F4200-FB7A-49FD-8C40-034F518E33A6}" dt="2022-11-22T16:36:48.501" v="147" actId="20577"/>
        <pc:sldMkLst>
          <pc:docMk/>
          <pc:sldMk cId="2248717198" sldId="277"/>
        </pc:sldMkLst>
        <pc:spChg chg="add mod">
          <ac:chgData name="H.Nonaka" userId="9bc07a20-76bb-4ed4-afb0-418e22c1cb47" providerId="ADAL" clId="{7D1F4200-FB7A-49FD-8C40-034F518E33A6}" dt="2022-11-22T16:36:27.066" v="142" actId="1076"/>
          <ac:spMkLst>
            <pc:docMk/>
            <pc:sldMk cId="2248717198" sldId="277"/>
            <ac:spMk id="2" creationId="{A85234D5-E381-F34F-A834-F9775634FC4B}"/>
          </ac:spMkLst>
        </pc:spChg>
        <pc:spChg chg="add mod">
          <ac:chgData name="H.Nonaka" userId="9bc07a20-76bb-4ed4-afb0-418e22c1cb47" providerId="ADAL" clId="{7D1F4200-FB7A-49FD-8C40-034F518E33A6}" dt="2022-11-22T16:36:27.066" v="142" actId="1076"/>
          <ac:spMkLst>
            <pc:docMk/>
            <pc:sldMk cId="2248717198" sldId="277"/>
            <ac:spMk id="4" creationId="{4992FDA6-1CDC-95CC-EBC2-8F2F44F3CB2A}"/>
          </ac:spMkLst>
        </pc:spChg>
        <pc:spChg chg="mod">
          <ac:chgData name="H.Nonaka" userId="9bc07a20-76bb-4ed4-afb0-418e22c1cb47" providerId="ADAL" clId="{7D1F4200-FB7A-49FD-8C40-034F518E33A6}" dt="2022-11-22T16:36:48.501" v="147" actId="20577"/>
          <ac:spMkLst>
            <pc:docMk/>
            <pc:sldMk cId="2248717198" sldId="277"/>
            <ac:spMk id="5" creationId="{00000000-0000-0000-0000-000000000000}"/>
          </ac:spMkLst>
        </pc:spChg>
        <pc:spChg chg="mod">
          <ac:chgData name="H.Nonaka" userId="9bc07a20-76bb-4ed4-afb0-418e22c1cb47" providerId="ADAL" clId="{7D1F4200-FB7A-49FD-8C40-034F518E33A6}" dt="2022-11-22T16:36:29.934" v="143" actId="14100"/>
          <ac:spMkLst>
            <pc:docMk/>
            <pc:sldMk cId="2248717198" sldId="277"/>
            <ac:spMk id="7" creationId="{1198743C-E3E1-FBA6-FA9C-30268AA518C5}"/>
          </ac:spMkLst>
        </pc:spChg>
        <pc:spChg chg="add mod">
          <ac:chgData name="H.Nonaka" userId="9bc07a20-76bb-4ed4-afb0-418e22c1cb47" providerId="ADAL" clId="{7D1F4200-FB7A-49FD-8C40-034F518E33A6}" dt="2022-11-22T16:36:27.066" v="142" actId="1076"/>
          <ac:spMkLst>
            <pc:docMk/>
            <pc:sldMk cId="2248717198" sldId="277"/>
            <ac:spMk id="8" creationId="{B9CA42E0-B1F2-0FB8-C655-9DF5464AAAA3}"/>
          </ac:spMkLst>
        </pc:spChg>
        <pc:spChg chg="add mod">
          <ac:chgData name="H.Nonaka" userId="9bc07a20-76bb-4ed4-afb0-418e22c1cb47" providerId="ADAL" clId="{7D1F4200-FB7A-49FD-8C40-034F518E33A6}" dt="2022-11-22T16:36:27.066" v="142" actId="1076"/>
          <ac:spMkLst>
            <pc:docMk/>
            <pc:sldMk cId="2248717198" sldId="277"/>
            <ac:spMk id="10" creationId="{FF1C192B-8E49-1FB9-BE87-AF2F763531F2}"/>
          </ac:spMkLst>
        </pc:spChg>
        <pc:spChg chg="add mod">
          <ac:chgData name="H.Nonaka" userId="9bc07a20-76bb-4ed4-afb0-418e22c1cb47" providerId="ADAL" clId="{7D1F4200-FB7A-49FD-8C40-034F518E33A6}" dt="2022-11-22T16:36:27.066" v="142" actId="1076"/>
          <ac:spMkLst>
            <pc:docMk/>
            <pc:sldMk cId="2248717198" sldId="277"/>
            <ac:spMk id="11" creationId="{C68B622B-A4B9-4387-4D3F-26C8F9358FD7}"/>
          </ac:spMkLst>
        </pc:spChg>
        <pc:spChg chg="mod ord">
          <ac:chgData name="H.Nonaka" userId="9bc07a20-76bb-4ed4-afb0-418e22c1cb47" providerId="ADAL" clId="{7D1F4200-FB7A-49FD-8C40-034F518E33A6}" dt="2022-11-22T16:32:43.862" v="94" actId="20577"/>
          <ac:spMkLst>
            <pc:docMk/>
            <pc:sldMk cId="2248717198" sldId="277"/>
            <ac:spMk id="14" creationId="{00000000-0000-0000-0000-000000000000}"/>
          </ac:spMkLst>
        </pc:spChg>
      </pc:sldChg>
      <pc:sldChg chg="addSp delSp modSp mod">
        <pc:chgData name="H.Nonaka" userId="9bc07a20-76bb-4ed4-afb0-418e22c1cb47" providerId="ADAL" clId="{7D1F4200-FB7A-49FD-8C40-034F518E33A6}" dt="2022-11-22T16:55:13.975" v="586" actId="14100"/>
        <pc:sldMkLst>
          <pc:docMk/>
          <pc:sldMk cId="2322728687" sldId="329"/>
        </pc:sldMkLst>
        <pc:spChg chg="add mod">
          <ac:chgData name="H.Nonaka" userId="9bc07a20-76bb-4ed4-afb0-418e22c1cb47" providerId="ADAL" clId="{7D1F4200-FB7A-49FD-8C40-034F518E33A6}" dt="2022-11-22T16:53:31.126" v="537" actId="1076"/>
          <ac:spMkLst>
            <pc:docMk/>
            <pc:sldMk cId="2322728687" sldId="329"/>
            <ac:spMk id="3" creationId="{4306BC94-F7C3-C3D7-CE8B-0A01429773F3}"/>
          </ac:spMkLst>
        </pc:spChg>
        <pc:spChg chg="add mod">
          <ac:chgData name="H.Nonaka" userId="9bc07a20-76bb-4ed4-afb0-418e22c1cb47" providerId="ADAL" clId="{7D1F4200-FB7A-49FD-8C40-034F518E33A6}" dt="2022-11-22T16:54:36.950" v="550" actId="1076"/>
          <ac:spMkLst>
            <pc:docMk/>
            <pc:sldMk cId="2322728687" sldId="329"/>
            <ac:spMk id="6" creationId="{DDF43C43-6041-5071-2266-FA10A01F4072}"/>
          </ac:spMkLst>
        </pc:spChg>
        <pc:spChg chg="mod">
          <ac:chgData name="H.Nonaka" userId="9bc07a20-76bb-4ed4-afb0-418e22c1cb47" providerId="ADAL" clId="{7D1F4200-FB7A-49FD-8C40-034F518E33A6}" dt="2022-11-22T16:52:53.878" v="530" actId="14100"/>
          <ac:spMkLst>
            <pc:docMk/>
            <pc:sldMk cId="2322728687" sldId="329"/>
            <ac:spMk id="7" creationId="{C3551D49-608E-47D3-BD0A-B36F4A3B344D}"/>
          </ac:spMkLst>
        </pc:spChg>
        <pc:spChg chg="add mod">
          <ac:chgData name="H.Nonaka" userId="9bc07a20-76bb-4ed4-afb0-418e22c1cb47" providerId="ADAL" clId="{7D1F4200-FB7A-49FD-8C40-034F518E33A6}" dt="2022-11-22T16:55:13.975" v="586" actId="14100"/>
          <ac:spMkLst>
            <pc:docMk/>
            <pc:sldMk cId="2322728687" sldId="329"/>
            <ac:spMk id="8" creationId="{51BA4FE4-5561-A0F8-0FAB-AF85E1879FB7}"/>
          </ac:spMkLst>
        </pc:spChg>
        <pc:spChg chg="mod">
          <ac:chgData name="H.Nonaka" userId="9bc07a20-76bb-4ed4-afb0-418e22c1cb47" providerId="ADAL" clId="{7D1F4200-FB7A-49FD-8C40-034F518E33A6}" dt="2022-11-22T16:51:07.294" v="520" actId="1076"/>
          <ac:spMkLst>
            <pc:docMk/>
            <pc:sldMk cId="2322728687" sldId="329"/>
            <ac:spMk id="9" creationId="{E4B32AE5-642C-ECA5-3AAA-A33F46FF5A2B}"/>
          </ac:spMkLst>
        </pc:spChg>
        <pc:spChg chg="del">
          <ac:chgData name="H.Nonaka" userId="9bc07a20-76bb-4ed4-afb0-418e22c1cb47" providerId="ADAL" clId="{7D1F4200-FB7A-49FD-8C40-034F518E33A6}" dt="2022-11-22T16:41:38.207" v="228" actId="478"/>
          <ac:spMkLst>
            <pc:docMk/>
            <pc:sldMk cId="2322728687" sldId="329"/>
            <ac:spMk id="11" creationId="{3D63BEB3-C9FF-1A5A-0183-03D70BA5538D}"/>
          </ac:spMkLst>
        </pc:spChg>
        <pc:spChg chg="add del">
          <ac:chgData name="H.Nonaka" userId="9bc07a20-76bb-4ed4-afb0-418e22c1cb47" providerId="ADAL" clId="{7D1F4200-FB7A-49FD-8C40-034F518E33A6}" dt="2022-11-22T16:43:24.680" v="265" actId="478"/>
          <ac:spMkLst>
            <pc:docMk/>
            <pc:sldMk cId="2322728687" sldId="329"/>
            <ac:spMk id="14" creationId="{9E197603-2E6A-211B-3470-BC66FB4FB608}"/>
          </ac:spMkLst>
        </pc:spChg>
        <pc:spChg chg="add del">
          <ac:chgData name="H.Nonaka" userId="9bc07a20-76bb-4ed4-afb0-418e22c1cb47" providerId="ADAL" clId="{7D1F4200-FB7A-49FD-8C40-034F518E33A6}" dt="2022-11-22T16:43:24.680" v="265" actId="478"/>
          <ac:spMkLst>
            <pc:docMk/>
            <pc:sldMk cId="2322728687" sldId="329"/>
            <ac:spMk id="15" creationId="{F5635F2E-8A04-42A1-2ED4-600FE3D44D00}"/>
          </ac:spMkLst>
        </pc:spChg>
        <pc:spChg chg="add del mod">
          <ac:chgData name="H.Nonaka" userId="9bc07a20-76bb-4ed4-afb0-418e22c1cb47" providerId="ADAL" clId="{7D1F4200-FB7A-49FD-8C40-034F518E33A6}" dt="2022-11-22T16:43:24.680" v="265" actId="478"/>
          <ac:spMkLst>
            <pc:docMk/>
            <pc:sldMk cId="2322728687" sldId="329"/>
            <ac:spMk id="24" creationId="{1F5FF990-6ACA-8647-6626-A551349FA7C2}"/>
          </ac:spMkLst>
        </pc:spChg>
        <pc:spChg chg="add del">
          <ac:chgData name="H.Nonaka" userId="9bc07a20-76bb-4ed4-afb0-418e22c1cb47" providerId="ADAL" clId="{7D1F4200-FB7A-49FD-8C40-034F518E33A6}" dt="2022-11-22T16:43:24.680" v="265" actId="478"/>
          <ac:spMkLst>
            <pc:docMk/>
            <pc:sldMk cId="2322728687" sldId="329"/>
            <ac:spMk id="25" creationId="{B5BD6618-31E7-5EF8-6328-2632D5993873}"/>
          </ac:spMkLst>
        </pc:spChg>
        <pc:spChg chg="mod">
          <ac:chgData name="H.Nonaka" userId="9bc07a20-76bb-4ed4-afb0-418e22c1cb47" providerId="ADAL" clId="{7D1F4200-FB7A-49FD-8C40-034F518E33A6}" dt="2022-11-22T16:53:22.838" v="535" actId="1076"/>
          <ac:spMkLst>
            <pc:docMk/>
            <pc:sldMk cId="2322728687" sldId="329"/>
            <ac:spMk id="27" creationId="{7EB7DD83-1475-3301-8C2B-827B1551D878}"/>
          </ac:spMkLst>
        </pc:spChg>
        <pc:spChg chg="mod">
          <ac:chgData name="H.Nonaka" userId="9bc07a20-76bb-4ed4-afb0-418e22c1cb47" providerId="ADAL" clId="{7D1F4200-FB7A-49FD-8C40-034F518E33A6}" dt="2022-11-22T16:53:27.151" v="536" actId="14100"/>
          <ac:spMkLst>
            <pc:docMk/>
            <pc:sldMk cId="2322728687" sldId="329"/>
            <ac:spMk id="33" creationId="{6410966B-3862-4B5E-5C3A-C0B2AE470F2A}"/>
          </ac:spMkLst>
        </pc:spChg>
        <pc:spChg chg="mod">
          <ac:chgData name="H.Nonaka" userId="9bc07a20-76bb-4ed4-afb0-418e22c1cb47" providerId="ADAL" clId="{7D1F4200-FB7A-49FD-8C40-034F518E33A6}" dt="2022-11-22T16:51:29.648" v="524" actId="1076"/>
          <ac:spMkLst>
            <pc:docMk/>
            <pc:sldMk cId="2322728687" sldId="329"/>
            <ac:spMk id="34" creationId="{337BC08C-5833-2DA0-F41A-80BA009F2530}"/>
          </ac:spMkLst>
        </pc:spChg>
        <pc:picChg chg="mod">
          <ac:chgData name="H.Nonaka" userId="9bc07a20-76bb-4ed4-afb0-418e22c1cb47" providerId="ADAL" clId="{7D1F4200-FB7A-49FD-8C40-034F518E33A6}" dt="2022-11-22T16:51:29.648" v="524" actId="1076"/>
          <ac:picMkLst>
            <pc:docMk/>
            <pc:sldMk cId="2322728687" sldId="329"/>
            <ac:picMk id="32" creationId="{0CEA2633-D457-7D59-B166-BA0B669F9542}"/>
          </ac:picMkLst>
        </pc:picChg>
        <pc:cxnChg chg="del mod">
          <ac:chgData name="H.Nonaka" userId="9bc07a20-76bb-4ed4-afb0-418e22c1cb47" providerId="ADAL" clId="{7D1F4200-FB7A-49FD-8C40-034F518E33A6}" dt="2022-11-22T16:41:38.207" v="228" actId="478"/>
          <ac:cxnSpMkLst>
            <pc:docMk/>
            <pc:sldMk cId="2322728687" sldId="329"/>
            <ac:cxnSpMk id="17" creationId="{F82BA70A-808C-061A-9561-B72E04F011E1}"/>
          </ac:cxnSpMkLst>
        </pc:cxnChg>
        <pc:cxnChg chg="del mod">
          <ac:chgData name="H.Nonaka" userId="9bc07a20-76bb-4ed4-afb0-418e22c1cb47" providerId="ADAL" clId="{7D1F4200-FB7A-49FD-8C40-034F518E33A6}" dt="2022-11-22T16:41:38.207" v="228" actId="478"/>
          <ac:cxnSpMkLst>
            <pc:docMk/>
            <pc:sldMk cId="2322728687" sldId="329"/>
            <ac:cxnSpMk id="18" creationId="{62901F0B-BFAA-BA5A-235B-ECB7AE1495C4}"/>
          </ac:cxnSpMkLst>
        </pc:cxnChg>
      </pc:sldChg>
      <pc:sldChg chg="del">
        <pc:chgData name="H.Nonaka" userId="9bc07a20-76bb-4ed4-afb0-418e22c1cb47" providerId="ADAL" clId="{7D1F4200-FB7A-49FD-8C40-034F518E33A6}" dt="2022-11-22T16:38:01.640" v="148" actId="47"/>
        <pc:sldMkLst>
          <pc:docMk/>
          <pc:sldMk cId="2082186564" sldId="330"/>
        </pc:sldMkLst>
      </pc:sldChg>
      <pc:sldChg chg="modSp mod">
        <pc:chgData name="H.Nonaka" userId="9bc07a20-76bb-4ed4-afb0-418e22c1cb47" providerId="ADAL" clId="{7D1F4200-FB7A-49FD-8C40-034F518E33A6}" dt="2022-11-22T17:02:44.242" v="623" actId="20577"/>
        <pc:sldMkLst>
          <pc:docMk/>
          <pc:sldMk cId="2744818517" sldId="331"/>
        </pc:sldMkLst>
        <pc:spChg chg="mod">
          <ac:chgData name="H.Nonaka" userId="9bc07a20-76bb-4ed4-afb0-418e22c1cb47" providerId="ADAL" clId="{7D1F4200-FB7A-49FD-8C40-034F518E33A6}" dt="2022-11-22T16:38:16.617" v="149"/>
          <ac:spMkLst>
            <pc:docMk/>
            <pc:sldMk cId="2744818517" sldId="331"/>
            <ac:spMk id="2" creationId="{1BAF83F5-1579-DAD8-2558-78C3A7543089}"/>
          </ac:spMkLst>
        </pc:spChg>
        <pc:spChg chg="mod">
          <ac:chgData name="H.Nonaka" userId="9bc07a20-76bb-4ed4-afb0-418e22c1cb47" providerId="ADAL" clId="{7D1F4200-FB7A-49FD-8C40-034F518E33A6}" dt="2022-11-22T17:02:44.242" v="623" actId="20577"/>
          <ac:spMkLst>
            <pc:docMk/>
            <pc:sldMk cId="2744818517" sldId="331"/>
            <ac:spMk id="3" creationId="{6F66F21F-77F4-D93A-7526-4890B84E96D3}"/>
          </ac:spMkLst>
        </pc:spChg>
      </pc:sldChg>
      <pc:sldChg chg="modSp add mod">
        <pc:chgData name="H.Nonaka" userId="9bc07a20-76bb-4ed4-afb0-418e22c1cb47" providerId="ADAL" clId="{7D1F4200-FB7A-49FD-8C40-034F518E33A6}" dt="2022-11-22T16:39:37.937" v="173" actId="20577"/>
        <pc:sldMkLst>
          <pc:docMk/>
          <pc:sldMk cId="971477598" sldId="334"/>
        </pc:sldMkLst>
        <pc:spChg chg="mod">
          <ac:chgData name="H.Nonaka" userId="9bc07a20-76bb-4ed4-afb0-418e22c1cb47" providerId="ADAL" clId="{7D1F4200-FB7A-49FD-8C40-034F518E33A6}" dt="2022-11-22T16:39:26.759" v="162" actId="14100"/>
          <ac:spMkLst>
            <pc:docMk/>
            <pc:sldMk cId="971477598" sldId="334"/>
            <ac:spMk id="2" creationId="{1BAF83F5-1579-DAD8-2558-78C3A7543089}"/>
          </ac:spMkLst>
        </pc:spChg>
        <pc:spChg chg="mod">
          <ac:chgData name="H.Nonaka" userId="9bc07a20-76bb-4ed4-afb0-418e22c1cb47" providerId="ADAL" clId="{7D1F4200-FB7A-49FD-8C40-034F518E33A6}" dt="2022-11-22T16:39:37.937" v="173" actId="20577"/>
          <ac:spMkLst>
            <pc:docMk/>
            <pc:sldMk cId="971477598" sldId="334"/>
            <ac:spMk id="3" creationId="{6F66F21F-77F4-D93A-7526-4890B84E96D3}"/>
          </ac:spMkLst>
        </pc:spChg>
      </pc:sldChg>
    </pc:docChg>
  </pc:docChgLst>
  <pc:docChgLst>
    <pc:chgData name="H.Nonaka" userId="9bc07a20-76bb-4ed4-afb0-418e22c1cb47" providerId="ADAL" clId="{5106785B-4714-415C-A755-548E26F27AC2}"/>
    <pc:docChg chg="undo redo custSel addSld delSld modSld sldOrd">
      <pc:chgData name="H.Nonaka" userId="9bc07a20-76bb-4ed4-afb0-418e22c1cb47" providerId="ADAL" clId="{5106785B-4714-415C-A755-548E26F27AC2}" dt="2021-09-02T00:32:43.200" v="4004" actId="1076"/>
      <pc:docMkLst>
        <pc:docMk/>
      </pc:docMkLst>
      <pc:sldChg chg="modSp mod">
        <pc:chgData name="H.Nonaka" userId="9bc07a20-76bb-4ed4-afb0-418e22c1cb47" providerId="ADAL" clId="{5106785B-4714-415C-A755-548E26F27AC2}" dt="2021-08-30T20:34:11.142" v="3" actId="20577"/>
        <pc:sldMkLst>
          <pc:docMk/>
          <pc:sldMk cId="2095827921" sldId="257"/>
        </pc:sldMkLst>
        <pc:spChg chg="mod">
          <ac:chgData name="H.Nonaka" userId="9bc07a20-76bb-4ed4-afb0-418e22c1cb47" providerId="ADAL" clId="{5106785B-4714-415C-A755-548E26F27AC2}" dt="2021-08-30T20:34:11.142" v="3" actId="20577"/>
          <ac:spMkLst>
            <pc:docMk/>
            <pc:sldMk cId="2095827921" sldId="257"/>
            <ac:spMk id="3" creationId="{00000000-0000-0000-0000-000000000000}"/>
          </ac:spMkLst>
        </pc:spChg>
      </pc:sldChg>
      <pc:sldChg chg="del">
        <pc:chgData name="H.Nonaka" userId="9bc07a20-76bb-4ed4-afb0-418e22c1cb47" providerId="ADAL" clId="{5106785B-4714-415C-A755-548E26F27AC2}" dt="2021-08-31T00:21:24.397" v="1799" actId="47"/>
        <pc:sldMkLst>
          <pc:docMk/>
          <pc:sldMk cId="511847628" sldId="261"/>
        </pc:sldMkLst>
      </pc:sldChg>
      <pc:sldChg chg="del">
        <pc:chgData name="H.Nonaka" userId="9bc07a20-76bb-4ed4-afb0-418e22c1cb47" providerId="ADAL" clId="{5106785B-4714-415C-A755-548E26F27AC2}" dt="2021-08-31T00:21:24.397" v="1799" actId="47"/>
        <pc:sldMkLst>
          <pc:docMk/>
          <pc:sldMk cId="3714559590" sldId="262"/>
        </pc:sldMkLst>
      </pc:sldChg>
      <pc:sldChg chg="del">
        <pc:chgData name="H.Nonaka" userId="9bc07a20-76bb-4ed4-afb0-418e22c1cb47" providerId="ADAL" clId="{5106785B-4714-415C-A755-548E26F27AC2}" dt="2021-08-31T00:21:24.397" v="1799" actId="47"/>
        <pc:sldMkLst>
          <pc:docMk/>
          <pc:sldMk cId="2319960779" sldId="263"/>
        </pc:sldMkLst>
      </pc:sldChg>
      <pc:sldChg chg="modSp mod">
        <pc:chgData name="H.Nonaka" userId="9bc07a20-76bb-4ed4-afb0-418e22c1cb47" providerId="ADAL" clId="{5106785B-4714-415C-A755-548E26F27AC2}" dt="2021-08-31T02:07:41.651" v="2334" actId="6549"/>
        <pc:sldMkLst>
          <pc:docMk/>
          <pc:sldMk cId="2248717198" sldId="277"/>
        </pc:sldMkLst>
        <pc:spChg chg="mod">
          <ac:chgData name="H.Nonaka" userId="9bc07a20-76bb-4ed4-afb0-418e22c1cb47" providerId="ADAL" clId="{5106785B-4714-415C-A755-548E26F27AC2}" dt="2021-08-31T02:07:41.651" v="2334" actId="6549"/>
          <ac:spMkLst>
            <pc:docMk/>
            <pc:sldMk cId="2248717198" sldId="277"/>
            <ac:spMk id="14" creationId="{00000000-0000-0000-0000-000000000000}"/>
          </ac:spMkLst>
        </pc:spChg>
      </pc:sldChg>
      <pc:sldChg chg="modSp del mod">
        <pc:chgData name="H.Nonaka" userId="9bc07a20-76bb-4ed4-afb0-418e22c1cb47" providerId="ADAL" clId="{5106785B-4714-415C-A755-548E26F27AC2}" dt="2021-08-31T01:12:02.870" v="2319" actId="47"/>
        <pc:sldMkLst>
          <pc:docMk/>
          <pc:sldMk cId="1589586757" sldId="278"/>
        </pc:sldMkLst>
        <pc:spChg chg="mod">
          <ac:chgData name="H.Nonaka" userId="9bc07a20-76bb-4ed4-afb0-418e22c1cb47" providerId="ADAL" clId="{5106785B-4714-415C-A755-548E26F27AC2}" dt="2021-08-31T00:31:43.646" v="2140" actId="20577"/>
          <ac:spMkLst>
            <pc:docMk/>
            <pc:sldMk cId="1589586757" sldId="278"/>
            <ac:spMk id="4098" creationId="{00000000-0000-0000-0000-000000000000}"/>
          </ac:spMkLst>
        </pc:spChg>
      </pc:sldChg>
      <pc:sldChg chg="modSp mod">
        <pc:chgData name="H.Nonaka" userId="9bc07a20-76bb-4ed4-afb0-418e22c1cb47" providerId="ADAL" clId="{5106785B-4714-415C-A755-548E26F27AC2}" dt="2021-09-02T00:01:22.066" v="3618" actId="20577"/>
        <pc:sldMkLst>
          <pc:docMk/>
          <pc:sldMk cId="1394279844" sldId="295"/>
        </pc:sldMkLst>
        <pc:spChg chg="mod">
          <ac:chgData name="H.Nonaka" userId="9bc07a20-76bb-4ed4-afb0-418e22c1cb47" providerId="ADAL" clId="{5106785B-4714-415C-A755-548E26F27AC2}" dt="2021-09-02T00:01:22.066" v="3618" actId="20577"/>
          <ac:spMkLst>
            <pc:docMk/>
            <pc:sldMk cId="1394279844" sldId="295"/>
            <ac:spMk id="18" creationId="{00000000-0000-0000-0000-000000000000}"/>
          </ac:spMkLst>
        </pc:spChg>
      </pc:sldChg>
      <pc:sldChg chg="del">
        <pc:chgData name="H.Nonaka" userId="9bc07a20-76bb-4ed4-afb0-418e22c1cb47" providerId="ADAL" clId="{5106785B-4714-415C-A755-548E26F27AC2}" dt="2021-08-31T00:21:20.449" v="1798" actId="47"/>
        <pc:sldMkLst>
          <pc:docMk/>
          <pc:sldMk cId="1397996746" sldId="296"/>
        </pc:sldMkLst>
      </pc:sldChg>
      <pc:sldChg chg="del">
        <pc:chgData name="H.Nonaka" userId="9bc07a20-76bb-4ed4-afb0-418e22c1cb47" providerId="ADAL" clId="{5106785B-4714-415C-A755-548E26F27AC2}" dt="2021-08-31T00:21:20.449" v="1798" actId="47"/>
        <pc:sldMkLst>
          <pc:docMk/>
          <pc:sldMk cId="1378103315" sldId="297"/>
        </pc:sldMkLst>
      </pc:sldChg>
      <pc:sldChg chg="del">
        <pc:chgData name="H.Nonaka" userId="9bc07a20-76bb-4ed4-afb0-418e22c1cb47" providerId="ADAL" clId="{5106785B-4714-415C-A755-548E26F27AC2}" dt="2021-08-31T00:21:20.449" v="1798" actId="47"/>
        <pc:sldMkLst>
          <pc:docMk/>
          <pc:sldMk cId="4098884633" sldId="298"/>
        </pc:sldMkLst>
      </pc:sldChg>
      <pc:sldChg chg="del">
        <pc:chgData name="H.Nonaka" userId="9bc07a20-76bb-4ed4-afb0-418e22c1cb47" providerId="ADAL" clId="{5106785B-4714-415C-A755-548E26F27AC2}" dt="2021-08-31T00:21:20.449" v="1798" actId="47"/>
        <pc:sldMkLst>
          <pc:docMk/>
          <pc:sldMk cId="4200603416" sldId="299"/>
        </pc:sldMkLst>
      </pc:sldChg>
      <pc:sldChg chg="del">
        <pc:chgData name="H.Nonaka" userId="9bc07a20-76bb-4ed4-afb0-418e22c1cb47" providerId="ADAL" clId="{5106785B-4714-415C-A755-548E26F27AC2}" dt="2021-08-31T00:21:20.449" v="1798" actId="47"/>
        <pc:sldMkLst>
          <pc:docMk/>
          <pc:sldMk cId="1232867369" sldId="300"/>
        </pc:sldMkLst>
      </pc:sldChg>
      <pc:sldChg chg="del">
        <pc:chgData name="H.Nonaka" userId="9bc07a20-76bb-4ed4-afb0-418e22c1cb47" providerId="ADAL" clId="{5106785B-4714-415C-A755-548E26F27AC2}" dt="2021-08-31T00:21:20.449" v="1798" actId="47"/>
        <pc:sldMkLst>
          <pc:docMk/>
          <pc:sldMk cId="3748487065" sldId="301"/>
        </pc:sldMkLst>
      </pc:sldChg>
      <pc:sldChg chg="del">
        <pc:chgData name="H.Nonaka" userId="9bc07a20-76bb-4ed4-afb0-418e22c1cb47" providerId="ADAL" clId="{5106785B-4714-415C-A755-548E26F27AC2}" dt="2021-08-31T00:21:20.449" v="1798" actId="47"/>
        <pc:sldMkLst>
          <pc:docMk/>
          <pc:sldMk cId="1367436752" sldId="306"/>
        </pc:sldMkLst>
      </pc:sldChg>
      <pc:sldChg chg="del">
        <pc:chgData name="H.Nonaka" userId="9bc07a20-76bb-4ed4-afb0-418e22c1cb47" providerId="ADAL" clId="{5106785B-4714-415C-A755-548E26F27AC2}" dt="2021-08-31T00:21:27.452" v="1800" actId="47"/>
        <pc:sldMkLst>
          <pc:docMk/>
          <pc:sldMk cId="2649843900" sldId="308"/>
        </pc:sldMkLst>
      </pc:sldChg>
      <pc:sldChg chg="addSp modSp mod">
        <pc:chgData name="H.Nonaka" userId="9bc07a20-76bb-4ed4-afb0-418e22c1cb47" providerId="ADAL" clId="{5106785B-4714-415C-A755-548E26F27AC2}" dt="2021-09-02T00:15:45.935" v="3798" actId="14100"/>
        <pc:sldMkLst>
          <pc:docMk/>
          <pc:sldMk cId="3955542648" sldId="309"/>
        </pc:sldMkLst>
        <pc:spChg chg="mod">
          <ac:chgData name="H.Nonaka" userId="9bc07a20-76bb-4ed4-afb0-418e22c1cb47" providerId="ADAL" clId="{5106785B-4714-415C-A755-548E26F27AC2}" dt="2021-08-31T00:31:53.029" v="2141" actId="20577"/>
          <ac:spMkLst>
            <pc:docMk/>
            <pc:sldMk cId="3955542648" sldId="309"/>
            <ac:spMk id="2" creationId="{5BCC3F06-0A8D-4305-86A6-3D54C33C1DFB}"/>
          </ac:spMkLst>
        </pc:spChg>
        <pc:spChg chg="mod">
          <ac:chgData name="H.Nonaka" userId="9bc07a20-76bb-4ed4-afb0-418e22c1cb47" providerId="ADAL" clId="{5106785B-4714-415C-A755-548E26F27AC2}" dt="2021-09-02T00:15:21.650" v="3795" actId="113"/>
          <ac:spMkLst>
            <pc:docMk/>
            <pc:sldMk cId="3955542648" sldId="309"/>
            <ac:spMk id="3" creationId="{A41E6F71-D276-4FC5-BF21-A74AF63BD465}"/>
          </ac:spMkLst>
        </pc:spChg>
        <pc:spChg chg="add mod ord">
          <ac:chgData name="H.Nonaka" userId="9bc07a20-76bb-4ed4-afb0-418e22c1cb47" providerId="ADAL" clId="{5106785B-4714-415C-A755-548E26F27AC2}" dt="2021-09-02T00:15:45.935" v="3798" actId="14100"/>
          <ac:spMkLst>
            <pc:docMk/>
            <pc:sldMk cId="3955542648" sldId="309"/>
            <ac:spMk id="5" creationId="{8D94F31B-A882-43CE-ACCB-0C788699C50B}"/>
          </ac:spMkLst>
        </pc:spChg>
      </pc:sldChg>
      <pc:sldChg chg="addSp modSp mod">
        <pc:chgData name="H.Nonaka" userId="9bc07a20-76bb-4ed4-afb0-418e22c1cb47" providerId="ADAL" clId="{5106785B-4714-415C-A755-548E26F27AC2}" dt="2021-09-02T00:25:59.667" v="3951" actId="20577"/>
        <pc:sldMkLst>
          <pc:docMk/>
          <pc:sldMk cId="3219252987" sldId="310"/>
        </pc:sldMkLst>
        <pc:spChg chg="mod">
          <ac:chgData name="H.Nonaka" userId="9bc07a20-76bb-4ed4-afb0-418e22c1cb47" providerId="ADAL" clId="{5106785B-4714-415C-A755-548E26F27AC2}" dt="2021-09-02T00:25:59.667" v="3951" actId="20577"/>
          <ac:spMkLst>
            <pc:docMk/>
            <pc:sldMk cId="3219252987" sldId="310"/>
            <ac:spMk id="3" creationId="{929C28EE-A2BB-4FAD-A36B-10B4C90EB743}"/>
          </ac:spMkLst>
        </pc:spChg>
        <pc:spChg chg="add mod ord">
          <ac:chgData name="H.Nonaka" userId="9bc07a20-76bb-4ed4-afb0-418e22c1cb47" providerId="ADAL" clId="{5106785B-4714-415C-A755-548E26F27AC2}" dt="2021-08-31T02:09:13.047" v="2343" actId="167"/>
          <ac:spMkLst>
            <pc:docMk/>
            <pc:sldMk cId="3219252987" sldId="310"/>
            <ac:spMk id="5" creationId="{86E7AE53-F705-4B96-AE23-784129C8DC91}"/>
          </ac:spMkLst>
        </pc:spChg>
      </pc:sldChg>
      <pc:sldChg chg="addSp modSp mod">
        <pc:chgData name="H.Nonaka" userId="9bc07a20-76bb-4ed4-afb0-418e22c1cb47" providerId="ADAL" clId="{5106785B-4714-415C-A755-548E26F27AC2}" dt="2021-09-02T00:24:35.604" v="3945" actId="1076"/>
        <pc:sldMkLst>
          <pc:docMk/>
          <pc:sldMk cId="4200628403" sldId="311"/>
        </pc:sldMkLst>
        <pc:spChg chg="mod">
          <ac:chgData name="H.Nonaka" userId="9bc07a20-76bb-4ed4-afb0-418e22c1cb47" providerId="ADAL" clId="{5106785B-4714-415C-A755-548E26F27AC2}" dt="2021-09-02T00:22:17.970" v="3907" actId="20577"/>
          <ac:spMkLst>
            <pc:docMk/>
            <pc:sldMk cId="4200628403" sldId="311"/>
            <ac:spMk id="3" creationId="{02BDB357-735E-4282-B966-9BAD1E0C2AA3}"/>
          </ac:spMkLst>
        </pc:spChg>
        <pc:spChg chg="add mod ord">
          <ac:chgData name="H.Nonaka" userId="9bc07a20-76bb-4ed4-afb0-418e22c1cb47" providerId="ADAL" clId="{5106785B-4714-415C-A755-548E26F27AC2}" dt="2021-09-02T00:17:19.954" v="3808" actId="14100"/>
          <ac:spMkLst>
            <pc:docMk/>
            <pc:sldMk cId="4200628403" sldId="311"/>
            <ac:spMk id="5" creationId="{8EEB6D94-A64F-4E17-BBC8-E43D4583B365}"/>
          </ac:spMkLst>
        </pc:spChg>
        <pc:spChg chg="add mod">
          <ac:chgData name="H.Nonaka" userId="9bc07a20-76bb-4ed4-afb0-418e22c1cb47" providerId="ADAL" clId="{5106785B-4714-415C-A755-548E26F27AC2}" dt="2021-09-02T00:18:58.260" v="3823" actId="571"/>
          <ac:spMkLst>
            <pc:docMk/>
            <pc:sldMk cId="4200628403" sldId="311"/>
            <ac:spMk id="6" creationId="{3D4F7D14-6ECD-494D-BB82-E8E99D077DD1}"/>
          </ac:spMkLst>
        </pc:spChg>
        <pc:spChg chg="add mod">
          <ac:chgData name="H.Nonaka" userId="9bc07a20-76bb-4ed4-afb0-418e22c1cb47" providerId="ADAL" clId="{5106785B-4714-415C-A755-548E26F27AC2}" dt="2021-09-02T00:24:35.604" v="3945" actId="1076"/>
          <ac:spMkLst>
            <pc:docMk/>
            <pc:sldMk cId="4200628403" sldId="311"/>
            <ac:spMk id="7" creationId="{FB38C406-CE02-4786-93FE-96A6F0F340B8}"/>
          </ac:spMkLst>
        </pc:spChg>
      </pc:sldChg>
      <pc:sldChg chg="addSp modSp mod">
        <pc:chgData name="H.Nonaka" userId="9bc07a20-76bb-4ed4-afb0-418e22c1cb47" providerId="ADAL" clId="{5106785B-4714-415C-A755-548E26F27AC2}" dt="2021-09-02T00:28:22.503" v="3963" actId="1076"/>
        <pc:sldMkLst>
          <pc:docMk/>
          <pc:sldMk cId="1859536501" sldId="312"/>
        </pc:sldMkLst>
        <pc:spChg chg="mod">
          <ac:chgData name="H.Nonaka" userId="9bc07a20-76bb-4ed4-afb0-418e22c1cb47" providerId="ADAL" clId="{5106785B-4714-415C-A755-548E26F27AC2}" dt="2021-09-02T00:28:22.503" v="3963" actId="1076"/>
          <ac:spMkLst>
            <pc:docMk/>
            <pc:sldMk cId="1859536501" sldId="312"/>
            <ac:spMk id="3" creationId="{EBB4EB53-58FD-4D14-85AF-AD825189E7C4}"/>
          </ac:spMkLst>
        </pc:spChg>
        <pc:spChg chg="add mod ord">
          <ac:chgData name="H.Nonaka" userId="9bc07a20-76bb-4ed4-afb0-418e22c1cb47" providerId="ADAL" clId="{5106785B-4714-415C-A755-548E26F27AC2}" dt="2021-09-02T00:27:43.360" v="3959" actId="1076"/>
          <ac:spMkLst>
            <pc:docMk/>
            <pc:sldMk cId="1859536501" sldId="312"/>
            <ac:spMk id="5" creationId="{514A147D-F6C2-48F6-9F12-9D58F06D2612}"/>
          </ac:spMkLst>
        </pc:spChg>
      </pc:sldChg>
      <pc:sldChg chg="addSp modSp mod">
        <pc:chgData name="H.Nonaka" userId="9bc07a20-76bb-4ed4-afb0-418e22c1cb47" providerId="ADAL" clId="{5106785B-4714-415C-A755-548E26F27AC2}" dt="2021-09-02T00:30:03.014" v="4001" actId="113"/>
        <pc:sldMkLst>
          <pc:docMk/>
          <pc:sldMk cId="3599149376" sldId="313"/>
        </pc:sldMkLst>
        <pc:spChg chg="mod">
          <ac:chgData name="H.Nonaka" userId="9bc07a20-76bb-4ed4-afb0-418e22c1cb47" providerId="ADAL" clId="{5106785B-4714-415C-A755-548E26F27AC2}" dt="2021-09-02T00:30:03.014" v="4001" actId="113"/>
          <ac:spMkLst>
            <pc:docMk/>
            <pc:sldMk cId="3599149376" sldId="313"/>
            <ac:spMk id="3" creationId="{FA1EB614-B4F8-4E73-9650-A58EBF040E3F}"/>
          </ac:spMkLst>
        </pc:spChg>
        <pc:spChg chg="add mod ord">
          <ac:chgData name="H.Nonaka" userId="9bc07a20-76bb-4ed4-afb0-418e22c1cb47" providerId="ADAL" clId="{5106785B-4714-415C-A755-548E26F27AC2}" dt="2021-09-02T00:28:54.488" v="3966" actId="167"/>
          <ac:spMkLst>
            <pc:docMk/>
            <pc:sldMk cId="3599149376" sldId="313"/>
            <ac:spMk id="5" creationId="{E0709899-B2D2-4E95-9DF0-0872EE449EDA}"/>
          </ac:spMkLst>
        </pc:spChg>
      </pc:sldChg>
      <pc:sldChg chg="addSp delSp modSp mod chgLayout">
        <pc:chgData name="H.Nonaka" userId="9bc07a20-76bb-4ed4-afb0-418e22c1cb47" providerId="ADAL" clId="{5106785B-4714-415C-A755-548E26F27AC2}" dt="2021-09-02T00:31:43.803" v="4003" actId="14100"/>
        <pc:sldMkLst>
          <pc:docMk/>
          <pc:sldMk cId="3959261505" sldId="314"/>
        </pc:sldMkLst>
        <pc:spChg chg="mod ord">
          <ac:chgData name="H.Nonaka" userId="9bc07a20-76bb-4ed4-afb0-418e22c1cb47" providerId="ADAL" clId="{5106785B-4714-415C-A755-548E26F27AC2}" dt="2021-08-30T21:36:40.479" v="841" actId="700"/>
          <ac:spMkLst>
            <pc:docMk/>
            <pc:sldMk cId="3959261505" sldId="314"/>
            <ac:spMk id="2" creationId="{2C961F67-02DC-41DA-8469-025534510691}"/>
          </ac:spMkLst>
        </pc:spChg>
        <pc:spChg chg="del">
          <ac:chgData name="H.Nonaka" userId="9bc07a20-76bb-4ed4-afb0-418e22c1cb47" providerId="ADAL" clId="{5106785B-4714-415C-A755-548E26F27AC2}" dt="2021-08-30T21:04:19.106" v="387" actId="478"/>
          <ac:spMkLst>
            <pc:docMk/>
            <pc:sldMk cId="3959261505" sldId="314"/>
            <ac:spMk id="3" creationId="{FA1EB614-B4F8-4E73-9650-A58EBF040E3F}"/>
          </ac:spMkLst>
        </pc:spChg>
        <pc:spChg chg="mod ord">
          <ac:chgData name="H.Nonaka" userId="9bc07a20-76bb-4ed4-afb0-418e22c1cb47" providerId="ADAL" clId="{5106785B-4714-415C-A755-548E26F27AC2}" dt="2021-08-30T21:36:40.479" v="841" actId="700"/>
          <ac:spMkLst>
            <pc:docMk/>
            <pc:sldMk cId="3959261505" sldId="314"/>
            <ac:spMk id="4" creationId="{12F030A5-2423-443B-A40F-172F14C86C89}"/>
          </ac:spMkLst>
        </pc:spChg>
        <pc:spChg chg="add del mod">
          <ac:chgData name="H.Nonaka" userId="9bc07a20-76bb-4ed4-afb0-418e22c1cb47" providerId="ADAL" clId="{5106785B-4714-415C-A755-548E26F27AC2}" dt="2021-08-30T21:04:23.640" v="388" actId="478"/>
          <ac:spMkLst>
            <pc:docMk/>
            <pc:sldMk cId="3959261505" sldId="314"/>
            <ac:spMk id="5" creationId="{05C6575C-3826-4914-8F50-7AEA48CA7FDD}"/>
          </ac:spMkLst>
        </pc:spChg>
        <pc:spChg chg="add mod">
          <ac:chgData name="H.Nonaka" userId="9bc07a20-76bb-4ed4-afb0-418e22c1cb47" providerId="ADAL" clId="{5106785B-4714-415C-A755-548E26F27AC2}" dt="2021-09-01T23:45:11.645" v="3400" actId="1076"/>
          <ac:spMkLst>
            <pc:docMk/>
            <pc:sldMk cId="3959261505" sldId="314"/>
            <ac:spMk id="7" creationId="{DF933CAB-1E53-42EC-85CD-BF9DD143343C}"/>
          </ac:spMkLst>
        </pc:spChg>
        <pc:spChg chg="add mod ord">
          <ac:chgData name="H.Nonaka" userId="9bc07a20-76bb-4ed4-afb0-418e22c1cb47" providerId="ADAL" clId="{5106785B-4714-415C-A755-548E26F27AC2}" dt="2021-09-02T00:31:43.803" v="4003" actId="14100"/>
          <ac:spMkLst>
            <pc:docMk/>
            <pc:sldMk cId="3959261505" sldId="314"/>
            <ac:spMk id="8" creationId="{BEF81CFB-8F81-4A97-AC2A-D98DC687E343}"/>
          </ac:spMkLst>
        </pc:spChg>
        <pc:spChg chg="add mod">
          <ac:chgData name="H.Nonaka" userId="9bc07a20-76bb-4ed4-afb0-418e22c1cb47" providerId="ADAL" clId="{5106785B-4714-415C-A755-548E26F27AC2}" dt="2021-08-31T01:11:38.898" v="2318" actId="1038"/>
          <ac:spMkLst>
            <pc:docMk/>
            <pc:sldMk cId="3959261505" sldId="314"/>
            <ac:spMk id="10" creationId="{1991DE96-D463-4816-8FD7-729DAAD21594}"/>
          </ac:spMkLst>
        </pc:spChg>
        <pc:spChg chg="add del">
          <ac:chgData name="H.Nonaka" userId="9bc07a20-76bb-4ed4-afb0-418e22c1cb47" providerId="ADAL" clId="{5106785B-4714-415C-A755-548E26F27AC2}" dt="2021-08-30T21:34:20.800" v="838" actId="478"/>
          <ac:spMkLst>
            <pc:docMk/>
            <pc:sldMk cId="3959261505" sldId="314"/>
            <ac:spMk id="11" creationId="{9313978E-5284-49B8-85D3-1C72C1538C66}"/>
          </ac:spMkLst>
        </pc:spChg>
        <pc:spChg chg="add mod ord">
          <ac:chgData name="H.Nonaka" userId="9bc07a20-76bb-4ed4-afb0-418e22c1cb47" providerId="ADAL" clId="{5106785B-4714-415C-A755-548E26F27AC2}" dt="2021-09-02T00:05:39.248" v="3650" actId="20577"/>
          <ac:spMkLst>
            <pc:docMk/>
            <pc:sldMk cId="3959261505" sldId="314"/>
            <ac:spMk id="12" creationId="{F937BC91-138D-4865-A485-91D58251855E}"/>
          </ac:spMkLst>
        </pc:spChg>
        <pc:spChg chg="add del mod">
          <ac:chgData name="H.Nonaka" userId="9bc07a20-76bb-4ed4-afb0-418e22c1cb47" providerId="ADAL" clId="{5106785B-4714-415C-A755-548E26F27AC2}" dt="2021-08-30T22:00:56.340" v="1118" actId="478"/>
          <ac:spMkLst>
            <pc:docMk/>
            <pc:sldMk cId="3959261505" sldId="314"/>
            <ac:spMk id="13" creationId="{C0F982CF-A542-47B3-9664-21508D3ADD7E}"/>
          </ac:spMkLst>
        </pc:spChg>
        <pc:spChg chg="add del mod">
          <ac:chgData name="H.Nonaka" userId="9bc07a20-76bb-4ed4-afb0-418e22c1cb47" providerId="ADAL" clId="{5106785B-4714-415C-A755-548E26F27AC2}" dt="2021-08-30T22:00:56.340" v="1118" actId="478"/>
          <ac:spMkLst>
            <pc:docMk/>
            <pc:sldMk cId="3959261505" sldId="314"/>
            <ac:spMk id="14" creationId="{EDC70890-3FEE-4BF4-8F7B-244201ACF6BB}"/>
          </ac:spMkLst>
        </pc:spChg>
        <pc:spChg chg="add mod">
          <ac:chgData name="H.Nonaka" userId="9bc07a20-76bb-4ed4-afb0-418e22c1cb47" providerId="ADAL" clId="{5106785B-4714-415C-A755-548E26F27AC2}" dt="2021-09-01T23:46:16.457" v="3405" actId="1076"/>
          <ac:spMkLst>
            <pc:docMk/>
            <pc:sldMk cId="3959261505" sldId="314"/>
            <ac:spMk id="15" creationId="{AFD50A8B-FA0B-4D9A-A1D6-0C8DD7FF2470}"/>
          </ac:spMkLst>
        </pc:spChg>
        <pc:graphicFrameChg chg="add mod ord modGraphic">
          <ac:chgData name="H.Nonaka" userId="9bc07a20-76bb-4ed4-afb0-418e22c1cb47" providerId="ADAL" clId="{5106785B-4714-415C-A755-548E26F27AC2}" dt="2021-09-02T00:31:32.772" v="4002" actId="20577"/>
          <ac:graphicFrameMkLst>
            <pc:docMk/>
            <pc:sldMk cId="3959261505" sldId="314"/>
            <ac:graphicFrameMk id="6" creationId="{D3802F5C-11CC-4890-B6B0-2B0FD41A9C13}"/>
          </ac:graphicFrameMkLst>
        </pc:graphicFrameChg>
        <pc:graphicFrameChg chg="add mod modGraphic">
          <ac:chgData name="H.Nonaka" userId="9bc07a20-76bb-4ed4-afb0-418e22c1cb47" providerId="ADAL" clId="{5106785B-4714-415C-A755-548E26F27AC2}" dt="2021-08-31T01:11:38.898" v="2318" actId="1038"/>
          <ac:graphicFrameMkLst>
            <pc:docMk/>
            <pc:sldMk cId="3959261505" sldId="314"/>
            <ac:graphicFrameMk id="9" creationId="{C1142DC5-29C6-4DA5-B4D2-05B1BCDC0E67}"/>
          </ac:graphicFrameMkLst>
        </pc:graphicFrameChg>
      </pc:sldChg>
      <pc:sldChg chg="modSp del mod ord">
        <pc:chgData name="H.Nonaka" userId="9bc07a20-76bb-4ed4-afb0-418e22c1cb47" providerId="ADAL" clId="{5106785B-4714-415C-A755-548E26F27AC2}" dt="2021-09-02T00:01:42.253" v="3619" actId="47"/>
        <pc:sldMkLst>
          <pc:docMk/>
          <pc:sldMk cId="1751778803" sldId="315"/>
        </pc:sldMkLst>
        <pc:spChg chg="mod">
          <ac:chgData name="H.Nonaka" userId="9bc07a20-76bb-4ed4-afb0-418e22c1cb47" providerId="ADAL" clId="{5106785B-4714-415C-A755-548E26F27AC2}" dt="2021-08-30T22:04:31.303" v="1151" actId="20577"/>
          <ac:spMkLst>
            <pc:docMk/>
            <pc:sldMk cId="1751778803" sldId="315"/>
            <ac:spMk id="2" creationId="{7861C1F3-2118-4B59-AC37-FB0F19498056}"/>
          </ac:spMkLst>
        </pc:spChg>
        <pc:spChg chg="mod">
          <ac:chgData name="H.Nonaka" userId="9bc07a20-76bb-4ed4-afb0-418e22c1cb47" providerId="ADAL" clId="{5106785B-4714-415C-A755-548E26F27AC2}" dt="2021-08-31T01:08:18.140" v="2265" actId="20577"/>
          <ac:spMkLst>
            <pc:docMk/>
            <pc:sldMk cId="1751778803" sldId="315"/>
            <ac:spMk id="3" creationId="{43A11AA6-56FC-4BF8-A9B5-8A19D72C179E}"/>
          </ac:spMkLst>
        </pc:spChg>
      </pc:sldChg>
      <pc:sldChg chg="addSp delSp modSp mod">
        <pc:chgData name="H.Nonaka" userId="9bc07a20-76bb-4ed4-afb0-418e22c1cb47" providerId="ADAL" clId="{5106785B-4714-415C-A755-548E26F27AC2}" dt="2021-09-02T00:32:43.200" v="4004" actId="1076"/>
        <pc:sldMkLst>
          <pc:docMk/>
          <pc:sldMk cId="1839283026" sldId="316"/>
        </pc:sldMkLst>
        <pc:spChg chg="mod">
          <ac:chgData name="H.Nonaka" userId="9bc07a20-76bb-4ed4-afb0-418e22c1cb47" providerId="ADAL" clId="{5106785B-4714-415C-A755-548E26F27AC2}" dt="2021-09-02T00:08:16.641" v="3705" actId="948"/>
          <ac:spMkLst>
            <pc:docMk/>
            <pc:sldMk cId="1839283026" sldId="316"/>
            <ac:spMk id="3" creationId="{9098BD66-8FA2-411D-9A73-E7C09F7F342C}"/>
          </ac:spMkLst>
        </pc:spChg>
        <pc:spChg chg="mod">
          <ac:chgData name="H.Nonaka" userId="9bc07a20-76bb-4ed4-afb0-418e22c1cb47" providerId="ADAL" clId="{5106785B-4714-415C-A755-548E26F27AC2}" dt="2021-09-02T00:02:48.076" v="3625" actId="1076"/>
          <ac:spMkLst>
            <pc:docMk/>
            <pc:sldMk cId="1839283026" sldId="316"/>
            <ac:spMk id="4" creationId="{5DAB4168-4428-464E-8476-883086B6AD2F}"/>
          </ac:spMkLst>
        </pc:spChg>
        <pc:spChg chg="add mod">
          <ac:chgData name="H.Nonaka" userId="9bc07a20-76bb-4ed4-afb0-418e22c1cb47" providerId="ADAL" clId="{5106785B-4714-415C-A755-548E26F27AC2}" dt="2021-09-02T00:32:43.200" v="4004" actId="1076"/>
          <ac:spMkLst>
            <pc:docMk/>
            <pc:sldMk cId="1839283026" sldId="316"/>
            <ac:spMk id="6" creationId="{8AE4DAD3-E91A-4AFD-8145-BFCFB31BA279}"/>
          </ac:spMkLst>
        </pc:spChg>
        <pc:spChg chg="add del mod">
          <ac:chgData name="H.Nonaka" userId="9bc07a20-76bb-4ed4-afb0-418e22c1cb47" providerId="ADAL" clId="{5106785B-4714-415C-A755-548E26F27AC2}" dt="2021-08-30T22:17:33.443" v="1213" actId="478"/>
          <ac:spMkLst>
            <pc:docMk/>
            <pc:sldMk cId="1839283026" sldId="316"/>
            <ac:spMk id="7" creationId="{82FAAEB4-94B6-4109-B24A-42B395073C73}"/>
          </ac:spMkLst>
        </pc:spChg>
        <pc:spChg chg="add del mod">
          <ac:chgData name="H.Nonaka" userId="9bc07a20-76bb-4ed4-afb0-418e22c1cb47" providerId="ADAL" clId="{5106785B-4714-415C-A755-548E26F27AC2}" dt="2021-09-02T00:13:25.604" v="3764" actId="478"/>
          <ac:spMkLst>
            <pc:docMk/>
            <pc:sldMk cId="1839283026" sldId="316"/>
            <ac:spMk id="8" creationId="{7B5E36B2-E461-4566-9179-BDCD23E82587}"/>
          </ac:spMkLst>
        </pc:spChg>
        <pc:spChg chg="add del mod">
          <ac:chgData name="H.Nonaka" userId="9bc07a20-76bb-4ed4-afb0-418e22c1cb47" providerId="ADAL" clId="{5106785B-4714-415C-A755-548E26F27AC2}" dt="2021-09-02T00:13:49.309" v="3776" actId="478"/>
          <ac:spMkLst>
            <pc:docMk/>
            <pc:sldMk cId="1839283026" sldId="316"/>
            <ac:spMk id="9" creationId="{2D6DDB23-2365-49EF-AC57-467E5EFA2901}"/>
          </ac:spMkLst>
        </pc:spChg>
        <pc:spChg chg="add del mod">
          <ac:chgData name="H.Nonaka" userId="9bc07a20-76bb-4ed4-afb0-418e22c1cb47" providerId="ADAL" clId="{5106785B-4714-415C-A755-548E26F27AC2}" dt="2021-09-02T00:14:27.874" v="3786" actId="478"/>
          <ac:spMkLst>
            <pc:docMk/>
            <pc:sldMk cId="1839283026" sldId="316"/>
            <ac:spMk id="10" creationId="{9F686C0C-E0B1-401F-8C92-A1B0A03E6D62}"/>
          </ac:spMkLst>
        </pc:spChg>
        <pc:spChg chg="add mod">
          <ac:chgData name="H.Nonaka" userId="9bc07a20-76bb-4ed4-afb0-418e22c1cb47" providerId="ADAL" clId="{5106785B-4714-415C-A755-548E26F27AC2}" dt="2021-09-02T00:32:43.200" v="4004" actId="1076"/>
          <ac:spMkLst>
            <pc:docMk/>
            <pc:sldMk cId="1839283026" sldId="316"/>
            <ac:spMk id="11" creationId="{08D4E9C8-2A03-4A53-89C8-AABA6534CCB2}"/>
          </ac:spMkLst>
        </pc:spChg>
        <pc:spChg chg="add del mod">
          <ac:chgData name="H.Nonaka" userId="9bc07a20-76bb-4ed4-afb0-418e22c1cb47" providerId="ADAL" clId="{5106785B-4714-415C-A755-548E26F27AC2}" dt="2021-09-02T00:13:01.764" v="3745" actId="478"/>
          <ac:spMkLst>
            <pc:docMk/>
            <pc:sldMk cId="1839283026" sldId="316"/>
            <ac:spMk id="12" creationId="{AB532D55-FFE1-4E47-9E84-C8BD8DC4B62D}"/>
          </ac:spMkLst>
        </pc:spChg>
        <pc:spChg chg="add mod">
          <ac:chgData name="H.Nonaka" userId="9bc07a20-76bb-4ed4-afb0-418e22c1cb47" providerId="ADAL" clId="{5106785B-4714-415C-A755-548E26F27AC2}" dt="2021-09-02T00:32:43.200" v="4004" actId="1076"/>
          <ac:spMkLst>
            <pc:docMk/>
            <pc:sldMk cId="1839283026" sldId="316"/>
            <ac:spMk id="13" creationId="{8F10EE93-967D-436F-80E5-4F32F71B2A1C}"/>
          </ac:spMkLst>
        </pc:spChg>
        <pc:spChg chg="add mod">
          <ac:chgData name="H.Nonaka" userId="9bc07a20-76bb-4ed4-afb0-418e22c1cb47" providerId="ADAL" clId="{5106785B-4714-415C-A755-548E26F27AC2}" dt="2021-09-02T00:32:43.200" v="4004" actId="1076"/>
          <ac:spMkLst>
            <pc:docMk/>
            <pc:sldMk cId="1839283026" sldId="316"/>
            <ac:spMk id="14" creationId="{A746A3E9-B9E1-4C0F-97C4-4878C874C225}"/>
          </ac:spMkLst>
        </pc:spChg>
        <pc:spChg chg="add mod">
          <ac:chgData name="H.Nonaka" userId="9bc07a20-76bb-4ed4-afb0-418e22c1cb47" providerId="ADAL" clId="{5106785B-4714-415C-A755-548E26F27AC2}" dt="2021-09-02T00:32:43.200" v="4004" actId="1076"/>
          <ac:spMkLst>
            <pc:docMk/>
            <pc:sldMk cId="1839283026" sldId="316"/>
            <ac:spMk id="15" creationId="{FE8D2C62-DFF6-4188-BD96-9C9E560D13AA}"/>
          </ac:spMkLst>
        </pc:spChg>
        <pc:spChg chg="add mod">
          <ac:chgData name="H.Nonaka" userId="9bc07a20-76bb-4ed4-afb0-418e22c1cb47" providerId="ADAL" clId="{5106785B-4714-415C-A755-548E26F27AC2}" dt="2021-09-02T00:32:43.200" v="4004" actId="1076"/>
          <ac:spMkLst>
            <pc:docMk/>
            <pc:sldMk cId="1839283026" sldId="316"/>
            <ac:spMk id="16" creationId="{3B39F098-7723-44DD-ABBB-69B6B40E1DA7}"/>
          </ac:spMkLst>
        </pc:spChg>
        <pc:graphicFrameChg chg="add mod modGraphic">
          <ac:chgData name="H.Nonaka" userId="9bc07a20-76bb-4ed4-afb0-418e22c1cb47" providerId="ADAL" clId="{5106785B-4714-415C-A755-548E26F27AC2}" dt="2021-09-02T00:32:43.200" v="4004" actId="1076"/>
          <ac:graphicFrameMkLst>
            <pc:docMk/>
            <pc:sldMk cId="1839283026" sldId="316"/>
            <ac:graphicFrameMk id="5" creationId="{9D341A03-5B21-4003-B8D8-6F578686CD24}"/>
          </ac:graphicFrameMkLst>
        </pc:graphicFrameChg>
      </pc:sldChg>
      <pc:sldChg chg="del">
        <pc:chgData name="H.Nonaka" userId="9bc07a20-76bb-4ed4-afb0-418e22c1cb47" providerId="ADAL" clId="{5106785B-4714-415C-A755-548E26F27AC2}" dt="2021-08-31T00:21:13.819" v="1797" actId="47"/>
        <pc:sldMkLst>
          <pc:docMk/>
          <pc:sldMk cId="3985287460" sldId="317"/>
        </pc:sldMkLst>
      </pc:sldChg>
      <pc:sldChg chg="add del">
        <pc:chgData name="H.Nonaka" userId="9bc07a20-76bb-4ed4-afb0-418e22c1cb47" providerId="ADAL" clId="{5106785B-4714-415C-A755-548E26F27AC2}" dt="2021-08-30T22:29:02.168" v="1331" actId="47"/>
        <pc:sldMkLst>
          <pc:docMk/>
          <pc:sldMk cId="1105735027" sldId="318"/>
        </pc:sldMkLst>
      </pc:sldChg>
    </pc:docChg>
  </pc:docChgLst>
  <pc:docChgLst>
    <pc:chgData name="H.Nonaka" userId="9bc07a20-76bb-4ed4-afb0-418e22c1cb47" providerId="ADAL" clId="{A1E272E8-A1C9-4A18-B80A-7D563012E396}"/>
    <pc:docChg chg="custSel modSld">
      <pc:chgData name="H.Nonaka" userId="9bc07a20-76bb-4ed4-afb0-418e22c1cb47" providerId="ADAL" clId="{A1E272E8-A1C9-4A18-B80A-7D563012E396}" dt="2022-03-23T01:06:18.343" v="1"/>
      <pc:docMkLst>
        <pc:docMk/>
      </pc:docMkLst>
      <pc:sldChg chg="delSp modSp mod">
        <pc:chgData name="H.Nonaka" userId="9bc07a20-76bb-4ed4-afb0-418e22c1cb47" providerId="ADAL" clId="{A1E272E8-A1C9-4A18-B80A-7D563012E396}" dt="2022-03-23T01:06:18.343" v="1"/>
        <pc:sldMkLst>
          <pc:docMk/>
          <pc:sldMk cId="1751280998" sldId="327"/>
        </pc:sldMkLst>
        <pc:spChg chg="del">
          <ac:chgData name="H.Nonaka" userId="9bc07a20-76bb-4ed4-afb0-418e22c1cb47" providerId="ADAL" clId="{A1E272E8-A1C9-4A18-B80A-7D563012E396}" dt="2022-03-23T01:06:00.775" v="0" actId="478"/>
          <ac:spMkLst>
            <pc:docMk/>
            <pc:sldMk cId="1751280998" sldId="327"/>
            <ac:spMk id="3" creationId="{02D27480-0ED4-4A5A-8AC5-F0F5D2689551}"/>
          </ac:spMkLst>
        </pc:spChg>
        <pc:graphicFrameChg chg="mod">
          <ac:chgData name="H.Nonaka" userId="9bc07a20-76bb-4ed4-afb0-418e22c1cb47" providerId="ADAL" clId="{A1E272E8-A1C9-4A18-B80A-7D563012E396}" dt="2022-03-23T01:06:18.343" v="1"/>
          <ac:graphicFrameMkLst>
            <pc:docMk/>
            <pc:sldMk cId="1751280998" sldId="327"/>
            <ac:graphicFrameMk id="5" creationId="{51FF0ABA-46EF-459D-A8D6-FC08427C3456}"/>
          </ac:graphicFrameMkLst>
        </pc:graphicFrameChg>
      </pc:sldChg>
    </pc:docChg>
  </pc:docChgLst>
  <pc:docChgLst>
    <pc:chgData name="H.Nonaka" userId="9bc07a20-76bb-4ed4-afb0-418e22c1cb47" providerId="ADAL" clId="{90FEC801-883A-401A-A654-67743C54088A}"/>
    <pc:docChg chg="custSel modSld">
      <pc:chgData name="H.Nonaka" userId="9bc07a20-76bb-4ed4-afb0-418e22c1cb47" providerId="ADAL" clId="{90FEC801-883A-401A-A654-67743C54088A}" dt="2021-11-30T00:37:42.257" v="13" actId="1076"/>
      <pc:docMkLst>
        <pc:docMk/>
      </pc:docMkLst>
      <pc:sldChg chg="modSp mod">
        <pc:chgData name="H.Nonaka" userId="9bc07a20-76bb-4ed4-afb0-418e22c1cb47" providerId="ADAL" clId="{90FEC801-883A-401A-A654-67743C54088A}" dt="2021-11-30T00:36:05.212" v="6" actId="20577"/>
        <pc:sldMkLst>
          <pc:docMk/>
          <pc:sldMk cId="3219252987" sldId="310"/>
        </pc:sldMkLst>
        <pc:spChg chg="mod">
          <ac:chgData name="H.Nonaka" userId="9bc07a20-76bb-4ed4-afb0-418e22c1cb47" providerId="ADAL" clId="{90FEC801-883A-401A-A654-67743C54088A}" dt="2021-11-30T00:36:05.212" v="6" actId="20577"/>
          <ac:spMkLst>
            <pc:docMk/>
            <pc:sldMk cId="3219252987" sldId="310"/>
            <ac:spMk id="3" creationId="{929C28EE-A2BB-4FAD-A36B-10B4C90EB743}"/>
          </ac:spMkLst>
        </pc:spChg>
      </pc:sldChg>
      <pc:sldChg chg="modSp mod">
        <pc:chgData name="H.Nonaka" userId="9bc07a20-76bb-4ed4-afb0-418e22c1cb47" providerId="ADAL" clId="{90FEC801-883A-401A-A654-67743C54088A}" dt="2021-11-30T00:37:42.257" v="13" actId="1076"/>
        <pc:sldMkLst>
          <pc:docMk/>
          <pc:sldMk cId="2495682271" sldId="313"/>
        </pc:sldMkLst>
        <pc:spChg chg="mod">
          <ac:chgData name="H.Nonaka" userId="9bc07a20-76bb-4ed4-afb0-418e22c1cb47" providerId="ADAL" clId="{90FEC801-883A-401A-A654-67743C54088A}" dt="2021-11-30T00:37:42.257" v="13" actId="1076"/>
          <ac:spMkLst>
            <pc:docMk/>
            <pc:sldMk cId="2495682271" sldId="313"/>
            <ac:spMk id="6" creationId="{E7C1189C-A48E-43EC-8004-A0E479801734}"/>
          </ac:spMkLst>
        </pc:spChg>
      </pc:sldChg>
      <pc:sldChg chg="modSp mod">
        <pc:chgData name="H.Nonaka" userId="9bc07a20-76bb-4ed4-afb0-418e22c1cb47" providerId="ADAL" clId="{90FEC801-883A-401A-A654-67743C54088A}" dt="2021-11-30T00:35:08.689" v="0" actId="313"/>
        <pc:sldMkLst>
          <pc:docMk/>
          <pc:sldMk cId="3828603858" sldId="317"/>
        </pc:sldMkLst>
        <pc:spChg chg="mod">
          <ac:chgData name="H.Nonaka" userId="9bc07a20-76bb-4ed4-afb0-418e22c1cb47" providerId="ADAL" clId="{90FEC801-883A-401A-A654-67743C54088A}" dt="2021-11-30T00:35:08.689" v="0" actId="313"/>
          <ac:spMkLst>
            <pc:docMk/>
            <pc:sldMk cId="3828603858" sldId="317"/>
            <ac:spMk id="27" creationId="{D69372AA-2618-4424-980A-8D7E3ADB451E}"/>
          </ac:spMkLst>
        </pc:spChg>
      </pc:sldChg>
    </pc:docChg>
  </pc:docChgLst>
  <pc:docChgLst>
    <pc:chgData name="H.Nonaka" userId="9bc07a20-76bb-4ed4-afb0-418e22c1cb47" providerId="ADAL" clId="{915166D2-7FE9-4D4A-A84A-E3841973D416}"/>
    <pc:docChg chg="undo redo custSel addSld delSld modSld">
      <pc:chgData name="H.Nonaka" userId="9bc07a20-76bb-4ed4-afb0-418e22c1cb47" providerId="ADAL" clId="{915166D2-7FE9-4D4A-A84A-E3841973D416}" dt="2022-02-04T08:53:34.193" v="1197" actId="207"/>
      <pc:docMkLst>
        <pc:docMk/>
      </pc:docMkLst>
      <pc:sldChg chg="modSp mod">
        <pc:chgData name="H.Nonaka" userId="9bc07a20-76bb-4ed4-afb0-418e22c1cb47" providerId="ADAL" clId="{915166D2-7FE9-4D4A-A84A-E3841973D416}" dt="2022-02-03T18:04:45.295" v="1195" actId="20577"/>
        <pc:sldMkLst>
          <pc:docMk/>
          <pc:sldMk cId="1394279844" sldId="295"/>
        </pc:sldMkLst>
        <pc:spChg chg="mod">
          <ac:chgData name="H.Nonaka" userId="9bc07a20-76bb-4ed4-afb0-418e22c1cb47" providerId="ADAL" clId="{915166D2-7FE9-4D4A-A84A-E3841973D416}" dt="2022-02-03T18:04:45.295" v="1195" actId="20577"/>
          <ac:spMkLst>
            <pc:docMk/>
            <pc:sldMk cId="1394279844" sldId="295"/>
            <ac:spMk id="18" creationId="{00000000-0000-0000-0000-000000000000}"/>
          </ac:spMkLst>
        </pc:spChg>
        <pc:spChg chg="mod">
          <ac:chgData name="H.Nonaka" userId="9bc07a20-76bb-4ed4-afb0-418e22c1cb47" providerId="ADAL" clId="{915166D2-7FE9-4D4A-A84A-E3841973D416}" dt="2022-02-03T17:36:36.803" v="678" actId="20577"/>
          <ac:spMkLst>
            <pc:docMk/>
            <pc:sldMk cId="1394279844" sldId="295"/>
            <ac:spMk id="4098" creationId="{00000000-0000-0000-0000-000000000000}"/>
          </ac:spMkLst>
        </pc:spChg>
      </pc:sldChg>
      <pc:sldChg chg="del">
        <pc:chgData name="H.Nonaka" userId="9bc07a20-76bb-4ed4-afb0-418e22c1cb47" providerId="ADAL" clId="{915166D2-7FE9-4D4A-A84A-E3841973D416}" dt="2022-02-03T17:19:28.853" v="660" actId="47"/>
        <pc:sldMkLst>
          <pc:docMk/>
          <pc:sldMk cId="3219252987" sldId="310"/>
        </pc:sldMkLst>
      </pc:sldChg>
      <pc:sldChg chg="delSp modSp mod">
        <pc:chgData name="H.Nonaka" userId="9bc07a20-76bb-4ed4-afb0-418e22c1cb47" providerId="ADAL" clId="{915166D2-7FE9-4D4A-A84A-E3841973D416}" dt="2022-02-03T17:35:48.980" v="673" actId="14734"/>
        <pc:sldMkLst>
          <pc:docMk/>
          <pc:sldMk cId="2495682271" sldId="313"/>
        </pc:sldMkLst>
        <pc:spChg chg="del">
          <ac:chgData name="H.Nonaka" userId="9bc07a20-76bb-4ed4-afb0-418e22c1cb47" providerId="ADAL" clId="{915166D2-7FE9-4D4A-A84A-E3841973D416}" dt="2022-02-03T17:20:05.678" v="666" actId="478"/>
          <ac:spMkLst>
            <pc:docMk/>
            <pc:sldMk cId="2495682271" sldId="313"/>
            <ac:spMk id="5" creationId="{B46A4984-D5DD-4F93-ABA7-43453F190871}"/>
          </ac:spMkLst>
        </pc:spChg>
        <pc:spChg chg="del">
          <ac:chgData name="H.Nonaka" userId="9bc07a20-76bb-4ed4-afb0-418e22c1cb47" providerId="ADAL" clId="{915166D2-7FE9-4D4A-A84A-E3841973D416}" dt="2022-02-03T17:19:46.335" v="662" actId="478"/>
          <ac:spMkLst>
            <pc:docMk/>
            <pc:sldMk cId="2495682271" sldId="313"/>
            <ac:spMk id="6" creationId="{E7C1189C-A48E-43EC-8004-A0E479801734}"/>
          </ac:spMkLst>
        </pc:spChg>
        <pc:spChg chg="del">
          <ac:chgData name="H.Nonaka" userId="9bc07a20-76bb-4ed4-afb0-418e22c1cb47" providerId="ADAL" clId="{915166D2-7FE9-4D4A-A84A-E3841973D416}" dt="2022-02-03T17:20:05.678" v="666" actId="478"/>
          <ac:spMkLst>
            <pc:docMk/>
            <pc:sldMk cId="2495682271" sldId="313"/>
            <ac:spMk id="8" creationId="{5D360C3A-4E13-4F11-A56B-52C59961FFB0}"/>
          </ac:spMkLst>
        </pc:spChg>
        <pc:spChg chg="mod">
          <ac:chgData name="H.Nonaka" userId="9bc07a20-76bb-4ed4-afb0-418e22c1cb47" providerId="ADAL" clId="{915166D2-7FE9-4D4A-A84A-E3841973D416}" dt="2022-02-03T17:19:43.415" v="661" actId="14100"/>
          <ac:spMkLst>
            <pc:docMk/>
            <pc:sldMk cId="2495682271" sldId="313"/>
            <ac:spMk id="4098" creationId="{00000000-0000-0000-0000-000000000000}"/>
          </ac:spMkLst>
        </pc:spChg>
        <pc:graphicFrameChg chg="mod modGraphic">
          <ac:chgData name="H.Nonaka" userId="9bc07a20-76bb-4ed4-afb0-418e22c1cb47" providerId="ADAL" clId="{915166D2-7FE9-4D4A-A84A-E3841973D416}" dt="2022-02-03T17:35:48.980" v="673" actId="14734"/>
          <ac:graphicFrameMkLst>
            <pc:docMk/>
            <pc:sldMk cId="2495682271" sldId="313"/>
            <ac:graphicFrameMk id="4" creationId="{00000000-0000-0000-0000-000000000000}"/>
          </ac:graphicFrameMkLst>
        </pc:graphicFrameChg>
      </pc:sldChg>
      <pc:sldChg chg="modSp">
        <pc:chgData name="H.Nonaka" userId="9bc07a20-76bb-4ed4-afb0-418e22c1cb47" providerId="ADAL" clId="{915166D2-7FE9-4D4A-A84A-E3841973D416}" dt="2022-02-03T17:36:03.990" v="674" actId="14100"/>
        <pc:sldMkLst>
          <pc:docMk/>
          <pc:sldMk cId="3323635982" sldId="314"/>
        </pc:sldMkLst>
        <pc:spChg chg="mod">
          <ac:chgData name="H.Nonaka" userId="9bc07a20-76bb-4ed4-afb0-418e22c1cb47" providerId="ADAL" clId="{915166D2-7FE9-4D4A-A84A-E3841973D416}" dt="2022-02-03T17:36:03.990" v="674" actId="14100"/>
          <ac:spMkLst>
            <pc:docMk/>
            <pc:sldMk cId="3323635982" sldId="314"/>
            <ac:spMk id="4098" creationId="{00000000-0000-0000-0000-000000000000}"/>
          </ac:spMkLst>
        </pc:spChg>
      </pc:sldChg>
      <pc:sldChg chg="del">
        <pc:chgData name="H.Nonaka" userId="9bc07a20-76bb-4ed4-afb0-418e22c1cb47" providerId="ADAL" clId="{915166D2-7FE9-4D4A-A84A-E3841973D416}" dt="2022-02-03T17:19:28.853" v="660" actId="47"/>
        <pc:sldMkLst>
          <pc:docMk/>
          <pc:sldMk cId="3828603858" sldId="317"/>
        </pc:sldMkLst>
      </pc:sldChg>
      <pc:sldChg chg="modSp mod">
        <pc:chgData name="H.Nonaka" userId="9bc07a20-76bb-4ed4-afb0-418e22c1cb47" providerId="ADAL" clId="{915166D2-7FE9-4D4A-A84A-E3841973D416}" dt="2022-02-03T17:10:16.534" v="212" actId="21"/>
        <pc:sldMkLst>
          <pc:docMk/>
          <pc:sldMk cId="163887383" sldId="319"/>
        </pc:sldMkLst>
        <pc:spChg chg="mod">
          <ac:chgData name="H.Nonaka" userId="9bc07a20-76bb-4ed4-afb0-418e22c1cb47" providerId="ADAL" clId="{915166D2-7FE9-4D4A-A84A-E3841973D416}" dt="2022-02-03T17:10:16.534" v="212" actId="21"/>
          <ac:spMkLst>
            <pc:docMk/>
            <pc:sldMk cId="163887383" sldId="319"/>
            <ac:spMk id="3" creationId="{93A6C00C-B933-4AB5-ADBA-22EA6B345B00}"/>
          </ac:spMkLst>
        </pc:spChg>
      </pc:sldChg>
      <pc:sldChg chg="modSp mod">
        <pc:chgData name="H.Nonaka" userId="9bc07a20-76bb-4ed4-afb0-418e22c1cb47" providerId="ADAL" clId="{915166D2-7FE9-4D4A-A84A-E3841973D416}" dt="2022-02-03T17:12:58.071" v="385" actId="20577"/>
        <pc:sldMkLst>
          <pc:docMk/>
          <pc:sldMk cId="1954760036" sldId="320"/>
        </pc:sldMkLst>
        <pc:spChg chg="mod">
          <ac:chgData name="H.Nonaka" userId="9bc07a20-76bb-4ed4-afb0-418e22c1cb47" providerId="ADAL" clId="{915166D2-7FE9-4D4A-A84A-E3841973D416}" dt="2022-02-03T17:12:58.071" v="385" actId="20577"/>
          <ac:spMkLst>
            <pc:docMk/>
            <pc:sldMk cId="1954760036" sldId="320"/>
            <ac:spMk id="3" creationId="{868C4AD4-7F83-4436-85AD-D5071003CF7A}"/>
          </ac:spMkLst>
        </pc:spChg>
      </pc:sldChg>
      <pc:sldChg chg="addSp delSp modSp new mod chgLayout">
        <pc:chgData name="H.Nonaka" userId="9bc07a20-76bb-4ed4-afb0-418e22c1cb47" providerId="ADAL" clId="{915166D2-7FE9-4D4A-A84A-E3841973D416}" dt="2022-02-03T17:06:22.436" v="28" actId="208"/>
        <pc:sldMkLst>
          <pc:docMk/>
          <pc:sldMk cId="4064925395" sldId="321"/>
        </pc:sldMkLst>
        <pc:spChg chg="del">
          <ac:chgData name="H.Nonaka" userId="9bc07a20-76bb-4ed4-afb0-418e22c1cb47" providerId="ADAL" clId="{915166D2-7FE9-4D4A-A84A-E3841973D416}" dt="2022-02-03T17:06:03.948" v="26" actId="700"/>
          <ac:spMkLst>
            <pc:docMk/>
            <pc:sldMk cId="4064925395" sldId="321"/>
            <ac:spMk id="2" creationId="{9A1EF504-DF5A-4EC5-BBEE-34874EC4F19F}"/>
          </ac:spMkLst>
        </pc:spChg>
        <pc:spChg chg="del">
          <ac:chgData name="H.Nonaka" userId="9bc07a20-76bb-4ed4-afb0-418e22c1cb47" providerId="ADAL" clId="{915166D2-7FE9-4D4A-A84A-E3841973D416}" dt="2022-02-03T17:04:18.910" v="2" actId="478"/>
          <ac:spMkLst>
            <pc:docMk/>
            <pc:sldMk cId="4064925395" sldId="321"/>
            <ac:spMk id="3" creationId="{39449327-B0EF-4061-92A9-1BDF85152DC6}"/>
          </ac:spMkLst>
        </pc:spChg>
        <pc:spChg chg="mod ord">
          <ac:chgData name="H.Nonaka" userId="9bc07a20-76bb-4ed4-afb0-418e22c1cb47" providerId="ADAL" clId="{915166D2-7FE9-4D4A-A84A-E3841973D416}" dt="2022-02-03T17:06:03.948" v="26" actId="700"/>
          <ac:spMkLst>
            <pc:docMk/>
            <pc:sldMk cId="4064925395" sldId="321"/>
            <ac:spMk id="4" creationId="{5A52E4F4-1269-423C-90F8-94C2F28C3804}"/>
          </ac:spMkLst>
        </pc:spChg>
        <pc:spChg chg="add mod ord">
          <ac:chgData name="H.Nonaka" userId="9bc07a20-76bb-4ed4-afb0-418e22c1cb47" providerId="ADAL" clId="{915166D2-7FE9-4D4A-A84A-E3841973D416}" dt="2022-02-03T17:06:03.948" v="26" actId="700"/>
          <ac:spMkLst>
            <pc:docMk/>
            <pc:sldMk cId="4064925395" sldId="321"/>
            <ac:spMk id="10" creationId="{5ECB6C03-46B6-40B1-868B-447351118478}"/>
          </ac:spMkLst>
        </pc:spChg>
        <pc:spChg chg="add mod ord">
          <ac:chgData name="H.Nonaka" userId="9bc07a20-76bb-4ed4-afb0-418e22c1cb47" providerId="ADAL" clId="{915166D2-7FE9-4D4A-A84A-E3841973D416}" dt="2022-02-03T17:06:03.948" v="26" actId="700"/>
          <ac:spMkLst>
            <pc:docMk/>
            <pc:sldMk cId="4064925395" sldId="321"/>
            <ac:spMk id="11" creationId="{34395BD9-03FE-485B-924E-5D394EFF0355}"/>
          </ac:spMkLst>
        </pc:spChg>
        <pc:picChg chg="add mod">
          <ac:chgData name="H.Nonaka" userId="9bc07a20-76bb-4ed4-afb0-418e22c1cb47" providerId="ADAL" clId="{915166D2-7FE9-4D4A-A84A-E3841973D416}" dt="2022-02-03T17:06:22.436" v="28" actId="208"/>
          <ac:picMkLst>
            <pc:docMk/>
            <pc:sldMk cId="4064925395" sldId="321"/>
            <ac:picMk id="6" creationId="{DABA4081-CA48-40DF-94F3-84D264364D89}"/>
          </ac:picMkLst>
        </pc:picChg>
        <pc:picChg chg="add del mod">
          <ac:chgData name="H.Nonaka" userId="9bc07a20-76bb-4ed4-afb0-418e22c1cb47" providerId="ADAL" clId="{915166D2-7FE9-4D4A-A84A-E3841973D416}" dt="2022-02-03T17:04:23.214" v="9" actId="21"/>
          <ac:picMkLst>
            <pc:docMk/>
            <pc:sldMk cId="4064925395" sldId="321"/>
            <ac:picMk id="8" creationId="{BA130439-B41F-42E6-9B9A-080D77747BAA}"/>
          </ac:picMkLst>
        </pc:picChg>
        <pc:picChg chg="add del mod">
          <ac:chgData name="H.Nonaka" userId="9bc07a20-76bb-4ed4-afb0-418e22c1cb47" providerId="ADAL" clId="{915166D2-7FE9-4D4A-A84A-E3841973D416}" dt="2022-02-03T17:05:59.884" v="25"/>
          <ac:picMkLst>
            <pc:docMk/>
            <pc:sldMk cId="4064925395" sldId="321"/>
            <ac:picMk id="9" creationId="{D0E2D408-1AB2-4523-A789-04E1A41D36D0}"/>
          </ac:picMkLst>
        </pc:picChg>
      </pc:sldChg>
      <pc:sldChg chg="addSp modSp new mod">
        <pc:chgData name="H.Nonaka" userId="9bc07a20-76bb-4ed4-afb0-418e22c1cb47" providerId="ADAL" clId="{915166D2-7FE9-4D4A-A84A-E3841973D416}" dt="2022-02-03T17:06:28.873" v="29" actId="208"/>
        <pc:sldMkLst>
          <pc:docMk/>
          <pc:sldMk cId="1233736072" sldId="322"/>
        </pc:sldMkLst>
        <pc:picChg chg="add mod">
          <ac:chgData name="H.Nonaka" userId="9bc07a20-76bb-4ed4-afb0-418e22c1cb47" providerId="ADAL" clId="{915166D2-7FE9-4D4A-A84A-E3841973D416}" dt="2022-02-03T17:06:28.873" v="29" actId="208"/>
          <ac:picMkLst>
            <pc:docMk/>
            <pc:sldMk cId="1233736072" sldId="322"/>
            <ac:picMk id="5" creationId="{1FDC9182-8222-47C8-A4D6-590FB182093F}"/>
          </ac:picMkLst>
        </pc:picChg>
      </pc:sldChg>
      <pc:sldChg chg="modSp new mod">
        <pc:chgData name="H.Nonaka" userId="9bc07a20-76bb-4ed4-afb0-418e22c1cb47" providerId="ADAL" clId="{915166D2-7FE9-4D4A-A84A-E3841973D416}" dt="2022-02-03T17:14:51.910" v="431" actId="20577"/>
        <pc:sldMkLst>
          <pc:docMk/>
          <pc:sldMk cId="1947817780" sldId="323"/>
        </pc:sldMkLst>
        <pc:spChg chg="mod">
          <ac:chgData name="H.Nonaka" userId="9bc07a20-76bb-4ed4-afb0-418e22c1cb47" providerId="ADAL" clId="{915166D2-7FE9-4D4A-A84A-E3841973D416}" dt="2022-02-03T17:13:43.914" v="408" actId="20577"/>
          <ac:spMkLst>
            <pc:docMk/>
            <pc:sldMk cId="1947817780" sldId="323"/>
            <ac:spMk id="2" creationId="{1A67F05E-D3A1-48AD-8D78-D83AD05DD1E6}"/>
          </ac:spMkLst>
        </pc:spChg>
        <pc:spChg chg="mod">
          <ac:chgData name="H.Nonaka" userId="9bc07a20-76bb-4ed4-afb0-418e22c1cb47" providerId="ADAL" clId="{915166D2-7FE9-4D4A-A84A-E3841973D416}" dt="2022-02-03T17:14:51.910" v="431" actId="20577"/>
          <ac:spMkLst>
            <pc:docMk/>
            <pc:sldMk cId="1947817780" sldId="323"/>
            <ac:spMk id="3" creationId="{FFD1936C-AF36-443B-B3B1-EA7CB6F9A3C5}"/>
          </ac:spMkLst>
        </pc:spChg>
      </pc:sldChg>
      <pc:sldChg chg="addSp modSp new mod">
        <pc:chgData name="H.Nonaka" userId="9bc07a20-76bb-4ed4-afb0-418e22c1cb47" providerId="ADAL" clId="{915166D2-7FE9-4D4A-A84A-E3841973D416}" dt="2022-02-04T08:53:34.193" v="1197" actId="207"/>
        <pc:sldMkLst>
          <pc:docMk/>
          <pc:sldMk cId="3850051957" sldId="324"/>
        </pc:sldMkLst>
        <pc:spChg chg="mod">
          <ac:chgData name="H.Nonaka" userId="9bc07a20-76bb-4ed4-afb0-418e22c1cb47" providerId="ADAL" clId="{915166D2-7FE9-4D4A-A84A-E3841973D416}" dt="2022-02-03T17:14:35.503" v="419"/>
          <ac:spMkLst>
            <pc:docMk/>
            <pc:sldMk cId="3850051957" sldId="324"/>
            <ac:spMk id="2" creationId="{6989EAD2-3EFC-434C-AF41-ECA4D34453CF}"/>
          </ac:spMkLst>
        </pc:spChg>
        <pc:spChg chg="mod">
          <ac:chgData name="H.Nonaka" userId="9bc07a20-76bb-4ed4-afb0-418e22c1cb47" providerId="ADAL" clId="{915166D2-7FE9-4D4A-A84A-E3841973D416}" dt="2022-02-04T08:53:34.193" v="1197" actId="207"/>
          <ac:spMkLst>
            <pc:docMk/>
            <pc:sldMk cId="3850051957" sldId="324"/>
            <ac:spMk id="3" creationId="{D47937FC-F803-4CF4-9EC2-D1C9EF0FE428}"/>
          </ac:spMkLst>
        </pc:spChg>
        <pc:spChg chg="add mod">
          <ac:chgData name="H.Nonaka" userId="9bc07a20-76bb-4ed4-afb0-418e22c1cb47" providerId="ADAL" clId="{915166D2-7FE9-4D4A-A84A-E3841973D416}" dt="2022-02-03T17:50:44.372" v="1053" actId="14100"/>
          <ac:spMkLst>
            <pc:docMk/>
            <pc:sldMk cId="3850051957" sldId="324"/>
            <ac:spMk id="5" creationId="{7D35C684-9204-47EF-BF30-A5C7130AFA05}"/>
          </ac:spMkLst>
        </pc:spChg>
        <pc:spChg chg="add mod">
          <ac:chgData name="H.Nonaka" userId="9bc07a20-76bb-4ed4-afb0-418e22c1cb47" providerId="ADAL" clId="{915166D2-7FE9-4D4A-A84A-E3841973D416}" dt="2022-02-03T17:52:37.209" v="1105" actId="1036"/>
          <ac:spMkLst>
            <pc:docMk/>
            <pc:sldMk cId="3850051957" sldId="324"/>
            <ac:spMk id="6" creationId="{863EA238-CF8E-4FDB-BE94-0903AA745ABF}"/>
          </ac:spMkLst>
        </pc:spChg>
      </pc:sldChg>
    </pc:docChg>
  </pc:docChgLst>
  <pc:docChgLst>
    <pc:chgData name="H.Nonaka" userId="9bc07a20-76bb-4ed4-afb0-418e22c1cb47" providerId="ADAL" clId="{B8880D9C-1E54-458B-8A46-34729C654F95}"/>
    <pc:docChg chg="undo redo custSel addSld modSld sldOrd">
      <pc:chgData name="H.Nonaka" userId="9bc07a20-76bb-4ed4-afb0-418e22c1cb47" providerId="ADAL" clId="{B8880D9C-1E54-458B-8A46-34729C654F95}" dt="2022-02-04T02:18:00.913" v="4011" actId="20577"/>
      <pc:docMkLst>
        <pc:docMk/>
      </pc:docMkLst>
      <pc:sldChg chg="modSp mod">
        <pc:chgData name="H.Nonaka" userId="9bc07a20-76bb-4ed4-afb0-418e22c1cb47" providerId="ADAL" clId="{B8880D9C-1E54-458B-8A46-34729C654F95}" dt="2022-01-30T20:46:19.549" v="33" actId="6549"/>
        <pc:sldMkLst>
          <pc:docMk/>
          <pc:sldMk cId="2095827921" sldId="257"/>
        </pc:sldMkLst>
        <pc:spChg chg="mod">
          <ac:chgData name="H.Nonaka" userId="9bc07a20-76bb-4ed4-afb0-418e22c1cb47" providerId="ADAL" clId="{B8880D9C-1E54-458B-8A46-34729C654F95}" dt="2022-01-30T20:45:37.778" v="2" actId="20577"/>
          <ac:spMkLst>
            <pc:docMk/>
            <pc:sldMk cId="2095827921" sldId="257"/>
            <ac:spMk id="3" creationId="{00000000-0000-0000-0000-000000000000}"/>
          </ac:spMkLst>
        </pc:spChg>
        <pc:spChg chg="mod">
          <ac:chgData name="H.Nonaka" userId="9bc07a20-76bb-4ed4-afb0-418e22c1cb47" providerId="ADAL" clId="{B8880D9C-1E54-458B-8A46-34729C654F95}" dt="2022-01-30T20:46:19.549" v="33" actId="6549"/>
          <ac:spMkLst>
            <pc:docMk/>
            <pc:sldMk cId="2095827921" sldId="257"/>
            <ac:spMk id="3074" creationId="{00000000-0000-0000-0000-000000000000}"/>
          </ac:spMkLst>
        </pc:spChg>
        <pc:spChg chg="mod">
          <ac:chgData name="H.Nonaka" userId="9bc07a20-76bb-4ed4-afb0-418e22c1cb47" providerId="ADAL" clId="{B8880D9C-1E54-458B-8A46-34729C654F95}" dt="2022-01-30T20:46:03.877" v="27" actId="20577"/>
          <ac:spMkLst>
            <pc:docMk/>
            <pc:sldMk cId="2095827921" sldId="257"/>
            <ac:spMk id="3075" creationId="{00000000-0000-0000-0000-000000000000}"/>
          </ac:spMkLst>
        </pc:spChg>
      </pc:sldChg>
      <pc:sldChg chg="modSp mod">
        <pc:chgData name="H.Nonaka" userId="9bc07a20-76bb-4ed4-afb0-418e22c1cb47" providerId="ADAL" clId="{B8880D9C-1E54-458B-8A46-34729C654F95}" dt="2022-02-04T02:18:00.913" v="4011" actId="20577"/>
        <pc:sldMkLst>
          <pc:docMk/>
          <pc:sldMk cId="2248717198" sldId="277"/>
        </pc:sldMkLst>
        <pc:spChg chg="mod">
          <ac:chgData name="H.Nonaka" userId="9bc07a20-76bb-4ed4-afb0-418e22c1cb47" providerId="ADAL" clId="{B8880D9C-1E54-458B-8A46-34729C654F95}" dt="2022-01-30T21:43:44.027" v="2385" actId="1076"/>
          <ac:spMkLst>
            <pc:docMk/>
            <pc:sldMk cId="2248717198" sldId="277"/>
            <ac:spMk id="5" creationId="{00000000-0000-0000-0000-000000000000}"/>
          </ac:spMkLst>
        </pc:spChg>
        <pc:spChg chg="mod">
          <ac:chgData name="H.Nonaka" userId="9bc07a20-76bb-4ed4-afb0-418e22c1cb47" providerId="ADAL" clId="{B8880D9C-1E54-458B-8A46-34729C654F95}" dt="2022-02-04T02:18:00.913" v="4011" actId="20577"/>
          <ac:spMkLst>
            <pc:docMk/>
            <pc:sldMk cId="2248717198" sldId="277"/>
            <ac:spMk id="14" creationId="{00000000-0000-0000-0000-000000000000}"/>
          </ac:spMkLst>
        </pc:spChg>
        <pc:spChg chg="mod">
          <ac:chgData name="H.Nonaka" userId="9bc07a20-76bb-4ed4-afb0-418e22c1cb47" providerId="ADAL" clId="{B8880D9C-1E54-458B-8A46-34729C654F95}" dt="2022-02-03T22:28:28.251" v="3938" actId="403"/>
          <ac:spMkLst>
            <pc:docMk/>
            <pc:sldMk cId="2248717198" sldId="277"/>
            <ac:spMk id="4098" creationId="{00000000-0000-0000-0000-000000000000}"/>
          </ac:spMkLst>
        </pc:spChg>
      </pc:sldChg>
      <pc:sldChg chg="modSp mod">
        <pc:chgData name="H.Nonaka" userId="9bc07a20-76bb-4ed4-afb0-418e22c1cb47" providerId="ADAL" clId="{B8880D9C-1E54-458B-8A46-34729C654F95}" dt="2022-02-03T22:29:00.360" v="3948" actId="403"/>
        <pc:sldMkLst>
          <pc:docMk/>
          <pc:sldMk cId="1394279844" sldId="295"/>
        </pc:sldMkLst>
        <pc:spChg chg="mod">
          <ac:chgData name="H.Nonaka" userId="9bc07a20-76bb-4ed4-afb0-418e22c1cb47" providerId="ADAL" clId="{B8880D9C-1E54-458B-8A46-34729C654F95}" dt="2022-02-03T22:29:00.360" v="3948" actId="403"/>
          <ac:spMkLst>
            <pc:docMk/>
            <pc:sldMk cId="1394279844" sldId="295"/>
            <ac:spMk id="4098" creationId="{00000000-0000-0000-0000-000000000000}"/>
          </ac:spMkLst>
        </pc:spChg>
      </pc:sldChg>
      <pc:sldChg chg="addSp delSp modSp mod">
        <pc:chgData name="H.Nonaka" userId="9bc07a20-76bb-4ed4-afb0-418e22c1cb47" providerId="ADAL" clId="{B8880D9C-1E54-458B-8A46-34729C654F95}" dt="2022-02-03T22:20:22.177" v="3722" actId="478"/>
        <pc:sldMkLst>
          <pc:docMk/>
          <pc:sldMk cId="2495682271" sldId="313"/>
        </pc:sldMkLst>
        <pc:spChg chg="add del mod">
          <ac:chgData name="H.Nonaka" userId="9bc07a20-76bb-4ed4-afb0-418e22c1cb47" providerId="ADAL" clId="{B8880D9C-1E54-458B-8A46-34729C654F95}" dt="2022-02-03T22:20:22.177" v="3722" actId="478"/>
          <ac:spMkLst>
            <pc:docMk/>
            <pc:sldMk cId="2495682271" sldId="313"/>
            <ac:spMk id="2" creationId="{A88878C4-F69E-4560-9DD3-C4ADB62BC42D}"/>
          </ac:spMkLst>
        </pc:spChg>
      </pc:sldChg>
      <pc:sldChg chg="modSp mod">
        <pc:chgData name="H.Nonaka" userId="9bc07a20-76bb-4ed4-afb0-418e22c1cb47" providerId="ADAL" clId="{B8880D9C-1E54-458B-8A46-34729C654F95}" dt="2022-02-03T22:26:47.891" v="3905" actId="113"/>
        <pc:sldMkLst>
          <pc:docMk/>
          <pc:sldMk cId="3323635982" sldId="314"/>
        </pc:sldMkLst>
        <pc:graphicFrameChg chg="mod modGraphic">
          <ac:chgData name="H.Nonaka" userId="9bc07a20-76bb-4ed4-afb0-418e22c1cb47" providerId="ADAL" clId="{B8880D9C-1E54-458B-8A46-34729C654F95}" dt="2022-02-03T22:26:47.891" v="3905" actId="113"/>
          <ac:graphicFrameMkLst>
            <pc:docMk/>
            <pc:sldMk cId="3323635982" sldId="314"/>
            <ac:graphicFrameMk id="4" creationId="{00000000-0000-0000-0000-000000000000}"/>
          </ac:graphicFrameMkLst>
        </pc:graphicFrameChg>
      </pc:sldChg>
      <pc:sldChg chg="ord">
        <pc:chgData name="H.Nonaka" userId="9bc07a20-76bb-4ed4-afb0-418e22c1cb47" providerId="ADAL" clId="{B8880D9C-1E54-458B-8A46-34729C654F95}" dt="2022-01-30T21:09:07.086" v="562"/>
        <pc:sldMkLst>
          <pc:docMk/>
          <pc:sldMk cId="3828603858" sldId="317"/>
        </pc:sldMkLst>
      </pc:sldChg>
      <pc:sldChg chg="modSp new mod">
        <pc:chgData name="H.Nonaka" userId="9bc07a20-76bb-4ed4-afb0-418e22c1cb47" providerId="ADAL" clId="{B8880D9C-1E54-458B-8A46-34729C654F95}" dt="2022-02-03T22:27:54.865" v="3925" actId="20577"/>
        <pc:sldMkLst>
          <pc:docMk/>
          <pc:sldMk cId="1933305681" sldId="318"/>
        </pc:sldMkLst>
        <pc:spChg chg="mod">
          <ac:chgData name="H.Nonaka" userId="9bc07a20-76bb-4ed4-afb0-418e22c1cb47" providerId="ADAL" clId="{B8880D9C-1E54-458B-8A46-34729C654F95}" dt="2022-02-03T22:27:54.865" v="3925" actId="20577"/>
          <ac:spMkLst>
            <pc:docMk/>
            <pc:sldMk cId="1933305681" sldId="318"/>
            <ac:spMk id="2" creationId="{D69DD858-16A2-4AD5-B303-60326194897E}"/>
          </ac:spMkLst>
        </pc:spChg>
        <pc:spChg chg="mod">
          <ac:chgData name="H.Nonaka" userId="9bc07a20-76bb-4ed4-afb0-418e22c1cb47" providerId="ADAL" clId="{B8880D9C-1E54-458B-8A46-34729C654F95}" dt="2022-02-03T21:47:45.512" v="3273" actId="1076"/>
          <ac:spMkLst>
            <pc:docMk/>
            <pc:sldMk cId="1933305681" sldId="318"/>
            <ac:spMk id="3" creationId="{D510540D-37DD-4A26-964F-1E3AA39D14B5}"/>
          </ac:spMkLst>
        </pc:spChg>
      </pc:sldChg>
      <pc:sldChg chg="modSp new mod">
        <pc:chgData name="H.Nonaka" userId="9bc07a20-76bb-4ed4-afb0-418e22c1cb47" providerId="ADAL" clId="{B8880D9C-1E54-458B-8A46-34729C654F95}" dt="2022-02-04T00:41:58.166" v="3983" actId="6549"/>
        <pc:sldMkLst>
          <pc:docMk/>
          <pc:sldMk cId="163887383" sldId="319"/>
        </pc:sldMkLst>
        <pc:spChg chg="mod">
          <ac:chgData name="H.Nonaka" userId="9bc07a20-76bb-4ed4-afb0-418e22c1cb47" providerId="ADAL" clId="{B8880D9C-1E54-458B-8A46-34729C654F95}" dt="2022-02-03T22:28:03.823" v="3932" actId="20577"/>
          <ac:spMkLst>
            <pc:docMk/>
            <pc:sldMk cId="163887383" sldId="319"/>
            <ac:spMk id="2" creationId="{080B388B-093C-46D9-8FAF-4418E48E884E}"/>
          </ac:spMkLst>
        </pc:spChg>
        <pc:spChg chg="mod">
          <ac:chgData name="H.Nonaka" userId="9bc07a20-76bb-4ed4-afb0-418e22c1cb47" providerId="ADAL" clId="{B8880D9C-1E54-458B-8A46-34729C654F95}" dt="2022-02-04T00:41:58.166" v="3983" actId="6549"/>
          <ac:spMkLst>
            <pc:docMk/>
            <pc:sldMk cId="163887383" sldId="319"/>
            <ac:spMk id="3" creationId="{93A6C00C-B933-4AB5-ADBA-22EA6B345B00}"/>
          </ac:spMkLst>
        </pc:spChg>
      </pc:sldChg>
      <pc:sldChg chg="modSp new mod">
        <pc:chgData name="H.Nonaka" userId="9bc07a20-76bb-4ed4-afb0-418e22c1cb47" providerId="ADAL" clId="{B8880D9C-1E54-458B-8A46-34729C654F95}" dt="2022-02-03T22:28:12.038" v="3937" actId="20577"/>
        <pc:sldMkLst>
          <pc:docMk/>
          <pc:sldMk cId="1954760036" sldId="320"/>
        </pc:sldMkLst>
        <pc:spChg chg="mod">
          <ac:chgData name="H.Nonaka" userId="9bc07a20-76bb-4ed4-afb0-418e22c1cb47" providerId="ADAL" clId="{B8880D9C-1E54-458B-8A46-34729C654F95}" dt="2022-02-03T22:28:12.038" v="3937" actId="20577"/>
          <ac:spMkLst>
            <pc:docMk/>
            <pc:sldMk cId="1954760036" sldId="320"/>
            <ac:spMk id="2" creationId="{D915DCE4-DD60-45E8-87CC-93C348F99C36}"/>
          </ac:spMkLst>
        </pc:spChg>
        <pc:spChg chg="mod">
          <ac:chgData name="H.Nonaka" userId="9bc07a20-76bb-4ed4-afb0-418e22c1cb47" providerId="ADAL" clId="{B8880D9C-1E54-458B-8A46-34729C654F95}" dt="2022-02-03T22:15:10.522" v="3716" actId="20577"/>
          <ac:spMkLst>
            <pc:docMk/>
            <pc:sldMk cId="1954760036" sldId="320"/>
            <ac:spMk id="3" creationId="{868C4AD4-7F83-4436-85AD-D5071003CF7A}"/>
          </ac:spMkLst>
        </pc:spChg>
      </pc:sldChg>
      <pc:sldChg chg="addSp modSp mod">
        <pc:chgData name="H.Nonaka" userId="9bc07a20-76bb-4ed4-afb0-418e22c1cb47" providerId="ADAL" clId="{B8880D9C-1E54-458B-8A46-34729C654F95}" dt="2022-02-04T01:16:19.073" v="3985" actId="1076"/>
        <pc:sldMkLst>
          <pc:docMk/>
          <pc:sldMk cId="4064925395" sldId="321"/>
        </pc:sldMkLst>
        <pc:spChg chg="mod">
          <ac:chgData name="H.Nonaka" userId="9bc07a20-76bb-4ed4-afb0-418e22c1cb47" providerId="ADAL" clId="{B8880D9C-1E54-458B-8A46-34729C654F95}" dt="2022-02-04T01:16:19.073" v="3985" actId="1076"/>
          <ac:spMkLst>
            <pc:docMk/>
            <pc:sldMk cId="4064925395" sldId="321"/>
            <ac:spMk id="4" creationId="{5A52E4F4-1269-423C-90F8-94C2F28C3804}"/>
          </ac:spMkLst>
        </pc:spChg>
        <pc:spChg chg="add mod">
          <ac:chgData name="H.Nonaka" userId="9bc07a20-76bb-4ed4-afb0-418e22c1cb47" providerId="ADAL" clId="{B8880D9C-1E54-458B-8A46-34729C654F95}" dt="2022-02-03T22:06:31.447" v="3609"/>
          <ac:spMkLst>
            <pc:docMk/>
            <pc:sldMk cId="4064925395" sldId="321"/>
            <ac:spMk id="7" creationId="{8E68397D-2CE0-4243-BE4E-DD446C0E1A02}"/>
          </ac:spMkLst>
        </pc:spChg>
        <pc:spChg chg="mod">
          <ac:chgData name="H.Nonaka" userId="9bc07a20-76bb-4ed4-afb0-418e22c1cb47" providerId="ADAL" clId="{B8880D9C-1E54-458B-8A46-34729C654F95}" dt="2022-02-03T22:28:46.407" v="3947" actId="20577"/>
          <ac:spMkLst>
            <pc:docMk/>
            <pc:sldMk cId="4064925395" sldId="321"/>
            <ac:spMk id="10" creationId="{5ECB6C03-46B6-40B1-868B-447351118478}"/>
          </ac:spMkLst>
        </pc:spChg>
      </pc:sldChg>
      <pc:sldChg chg="addSp modSp mod ord">
        <pc:chgData name="H.Nonaka" userId="9bc07a20-76bb-4ed4-afb0-418e22c1cb47" providerId="ADAL" clId="{B8880D9C-1E54-458B-8A46-34729C654F95}" dt="2022-02-04T01:17:27.133" v="3991" actId="14100"/>
        <pc:sldMkLst>
          <pc:docMk/>
          <pc:sldMk cId="1233736072" sldId="322"/>
        </pc:sldMkLst>
        <pc:spChg chg="mod">
          <ac:chgData name="H.Nonaka" userId="9bc07a20-76bb-4ed4-afb0-418e22c1cb47" providerId="ADAL" clId="{B8880D9C-1E54-458B-8A46-34729C654F95}" dt="2022-02-03T22:28:39.716" v="3943" actId="20577"/>
          <ac:spMkLst>
            <pc:docMk/>
            <pc:sldMk cId="1233736072" sldId="322"/>
            <ac:spMk id="2" creationId="{2A9B2957-1455-4346-A1D2-9A28E61C3AD9}"/>
          </ac:spMkLst>
        </pc:spChg>
        <pc:spChg chg="mod">
          <ac:chgData name="H.Nonaka" userId="9bc07a20-76bb-4ed4-afb0-418e22c1cb47" providerId="ADAL" clId="{B8880D9C-1E54-458B-8A46-34729C654F95}" dt="2022-02-04T01:16:13.548" v="3984" actId="1076"/>
          <ac:spMkLst>
            <pc:docMk/>
            <pc:sldMk cId="1233736072" sldId="322"/>
            <ac:spMk id="4" creationId="{156AE312-B46F-43BC-9560-514256A1E168}"/>
          </ac:spMkLst>
        </pc:spChg>
        <pc:spChg chg="add mod">
          <ac:chgData name="H.Nonaka" userId="9bc07a20-76bb-4ed4-afb0-418e22c1cb47" providerId="ADAL" clId="{B8880D9C-1E54-458B-8A46-34729C654F95}" dt="2022-02-03T22:06:28.743" v="3608" actId="1076"/>
          <ac:spMkLst>
            <pc:docMk/>
            <pc:sldMk cId="1233736072" sldId="322"/>
            <ac:spMk id="6" creationId="{0842CC5B-FCD4-427A-BE80-5A08651B55E5}"/>
          </ac:spMkLst>
        </pc:spChg>
        <pc:cxnChg chg="add mod">
          <ac:chgData name="H.Nonaka" userId="9bc07a20-76bb-4ed4-afb0-418e22c1cb47" providerId="ADAL" clId="{B8880D9C-1E54-458B-8A46-34729C654F95}" dt="2022-02-04T01:17:18.917" v="3989" actId="1076"/>
          <ac:cxnSpMkLst>
            <pc:docMk/>
            <pc:sldMk cId="1233736072" sldId="322"/>
            <ac:cxnSpMk id="8" creationId="{B5353F56-EA05-4B5C-BFA8-92398356B81A}"/>
          </ac:cxnSpMkLst>
        </pc:cxnChg>
        <pc:cxnChg chg="add mod">
          <ac:chgData name="H.Nonaka" userId="9bc07a20-76bb-4ed4-afb0-418e22c1cb47" providerId="ADAL" clId="{B8880D9C-1E54-458B-8A46-34729C654F95}" dt="2022-02-04T01:17:27.133" v="3991" actId="14100"/>
          <ac:cxnSpMkLst>
            <pc:docMk/>
            <pc:sldMk cId="1233736072" sldId="322"/>
            <ac:cxnSpMk id="9" creationId="{46A558CA-7497-450F-B3EB-CC1CBAF5E2C2}"/>
          </ac:cxnSpMkLst>
        </pc:cxnChg>
      </pc:sldChg>
      <pc:sldChg chg="modSp mod">
        <pc:chgData name="H.Nonaka" userId="9bc07a20-76bb-4ed4-afb0-418e22c1cb47" providerId="ADAL" clId="{B8880D9C-1E54-458B-8A46-34729C654F95}" dt="2022-02-03T22:29:18.351" v="3952" actId="15"/>
        <pc:sldMkLst>
          <pc:docMk/>
          <pc:sldMk cId="1947817780" sldId="323"/>
        </pc:sldMkLst>
        <pc:spChg chg="mod">
          <ac:chgData name="H.Nonaka" userId="9bc07a20-76bb-4ed4-afb0-418e22c1cb47" providerId="ADAL" clId="{B8880D9C-1E54-458B-8A46-34729C654F95}" dt="2022-02-03T22:29:18.351" v="3952" actId="15"/>
          <ac:spMkLst>
            <pc:docMk/>
            <pc:sldMk cId="1947817780" sldId="323"/>
            <ac:spMk id="3" creationId="{FFD1936C-AF36-443B-B3B1-EA7CB6F9A3C5}"/>
          </ac:spMkLst>
        </pc:spChg>
      </pc:sldChg>
    </pc:docChg>
  </pc:docChgLst>
  <pc:docChgLst>
    <pc:chgData name="H.Nonaka" userId="9bc07a20-76bb-4ed4-afb0-418e22c1cb47" providerId="ADAL" clId="{EC59209C-D000-48D8-822D-36E3F67D2EF9}"/>
    <pc:docChg chg="undo redo custSel addSld delSld modSld sldOrd">
      <pc:chgData name="H.Nonaka" userId="9bc07a20-76bb-4ed4-afb0-418e22c1cb47" providerId="ADAL" clId="{EC59209C-D000-48D8-822D-36E3F67D2EF9}" dt="2021-10-04T01:35:54.712" v="3192" actId="20577"/>
      <pc:docMkLst>
        <pc:docMk/>
      </pc:docMkLst>
      <pc:sldChg chg="modSp mod">
        <pc:chgData name="H.Nonaka" userId="9bc07a20-76bb-4ed4-afb0-418e22c1cb47" providerId="ADAL" clId="{EC59209C-D000-48D8-822D-36E3F67D2EF9}" dt="2021-10-02T05:52:16.560" v="5" actId="11"/>
        <pc:sldMkLst>
          <pc:docMk/>
          <pc:sldMk cId="2248717198" sldId="277"/>
        </pc:sldMkLst>
        <pc:spChg chg="mod">
          <ac:chgData name="H.Nonaka" userId="9bc07a20-76bb-4ed4-afb0-418e22c1cb47" providerId="ADAL" clId="{EC59209C-D000-48D8-822D-36E3F67D2EF9}" dt="2021-10-02T05:52:16.560" v="5" actId="11"/>
          <ac:spMkLst>
            <pc:docMk/>
            <pc:sldMk cId="2248717198" sldId="277"/>
            <ac:spMk id="14" creationId="{00000000-0000-0000-0000-000000000000}"/>
          </ac:spMkLst>
        </pc:spChg>
      </pc:sldChg>
      <pc:sldChg chg="modSp mod">
        <pc:chgData name="H.Nonaka" userId="9bc07a20-76bb-4ed4-afb0-418e22c1cb47" providerId="ADAL" clId="{EC59209C-D000-48D8-822D-36E3F67D2EF9}" dt="2021-10-04T00:38:25.093" v="3021" actId="20577"/>
        <pc:sldMkLst>
          <pc:docMk/>
          <pc:sldMk cId="1394279844" sldId="295"/>
        </pc:sldMkLst>
        <pc:spChg chg="mod">
          <ac:chgData name="H.Nonaka" userId="9bc07a20-76bb-4ed4-afb0-418e22c1cb47" providerId="ADAL" clId="{EC59209C-D000-48D8-822D-36E3F67D2EF9}" dt="2021-10-04T00:38:25.093" v="3021" actId="20577"/>
          <ac:spMkLst>
            <pc:docMk/>
            <pc:sldMk cId="1394279844" sldId="295"/>
            <ac:spMk id="18" creationId="{00000000-0000-0000-0000-000000000000}"/>
          </ac:spMkLst>
        </pc:spChg>
        <pc:spChg chg="mod">
          <ac:chgData name="H.Nonaka" userId="9bc07a20-76bb-4ed4-afb0-418e22c1cb47" providerId="ADAL" clId="{EC59209C-D000-48D8-822D-36E3F67D2EF9}" dt="2021-10-03T23:46:20.086" v="2682" actId="20577"/>
          <ac:spMkLst>
            <pc:docMk/>
            <pc:sldMk cId="1394279844" sldId="295"/>
            <ac:spMk id="4098" creationId="{00000000-0000-0000-0000-000000000000}"/>
          </ac:spMkLst>
        </pc:spChg>
      </pc:sldChg>
      <pc:sldChg chg="modSp add mod ord">
        <pc:chgData name="H.Nonaka" userId="9bc07a20-76bb-4ed4-afb0-418e22c1cb47" providerId="ADAL" clId="{EC59209C-D000-48D8-822D-36E3F67D2EF9}" dt="2021-10-03T15:19:57.157" v="1039"/>
        <pc:sldMkLst>
          <pc:docMk/>
          <pc:sldMk cId="2928475391" sldId="304"/>
        </pc:sldMkLst>
        <pc:spChg chg="mod">
          <ac:chgData name="H.Nonaka" userId="9bc07a20-76bb-4ed4-afb0-418e22c1cb47" providerId="ADAL" clId="{EC59209C-D000-48D8-822D-36E3F67D2EF9}" dt="2021-10-03T15:18:25.245" v="958" actId="20577"/>
          <ac:spMkLst>
            <pc:docMk/>
            <pc:sldMk cId="2928475391" sldId="304"/>
            <ac:spMk id="4098" creationId="{00000000-0000-0000-0000-000000000000}"/>
          </ac:spMkLst>
        </pc:spChg>
      </pc:sldChg>
      <pc:sldChg chg="del">
        <pc:chgData name="H.Nonaka" userId="9bc07a20-76bb-4ed4-afb0-418e22c1cb47" providerId="ADAL" clId="{EC59209C-D000-48D8-822D-36E3F67D2EF9}" dt="2021-10-03T15:20:37.312" v="1042" actId="47"/>
        <pc:sldMkLst>
          <pc:docMk/>
          <pc:sldMk cId="3955542648" sldId="309"/>
        </pc:sldMkLst>
      </pc:sldChg>
      <pc:sldChg chg="addSp modSp mod ord">
        <pc:chgData name="H.Nonaka" userId="9bc07a20-76bb-4ed4-afb0-418e22c1cb47" providerId="ADAL" clId="{EC59209C-D000-48D8-822D-36E3F67D2EF9}" dt="2021-10-04T01:35:54.712" v="3192" actId="20577"/>
        <pc:sldMkLst>
          <pc:docMk/>
          <pc:sldMk cId="3219252987" sldId="310"/>
        </pc:sldMkLst>
        <pc:spChg chg="mod">
          <ac:chgData name="H.Nonaka" userId="9bc07a20-76bb-4ed4-afb0-418e22c1cb47" providerId="ADAL" clId="{EC59209C-D000-48D8-822D-36E3F67D2EF9}" dt="2021-10-02T06:14:34.939" v="33" actId="14100"/>
          <ac:spMkLst>
            <pc:docMk/>
            <pc:sldMk cId="3219252987" sldId="310"/>
            <ac:spMk id="2" creationId="{45624FB8-DA1E-49AD-8734-C15F16FFA347}"/>
          </ac:spMkLst>
        </pc:spChg>
        <pc:spChg chg="mod">
          <ac:chgData name="H.Nonaka" userId="9bc07a20-76bb-4ed4-afb0-418e22c1cb47" providerId="ADAL" clId="{EC59209C-D000-48D8-822D-36E3F67D2EF9}" dt="2021-10-04T00:51:36.927" v="3027" actId="20577"/>
          <ac:spMkLst>
            <pc:docMk/>
            <pc:sldMk cId="3219252987" sldId="310"/>
            <ac:spMk id="3" creationId="{929C28EE-A2BB-4FAD-A36B-10B4C90EB743}"/>
          </ac:spMkLst>
        </pc:spChg>
        <pc:spChg chg="mod">
          <ac:chgData name="H.Nonaka" userId="9bc07a20-76bb-4ed4-afb0-418e22c1cb47" providerId="ADAL" clId="{EC59209C-D000-48D8-822D-36E3F67D2EF9}" dt="2021-10-03T15:22:06.035" v="1061" actId="207"/>
          <ac:spMkLst>
            <pc:docMk/>
            <pc:sldMk cId="3219252987" sldId="310"/>
            <ac:spMk id="5" creationId="{86E7AE53-F705-4B96-AE23-784129C8DC91}"/>
          </ac:spMkLst>
        </pc:spChg>
        <pc:spChg chg="add mod">
          <ac:chgData name="H.Nonaka" userId="9bc07a20-76bb-4ed4-afb0-418e22c1cb47" providerId="ADAL" clId="{EC59209C-D000-48D8-822D-36E3F67D2EF9}" dt="2021-10-04T01:35:54.712" v="3192" actId="20577"/>
          <ac:spMkLst>
            <pc:docMk/>
            <pc:sldMk cId="3219252987" sldId="310"/>
            <ac:spMk id="6" creationId="{950FB409-9364-450B-A57E-496E6EB1E125}"/>
          </ac:spMkLst>
        </pc:spChg>
      </pc:sldChg>
      <pc:sldChg chg="modSp del mod">
        <pc:chgData name="H.Nonaka" userId="9bc07a20-76bb-4ed4-afb0-418e22c1cb47" providerId="ADAL" clId="{EC59209C-D000-48D8-822D-36E3F67D2EF9}" dt="2021-10-03T15:20:37.312" v="1042" actId="47"/>
        <pc:sldMkLst>
          <pc:docMk/>
          <pc:sldMk cId="4200628403" sldId="311"/>
        </pc:sldMkLst>
        <pc:spChg chg="mod">
          <ac:chgData name="H.Nonaka" userId="9bc07a20-76bb-4ed4-afb0-418e22c1cb47" providerId="ADAL" clId="{EC59209C-D000-48D8-822D-36E3F67D2EF9}" dt="2021-10-02T06:11:31.469" v="23" actId="404"/>
          <ac:spMkLst>
            <pc:docMk/>
            <pc:sldMk cId="4200628403" sldId="311"/>
            <ac:spMk id="2" creationId="{214433C2-93BA-4771-9F60-5F9C655EF386}"/>
          </ac:spMkLst>
        </pc:spChg>
      </pc:sldChg>
      <pc:sldChg chg="del">
        <pc:chgData name="H.Nonaka" userId="9bc07a20-76bb-4ed4-afb0-418e22c1cb47" providerId="ADAL" clId="{EC59209C-D000-48D8-822D-36E3F67D2EF9}" dt="2021-10-03T15:20:37.312" v="1042" actId="47"/>
        <pc:sldMkLst>
          <pc:docMk/>
          <pc:sldMk cId="1859536501" sldId="312"/>
        </pc:sldMkLst>
      </pc:sldChg>
      <pc:sldChg chg="del">
        <pc:chgData name="H.Nonaka" userId="9bc07a20-76bb-4ed4-afb0-418e22c1cb47" providerId="ADAL" clId="{EC59209C-D000-48D8-822D-36E3F67D2EF9}" dt="2021-10-03T15:20:37.312" v="1042" actId="47"/>
        <pc:sldMkLst>
          <pc:docMk/>
          <pc:sldMk cId="3599149376" sldId="313"/>
        </pc:sldMkLst>
      </pc:sldChg>
      <pc:sldChg chg="modSp mod">
        <pc:chgData name="H.Nonaka" userId="9bc07a20-76bb-4ed4-afb0-418e22c1cb47" providerId="ADAL" clId="{EC59209C-D000-48D8-822D-36E3F67D2EF9}" dt="2021-10-02T10:22:41.921" v="72" actId="20577"/>
        <pc:sldMkLst>
          <pc:docMk/>
          <pc:sldMk cId="3828603858" sldId="317"/>
        </pc:sldMkLst>
        <pc:spChg chg="mod">
          <ac:chgData name="H.Nonaka" userId="9bc07a20-76bb-4ed4-afb0-418e22c1cb47" providerId="ADAL" clId="{EC59209C-D000-48D8-822D-36E3F67D2EF9}" dt="2021-10-02T10:22:41.921" v="72" actId="20577"/>
          <ac:spMkLst>
            <pc:docMk/>
            <pc:sldMk cId="3828603858" sldId="317"/>
            <ac:spMk id="7" creationId="{F0DC5B0C-3E00-4854-B2C7-5BBED30BDD2D}"/>
          </ac:spMkLst>
        </pc:spChg>
      </pc:sldChg>
      <pc:sldChg chg="add del">
        <pc:chgData name="H.Nonaka" userId="9bc07a20-76bb-4ed4-afb0-418e22c1cb47" providerId="ADAL" clId="{EC59209C-D000-48D8-822D-36E3F67D2EF9}" dt="2021-10-03T15:20:24.588" v="1041" actId="47"/>
        <pc:sldMkLst>
          <pc:docMk/>
          <pc:sldMk cId="2628422324" sldId="318"/>
        </pc:sldMkLst>
      </pc:sldChg>
      <pc:sldChg chg="modSp add mod ord">
        <pc:chgData name="H.Nonaka" userId="9bc07a20-76bb-4ed4-afb0-418e22c1cb47" providerId="ADAL" clId="{EC59209C-D000-48D8-822D-36E3F67D2EF9}" dt="2021-10-03T15:19:57.157" v="1039"/>
        <pc:sldMkLst>
          <pc:docMk/>
          <pc:sldMk cId="710593675" sldId="319"/>
        </pc:sldMkLst>
        <pc:spChg chg="mod">
          <ac:chgData name="H.Nonaka" userId="9bc07a20-76bb-4ed4-afb0-418e22c1cb47" providerId="ADAL" clId="{EC59209C-D000-48D8-822D-36E3F67D2EF9}" dt="2021-10-03T15:19:49.656" v="1037" actId="14100"/>
          <ac:spMkLst>
            <pc:docMk/>
            <pc:sldMk cId="710593675" sldId="319"/>
            <ac:spMk id="4098" creationId="{00000000-0000-0000-0000-000000000000}"/>
          </ac:spMkLst>
        </pc:spChg>
      </pc:sldChg>
      <pc:sldChg chg="addSp delSp modSp new mod">
        <pc:chgData name="H.Nonaka" userId="9bc07a20-76bb-4ed4-afb0-418e22c1cb47" providerId="ADAL" clId="{EC59209C-D000-48D8-822D-36E3F67D2EF9}" dt="2021-10-04T00:54:55.930" v="3167" actId="20577"/>
        <pc:sldMkLst>
          <pc:docMk/>
          <pc:sldMk cId="3142102742" sldId="320"/>
        </pc:sldMkLst>
        <pc:spChg chg="mod">
          <ac:chgData name="H.Nonaka" userId="9bc07a20-76bb-4ed4-afb0-418e22c1cb47" providerId="ADAL" clId="{EC59209C-D000-48D8-822D-36E3F67D2EF9}" dt="2021-10-03T15:20:55.558" v="1052" actId="14100"/>
          <ac:spMkLst>
            <pc:docMk/>
            <pc:sldMk cId="3142102742" sldId="320"/>
            <ac:spMk id="2" creationId="{9E48945A-0276-4D60-B809-73B875C4248C}"/>
          </ac:spMkLst>
        </pc:spChg>
        <pc:spChg chg="del mod">
          <ac:chgData name="H.Nonaka" userId="9bc07a20-76bb-4ed4-afb0-418e22c1cb47" providerId="ADAL" clId="{EC59209C-D000-48D8-822D-36E3F67D2EF9}" dt="2021-10-03T15:23:16.131" v="1065"/>
          <ac:spMkLst>
            <pc:docMk/>
            <pc:sldMk cId="3142102742" sldId="320"/>
            <ac:spMk id="3" creationId="{921171E7-F614-42ED-9BF9-269630682C5C}"/>
          </ac:spMkLst>
        </pc:spChg>
        <pc:spChg chg="add mod">
          <ac:chgData name="H.Nonaka" userId="9bc07a20-76bb-4ed4-afb0-418e22c1cb47" providerId="ADAL" clId="{EC59209C-D000-48D8-822D-36E3F67D2EF9}" dt="2021-10-04T00:37:25.871" v="2954" actId="14100"/>
          <ac:spMkLst>
            <pc:docMk/>
            <pc:sldMk cId="3142102742" sldId="320"/>
            <ac:spMk id="5" creationId="{8158F52E-469F-4A33-8213-43A6186495CE}"/>
          </ac:spMkLst>
        </pc:spChg>
        <pc:spChg chg="add mod">
          <ac:chgData name="H.Nonaka" userId="9bc07a20-76bb-4ed4-afb0-418e22c1cb47" providerId="ADAL" clId="{EC59209C-D000-48D8-822D-36E3F67D2EF9}" dt="2021-10-04T00:54:55.930" v="3167" actId="20577"/>
          <ac:spMkLst>
            <pc:docMk/>
            <pc:sldMk cId="3142102742" sldId="320"/>
            <ac:spMk id="6" creationId="{F74F5E2A-D0AC-411E-A1DB-5430C8557FDE}"/>
          </ac:spMkLst>
        </pc:spChg>
        <pc:spChg chg="add del mod">
          <ac:chgData name="H.Nonaka" userId="9bc07a20-76bb-4ed4-afb0-418e22c1cb47" providerId="ADAL" clId="{EC59209C-D000-48D8-822D-36E3F67D2EF9}" dt="2021-10-03T16:00:26.320" v="1973" actId="478"/>
          <ac:spMkLst>
            <pc:docMk/>
            <pc:sldMk cId="3142102742" sldId="320"/>
            <ac:spMk id="8" creationId="{908C31BC-B4C3-484E-8E1F-2B24770CA9EB}"/>
          </ac:spMkLst>
        </pc:spChg>
        <pc:spChg chg="add del mod">
          <ac:chgData name="H.Nonaka" userId="9bc07a20-76bb-4ed4-afb0-418e22c1cb47" providerId="ADAL" clId="{EC59209C-D000-48D8-822D-36E3F67D2EF9}" dt="2021-10-03T16:44:07.254" v="2022" actId="478"/>
          <ac:spMkLst>
            <pc:docMk/>
            <pc:sldMk cId="3142102742" sldId="320"/>
            <ac:spMk id="9" creationId="{7BEB5948-15DE-4FAB-932B-F99D60906315}"/>
          </ac:spMkLst>
        </pc:spChg>
        <pc:spChg chg="add del mod">
          <ac:chgData name="H.Nonaka" userId="9bc07a20-76bb-4ed4-afb0-418e22c1cb47" providerId="ADAL" clId="{EC59209C-D000-48D8-822D-36E3F67D2EF9}" dt="2021-10-03T16:48:59.654" v="2129" actId="478"/>
          <ac:spMkLst>
            <pc:docMk/>
            <pc:sldMk cId="3142102742" sldId="320"/>
            <ac:spMk id="10" creationId="{8C88E764-CC77-4B28-8ADC-127F6E0953FD}"/>
          </ac:spMkLst>
        </pc:spChg>
        <pc:spChg chg="add mod">
          <ac:chgData name="H.Nonaka" userId="9bc07a20-76bb-4ed4-afb0-418e22c1cb47" providerId="ADAL" clId="{EC59209C-D000-48D8-822D-36E3F67D2EF9}" dt="2021-10-03T23:48:21.519" v="2701" actId="14100"/>
          <ac:spMkLst>
            <pc:docMk/>
            <pc:sldMk cId="3142102742" sldId="320"/>
            <ac:spMk id="11" creationId="{6E838020-0733-42B4-AD75-F8229234AC5D}"/>
          </ac:spMkLst>
        </pc:spChg>
      </pc:sldChg>
    </pc:docChg>
  </pc:docChgLst>
  <pc:docChgLst>
    <pc:chgData name="H.Nonaka" userId="9bc07a20-76bb-4ed4-afb0-418e22c1cb47" providerId="ADAL" clId="{45E591E5-A58D-4B07-ABE7-9A6DAE0BCE85}"/>
    <pc:docChg chg="undo redo custSel addSld delSld modSld sldOrd">
      <pc:chgData name="H.Nonaka" userId="9bc07a20-76bb-4ed4-afb0-418e22c1cb47" providerId="ADAL" clId="{45E591E5-A58D-4B07-ABE7-9A6DAE0BCE85}" dt="2021-10-01T18:00:10.709" v="638" actId="47"/>
      <pc:docMkLst>
        <pc:docMk/>
      </pc:docMkLst>
      <pc:sldChg chg="modSp mod">
        <pc:chgData name="H.Nonaka" userId="9bc07a20-76bb-4ed4-afb0-418e22c1cb47" providerId="ADAL" clId="{45E591E5-A58D-4B07-ABE7-9A6DAE0BCE85}" dt="2021-10-01T16:32:22.230" v="34" actId="20577"/>
        <pc:sldMkLst>
          <pc:docMk/>
          <pc:sldMk cId="2095827921" sldId="257"/>
        </pc:sldMkLst>
        <pc:spChg chg="mod">
          <ac:chgData name="H.Nonaka" userId="9bc07a20-76bb-4ed4-afb0-418e22c1cb47" providerId="ADAL" clId="{45E591E5-A58D-4B07-ABE7-9A6DAE0BCE85}" dt="2021-10-01T16:32:03.900" v="5" actId="20577"/>
          <ac:spMkLst>
            <pc:docMk/>
            <pc:sldMk cId="2095827921" sldId="257"/>
            <ac:spMk id="3" creationId="{00000000-0000-0000-0000-000000000000}"/>
          </ac:spMkLst>
        </pc:spChg>
        <pc:spChg chg="mod">
          <ac:chgData name="H.Nonaka" userId="9bc07a20-76bb-4ed4-afb0-418e22c1cb47" providerId="ADAL" clId="{45E591E5-A58D-4B07-ABE7-9A6DAE0BCE85}" dt="2021-10-01T16:31:58.804" v="1" actId="20577"/>
          <ac:spMkLst>
            <pc:docMk/>
            <pc:sldMk cId="2095827921" sldId="257"/>
            <ac:spMk id="3074" creationId="{00000000-0000-0000-0000-000000000000}"/>
          </ac:spMkLst>
        </pc:spChg>
        <pc:spChg chg="mod">
          <ac:chgData name="H.Nonaka" userId="9bc07a20-76bb-4ed4-afb0-418e22c1cb47" providerId="ADAL" clId="{45E591E5-A58D-4B07-ABE7-9A6DAE0BCE85}" dt="2021-10-01T16:32:22.230" v="34" actId="20577"/>
          <ac:spMkLst>
            <pc:docMk/>
            <pc:sldMk cId="2095827921" sldId="257"/>
            <ac:spMk id="3075" creationId="{00000000-0000-0000-0000-000000000000}"/>
          </ac:spMkLst>
        </pc:spChg>
      </pc:sldChg>
      <pc:sldChg chg="modSp mod">
        <pc:chgData name="H.Nonaka" userId="9bc07a20-76bb-4ed4-afb0-418e22c1cb47" providerId="ADAL" clId="{45E591E5-A58D-4B07-ABE7-9A6DAE0BCE85}" dt="2021-10-01T16:59:46.935" v="573" actId="20577"/>
        <pc:sldMkLst>
          <pc:docMk/>
          <pc:sldMk cId="2248717198" sldId="277"/>
        </pc:sldMkLst>
        <pc:spChg chg="mod">
          <ac:chgData name="H.Nonaka" userId="9bc07a20-76bb-4ed4-afb0-418e22c1cb47" providerId="ADAL" clId="{45E591E5-A58D-4B07-ABE7-9A6DAE0BCE85}" dt="2021-10-01T16:55:56.165" v="514" actId="20577"/>
          <ac:spMkLst>
            <pc:docMk/>
            <pc:sldMk cId="2248717198" sldId="277"/>
            <ac:spMk id="5" creationId="{00000000-0000-0000-0000-000000000000}"/>
          </ac:spMkLst>
        </pc:spChg>
        <pc:spChg chg="mod">
          <ac:chgData name="H.Nonaka" userId="9bc07a20-76bb-4ed4-afb0-418e22c1cb47" providerId="ADAL" clId="{45E591E5-A58D-4B07-ABE7-9A6DAE0BCE85}" dt="2021-10-01T16:59:46.935" v="573" actId="20577"/>
          <ac:spMkLst>
            <pc:docMk/>
            <pc:sldMk cId="2248717198" sldId="277"/>
            <ac:spMk id="14" creationId="{00000000-0000-0000-0000-000000000000}"/>
          </ac:spMkLst>
        </pc:spChg>
      </pc:sldChg>
      <pc:sldChg chg="addSp delSp modSp mod">
        <pc:chgData name="H.Nonaka" userId="9bc07a20-76bb-4ed4-afb0-418e22c1cb47" providerId="ADAL" clId="{45E591E5-A58D-4B07-ABE7-9A6DAE0BCE85}" dt="2021-10-01T17:58:51.166" v="635" actId="14100"/>
        <pc:sldMkLst>
          <pc:docMk/>
          <pc:sldMk cId="3955542648" sldId="309"/>
        </pc:sldMkLst>
        <pc:spChg chg="mod">
          <ac:chgData name="H.Nonaka" userId="9bc07a20-76bb-4ed4-afb0-418e22c1cb47" providerId="ADAL" clId="{45E591E5-A58D-4B07-ABE7-9A6DAE0BCE85}" dt="2021-10-01T17:00:55.275" v="624" actId="20577"/>
          <ac:spMkLst>
            <pc:docMk/>
            <pc:sldMk cId="3955542648" sldId="309"/>
            <ac:spMk id="2" creationId="{5BCC3F06-0A8D-4305-86A6-3D54C33C1DFB}"/>
          </ac:spMkLst>
        </pc:spChg>
        <pc:spChg chg="mod">
          <ac:chgData name="H.Nonaka" userId="9bc07a20-76bb-4ed4-afb0-418e22c1cb47" providerId="ADAL" clId="{45E591E5-A58D-4B07-ABE7-9A6DAE0BCE85}" dt="2021-10-01T17:01:32.878" v="632" actId="20577"/>
          <ac:spMkLst>
            <pc:docMk/>
            <pc:sldMk cId="3955542648" sldId="309"/>
            <ac:spMk id="3" creationId="{A41E6F71-D276-4FC5-BF21-A74AF63BD465}"/>
          </ac:spMkLst>
        </pc:spChg>
        <pc:spChg chg="add del">
          <ac:chgData name="H.Nonaka" userId="9bc07a20-76bb-4ed4-afb0-418e22c1cb47" providerId="ADAL" clId="{45E591E5-A58D-4B07-ABE7-9A6DAE0BCE85}" dt="2021-10-01T17:01:25.216" v="629" actId="22"/>
          <ac:spMkLst>
            <pc:docMk/>
            <pc:sldMk cId="3955542648" sldId="309"/>
            <ac:spMk id="7" creationId="{C36EAE68-DA7A-4451-B3A6-FE4F4FF2B86F}"/>
          </ac:spMkLst>
        </pc:spChg>
        <pc:spChg chg="add mod">
          <ac:chgData name="H.Nonaka" userId="9bc07a20-76bb-4ed4-afb0-418e22c1cb47" providerId="ADAL" clId="{45E591E5-A58D-4B07-ABE7-9A6DAE0BCE85}" dt="2021-10-01T17:58:51.166" v="635" actId="14100"/>
          <ac:spMkLst>
            <pc:docMk/>
            <pc:sldMk cId="3955542648" sldId="309"/>
            <ac:spMk id="8" creationId="{364D7FC7-427A-49B7-8228-084B2CA8823C}"/>
          </ac:spMkLst>
        </pc:spChg>
      </pc:sldChg>
      <pc:sldChg chg="ord">
        <pc:chgData name="H.Nonaka" userId="9bc07a20-76bb-4ed4-afb0-418e22c1cb47" providerId="ADAL" clId="{45E591E5-A58D-4B07-ABE7-9A6DAE0BCE85}" dt="2021-10-01T17:59:56.225" v="637"/>
        <pc:sldMkLst>
          <pc:docMk/>
          <pc:sldMk cId="4200628403" sldId="311"/>
        </pc:sldMkLst>
      </pc:sldChg>
      <pc:sldChg chg="del">
        <pc:chgData name="H.Nonaka" userId="9bc07a20-76bb-4ed4-afb0-418e22c1cb47" providerId="ADAL" clId="{45E591E5-A58D-4B07-ABE7-9A6DAE0BCE85}" dt="2021-10-01T18:00:10.709" v="638" actId="47"/>
        <pc:sldMkLst>
          <pc:docMk/>
          <pc:sldMk cId="3959261505" sldId="314"/>
        </pc:sldMkLst>
      </pc:sldChg>
      <pc:sldChg chg="del">
        <pc:chgData name="H.Nonaka" userId="9bc07a20-76bb-4ed4-afb0-418e22c1cb47" providerId="ADAL" clId="{45E591E5-A58D-4B07-ABE7-9A6DAE0BCE85}" dt="2021-10-01T18:00:10.709" v="638" actId="47"/>
        <pc:sldMkLst>
          <pc:docMk/>
          <pc:sldMk cId="1839283026" sldId="316"/>
        </pc:sldMkLst>
      </pc:sldChg>
      <pc:sldChg chg="addSp modSp new mod">
        <pc:chgData name="H.Nonaka" userId="9bc07a20-76bb-4ed4-afb0-418e22c1cb47" providerId="ADAL" clId="{45E591E5-A58D-4B07-ABE7-9A6DAE0BCE85}" dt="2021-10-01T17:00:00.330" v="574" actId="403"/>
        <pc:sldMkLst>
          <pc:docMk/>
          <pc:sldMk cId="3828603858" sldId="317"/>
        </pc:sldMkLst>
        <pc:spChg chg="mod">
          <ac:chgData name="H.Nonaka" userId="9bc07a20-76bb-4ed4-afb0-418e22c1cb47" providerId="ADAL" clId="{45E591E5-A58D-4B07-ABE7-9A6DAE0BCE85}" dt="2021-10-01T16:40:32.542" v="133" actId="20577"/>
          <ac:spMkLst>
            <pc:docMk/>
            <pc:sldMk cId="3828603858" sldId="317"/>
            <ac:spMk id="2" creationId="{56726A61-4C84-4DE5-9C8D-D49E588B51C7}"/>
          </ac:spMkLst>
        </pc:spChg>
        <pc:spChg chg="mod">
          <ac:chgData name="H.Nonaka" userId="9bc07a20-76bb-4ed4-afb0-418e22c1cb47" providerId="ADAL" clId="{45E591E5-A58D-4B07-ABE7-9A6DAE0BCE85}" dt="2021-10-01T16:38:46.111" v="117" actId="1076"/>
          <ac:spMkLst>
            <pc:docMk/>
            <pc:sldMk cId="3828603858" sldId="317"/>
            <ac:spMk id="3" creationId="{D14766BD-C34F-4FDC-ACFA-95659BCEDA5D}"/>
          </ac:spMkLst>
        </pc:spChg>
        <pc:spChg chg="add mod">
          <ac:chgData name="H.Nonaka" userId="9bc07a20-76bb-4ed4-afb0-418e22c1cb47" providerId="ADAL" clId="{45E591E5-A58D-4B07-ABE7-9A6DAE0BCE85}" dt="2021-10-01T16:38:53.406" v="118" actId="1076"/>
          <ac:spMkLst>
            <pc:docMk/>
            <pc:sldMk cId="3828603858" sldId="317"/>
            <ac:spMk id="6" creationId="{EE014147-742C-4C34-90ED-58BEEA1BA394}"/>
          </ac:spMkLst>
        </pc:spChg>
        <pc:spChg chg="add mod">
          <ac:chgData name="H.Nonaka" userId="9bc07a20-76bb-4ed4-afb0-418e22c1cb47" providerId="ADAL" clId="{45E591E5-A58D-4B07-ABE7-9A6DAE0BCE85}" dt="2021-10-01T17:00:00.330" v="574" actId="403"/>
          <ac:spMkLst>
            <pc:docMk/>
            <pc:sldMk cId="3828603858" sldId="317"/>
            <ac:spMk id="7" creationId="{F0DC5B0C-3E00-4854-B2C7-5BBED30BDD2D}"/>
          </ac:spMkLst>
        </pc:spChg>
        <pc:picChg chg="add mod">
          <ac:chgData name="H.Nonaka" userId="9bc07a20-76bb-4ed4-afb0-418e22c1cb47" providerId="ADAL" clId="{45E591E5-A58D-4B07-ABE7-9A6DAE0BCE85}" dt="2021-10-01T16:38:53.406" v="118" actId="1076"/>
          <ac:picMkLst>
            <pc:docMk/>
            <pc:sldMk cId="3828603858" sldId="317"/>
            <ac:picMk id="5" creationId="{29FCD735-3566-4D1D-8D6D-F45B918C899B}"/>
          </ac:picMkLst>
        </pc:picChg>
      </pc:sldChg>
      <pc:sldChg chg="modSp add del mod">
        <pc:chgData name="H.Nonaka" userId="9bc07a20-76bb-4ed4-afb0-418e22c1cb47" providerId="ADAL" clId="{45E591E5-A58D-4B07-ABE7-9A6DAE0BCE85}" dt="2021-10-01T16:32:58.782" v="39"/>
        <pc:sldMkLst>
          <pc:docMk/>
          <pc:sldMk cId="1550899688" sldId="427"/>
        </pc:sldMkLst>
        <pc:spChg chg="mod">
          <ac:chgData name="H.Nonaka" userId="9bc07a20-76bb-4ed4-afb0-418e22c1cb47" providerId="ADAL" clId="{45E591E5-A58D-4B07-ABE7-9A6DAE0BCE85}" dt="2021-10-01T16:32:58.782" v="39"/>
          <ac:spMkLst>
            <pc:docMk/>
            <pc:sldMk cId="1550899688" sldId="427"/>
            <ac:spMk id="3" creationId="{00000000-0000-0000-0000-000000000000}"/>
          </ac:spMkLst>
        </pc:spChg>
      </pc:sldChg>
    </pc:docChg>
  </pc:docChgLst>
  <pc:docChgLst>
    <pc:chgData name="H.Nonaka" userId="9bc07a20-76bb-4ed4-afb0-418e22c1cb47" providerId="ADAL" clId="{DAB554E8-DE9B-456D-BBA5-42EFB3A3863F}"/>
    <pc:docChg chg="undo custSel addSld modSld">
      <pc:chgData name="H.Nonaka" userId="9bc07a20-76bb-4ed4-afb0-418e22c1cb47" providerId="ADAL" clId="{DAB554E8-DE9B-456D-BBA5-42EFB3A3863F}" dt="2021-08-30T17:54:14.016" v="1818" actId="20577"/>
      <pc:docMkLst>
        <pc:docMk/>
      </pc:docMkLst>
      <pc:sldChg chg="modSp mod">
        <pc:chgData name="H.Nonaka" userId="9bc07a20-76bb-4ed4-afb0-418e22c1cb47" providerId="ADAL" clId="{DAB554E8-DE9B-456D-BBA5-42EFB3A3863F}" dt="2021-08-30T15:58:10.572" v="26" actId="6549"/>
        <pc:sldMkLst>
          <pc:docMk/>
          <pc:sldMk cId="2095827921" sldId="257"/>
        </pc:sldMkLst>
        <pc:spChg chg="mod">
          <ac:chgData name="H.Nonaka" userId="9bc07a20-76bb-4ed4-afb0-418e22c1cb47" providerId="ADAL" clId="{DAB554E8-DE9B-456D-BBA5-42EFB3A3863F}" dt="2021-08-30T15:57:55.874" v="3" actId="20577"/>
          <ac:spMkLst>
            <pc:docMk/>
            <pc:sldMk cId="2095827921" sldId="257"/>
            <ac:spMk id="3" creationId="{00000000-0000-0000-0000-000000000000}"/>
          </ac:spMkLst>
        </pc:spChg>
        <pc:spChg chg="mod">
          <ac:chgData name="H.Nonaka" userId="9bc07a20-76bb-4ed4-afb0-418e22c1cb47" providerId="ADAL" clId="{DAB554E8-DE9B-456D-BBA5-42EFB3A3863F}" dt="2021-08-30T15:57:59.601" v="5" actId="20577"/>
          <ac:spMkLst>
            <pc:docMk/>
            <pc:sldMk cId="2095827921" sldId="257"/>
            <ac:spMk id="3074" creationId="{00000000-0000-0000-0000-000000000000}"/>
          </ac:spMkLst>
        </pc:spChg>
        <pc:spChg chg="mod">
          <ac:chgData name="H.Nonaka" userId="9bc07a20-76bb-4ed4-afb0-418e22c1cb47" providerId="ADAL" clId="{DAB554E8-DE9B-456D-BBA5-42EFB3A3863F}" dt="2021-08-30T15:58:10.572" v="26" actId="6549"/>
          <ac:spMkLst>
            <pc:docMk/>
            <pc:sldMk cId="2095827921" sldId="257"/>
            <ac:spMk id="3075" creationId="{00000000-0000-0000-0000-000000000000}"/>
          </ac:spMkLst>
        </pc:spChg>
      </pc:sldChg>
      <pc:sldChg chg="modSp mod">
        <pc:chgData name="H.Nonaka" userId="9bc07a20-76bb-4ed4-afb0-418e22c1cb47" providerId="ADAL" clId="{DAB554E8-DE9B-456D-BBA5-42EFB3A3863F}" dt="2021-08-30T16:03:28.973" v="171" actId="20577"/>
        <pc:sldMkLst>
          <pc:docMk/>
          <pc:sldMk cId="2248717198" sldId="277"/>
        </pc:sldMkLst>
        <pc:spChg chg="mod">
          <ac:chgData name="H.Nonaka" userId="9bc07a20-76bb-4ed4-afb0-418e22c1cb47" providerId="ADAL" clId="{DAB554E8-DE9B-456D-BBA5-42EFB3A3863F}" dt="2021-08-30T16:00:29.938" v="56" actId="1076"/>
          <ac:spMkLst>
            <pc:docMk/>
            <pc:sldMk cId="2248717198" sldId="277"/>
            <ac:spMk id="5" creationId="{00000000-0000-0000-0000-000000000000}"/>
          </ac:spMkLst>
        </pc:spChg>
        <pc:spChg chg="mod">
          <ac:chgData name="H.Nonaka" userId="9bc07a20-76bb-4ed4-afb0-418e22c1cb47" providerId="ADAL" clId="{DAB554E8-DE9B-456D-BBA5-42EFB3A3863F}" dt="2021-08-30T16:03:28.973" v="171" actId="20577"/>
          <ac:spMkLst>
            <pc:docMk/>
            <pc:sldMk cId="2248717198" sldId="277"/>
            <ac:spMk id="14" creationId="{00000000-0000-0000-0000-000000000000}"/>
          </ac:spMkLst>
        </pc:spChg>
      </pc:sldChg>
      <pc:sldChg chg="modSp new mod">
        <pc:chgData name="H.Nonaka" userId="9bc07a20-76bb-4ed4-afb0-418e22c1cb47" providerId="ADAL" clId="{DAB554E8-DE9B-456D-BBA5-42EFB3A3863F}" dt="2021-08-30T16:25:09.302" v="676" actId="115"/>
        <pc:sldMkLst>
          <pc:docMk/>
          <pc:sldMk cId="3955542648" sldId="309"/>
        </pc:sldMkLst>
        <pc:spChg chg="mod">
          <ac:chgData name="H.Nonaka" userId="9bc07a20-76bb-4ed4-afb0-418e22c1cb47" providerId="ADAL" clId="{DAB554E8-DE9B-456D-BBA5-42EFB3A3863F}" dt="2021-08-30T16:03:56.068" v="187" actId="20577"/>
          <ac:spMkLst>
            <pc:docMk/>
            <pc:sldMk cId="3955542648" sldId="309"/>
            <ac:spMk id="2" creationId="{5BCC3F06-0A8D-4305-86A6-3D54C33C1DFB}"/>
          </ac:spMkLst>
        </pc:spChg>
        <pc:spChg chg="mod">
          <ac:chgData name="H.Nonaka" userId="9bc07a20-76bb-4ed4-afb0-418e22c1cb47" providerId="ADAL" clId="{DAB554E8-DE9B-456D-BBA5-42EFB3A3863F}" dt="2021-08-30T16:25:09.302" v="676" actId="115"/>
          <ac:spMkLst>
            <pc:docMk/>
            <pc:sldMk cId="3955542648" sldId="309"/>
            <ac:spMk id="3" creationId="{A41E6F71-D276-4FC5-BF21-A74AF63BD465}"/>
          </ac:spMkLst>
        </pc:spChg>
      </pc:sldChg>
      <pc:sldChg chg="modSp new mod">
        <pc:chgData name="H.Nonaka" userId="9bc07a20-76bb-4ed4-afb0-418e22c1cb47" providerId="ADAL" clId="{DAB554E8-DE9B-456D-BBA5-42EFB3A3863F}" dt="2021-08-30T16:24:37.097" v="674" actId="14100"/>
        <pc:sldMkLst>
          <pc:docMk/>
          <pc:sldMk cId="3219252987" sldId="310"/>
        </pc:sldMkLst>
        <pc:spChg chg="mod">
          <ac:chgData name="H.Nonaka" userId="9bc07a20-76bb-4ed4-afb0-418e22c1cb47" providerId="ADAL" clId="{DAB554E8-DE9B-456D-BBA5-42EFB3A3863F}" dt="2021-08-30T16:12:00.381" v="362" actId="20577"/>
          <ac:spMkLst>
            <pc:docMk/>
            <pc:sldMk cId="3219252987" sldId="310"/>
            <ac:spMk id="2" creationId="{45624FB8-DA1E-49AD-8734-C15F16FFA347}"/>
          </ac:spMkLst>
        </pc:spChg>
        <pc:spChg chg="mod">
          <ac:chgData name="H.Nonaka" userId="9bc07a20-76bb-4ed4-afb0-418e22c1cb47" providerId="ADAL" clId="{DAB554E8-DE9B-456D-BBA5-42EFB3A3863F}" dt="2021-08-30T16:24:37.097" v="674" actId="14100"/>
          <ac:spMkLst>
            <pc:docMk/>
            <pc:sldMk cId="3219252987" sldId="310"/>
            <ac:spMk id="3" creationId="{929C28EE-A2BB-4FAD-A36B-10B4C90EB743}"/>
          </ac:spMkLst>
        </pc:spChg>
      </pc:sldChg>
      <pc:sldChg chg="modSp new mod">
        <pc:chgData name="H.Nonaka" userId="9bc07a20-76bb-4ed4-afb0-418e22c1cb47" providerId="ADAL" clId="{DAB554E8-DE9B-456D-BBA5-42EFB3A3863F}" dt="2021-08-30T16:31:58.431" v="866" actId="20577"/>
        <pc:sldMkLst>
          <pc:docMk/>
          <pc:sldMk cId="4200628403" sldId="311"/>
        </pc:sldMkLst>
        <pc:spChg chg="mod">
          <ac:chgData name="H.Nonaka" userId="9bc07a20-76bb-4ed4-afb0-418e22c1cb47" providerId="ADAL" clId="{DAB554E8-DE9B-456D-BBA5-42EFB3A3863F}" dt="2021-08-30T16:22:44.525" v="658"/>
          <ac:spMkLst>
            <pc:docMk/>
            <pc:sldMk cId="4200628403" sldId="311"/>
            <ac:spMk id="2" creationId="{214433C2-93BA-4771-9F60-5F9C655EF386}"/>
          </ac:spMkLst>
        </pc:spChg>
        <pc:spChg chg="mod">
          <ac:chgData name="H.Nonaka" userId="9bc07a20-76bb-4ed4-afb0-418e22c1cb47" providerId="ADAL" clId="{DAB554E8-DE9B-456D-BBA5-42EFB3A3863F}" dt="2021-08-30T16:31:58.431" v="866" actId="20577"/>
          <ac:spMkLst>
            <pc:docMk/>
            <pc:sldMk cId="4200628403" sldId="311"/>
            <ac:spMk id="3" creationId="{02BDB357-735E-4282-B966-9BAD1E0C2AA3}"/>
          </ac:spMkLst>
        </pc:spChg>
      </pc:sldChg>
      <pc:sldChg chg="modSp new mod">
        <pc:chgData name="H.Nonaka" userId="9bc07a20-76bb-4ed4-afb0-418e22c1cb47" providerId="ADAL" clId="{DAB554E8-DE9B-456D-BBA5-42EFB3A3863F}" dt="2021-08-30T17:15:53.553" v="1076" actId="20577"/>
        <pc:sldMkLst>
          <pc:docMk/>
          <pc:sldMk cId="1859536501" sldId="312"/>
        </pc:sldMkLst>
        <pc:spChg chg="mod">
          <ac:chgData name="H.Nonaka" userId="9bc07a20-76bb-4ed4-afb0-418e22c1cb47" providerId="ADAL" clId="{DAB554E8-DE9B-456D-BBA5-42EFB3A3863F}" dt="2021-08-30T17:15:53.553" v="1076" actId="20577"/>
          <ac:spMkLst>
            <pc:docMk/>
            <pc:sldMk cId="1859536501" sldId="312"/>
            <ac:spMk id="2" creationId="{507D9869-66AD-4C49-B875-2F514CB5BDC9}"/>
          </ac:spMkLst>
        </pc:spChg>
        <pc:spChg chg="mod">
          <ac:chgData name="H.Nonaka" userId="9bc07a20-76bb-4ed4-afb0-418e22c1cb47" providerId="ADAL" clId="{DAB554E8-DE9B-456D-BBA5-42EFB3A3863F}" dt="2021-08-30T17:15:26.048" v="1063" actId="114"/>
          <ac:spMkLst>
            <pc:docMk/>
            <pc:sldMk cId="1859536501" sldId="312"/>
            <ac:spMk id="3" creationId="{EBB4EB53-58FD-4D14-85AF-AD825189E7C4}"/>
          </ac:spMkLst>
        </pc:spChg>
      </pc:sldChg>
      <pc:sldChg chg="modSp new mod">
        <pc:chgData name="H.Nonaka" userId="9bc07a20-76bb-4ed4-afb0-418e22c1cb47" providerId="ADAL" clId="{DAB554E8-DE9B-456D-BBA5-42EFB3A3863F}" dt="2021-08-30T17:38:56.687" v="1531" actId="20577"/>
        <pc:sldMkLst>
          <pc:docMk/>
          <pc:sldMk cId="3599149376" sldId="313"/>
        </pc:sldMkLst>
        <pc:spChg chg="mod">
          <ac:chgData name="H.Nonaka" userId="9bc07a20-76bb-4ed4-afb0-418e22c1cb47" providerId="ADAL" clId="{DAB554E8-DE9B-456D-BBA5-42EFB3A3863F}" dt="2021-08-30T17:38:13.385" v="1522" actId="20577"/>
          <ac:spMkLst>
            <pc:docMk/>
            <pc:sldMk cId="3599149376" sldId="313"/>
            <ac:spMk id="2" creationId="{2C961F67-02DC-41DA-8469-025534510691}"/>
          </ac:spMkLst>
        </pc:spChg>
        <pc:spChg chg="mod">
          <ac:chgData name="H.Nonaka" userId="9bc07a20-76bb-4ed4-afb0-418e22c1cb47" providerId="ADAL" clId="{DAB554E8-DE9B-456D-BBA5-42EFB3A3863F}" dt="2021-08-30T17:38:56.687" v="1531" actId="20577"/>
          <ac:spMkLst>
            <pc:docMk/>
            <pc:sldMk cId="3599149376" sldId="313"/>
            <ac:spMk id="3" creationId="{FA1EB614-B4F8-4E73-9650-A58EBF040E3F}"/>
          </ac:spMkLst>
        </pc:spChg>
      </pc:sldChg>
      <pc:sldChg chg="modSp add mod">
        <pc:chgData name="H.Nonaka" userId="9bc07a20-76bb-4ed4-afb0-418e22c1cb47" providerId="ADAL" clId="{DAB554E8-DE9B-456D-BBA5-42EFB3A3863F}" dt="2021-08-30T17:38:39.265" v="1525" actId="20577"/>
        <pc:sldMkLst>
          <pc:docMk/>
          <pc:sldMk cId="3959261505" sldId="314"/>
        </pc:sldMkLst>
        <pc:spChg chg="mod">
          <ac:chgData name="H.Nonaka" userId="9bc07a20-76bb-4ed4-afb0-418e22c1cb47" providerId="ADAL" clId="{DAB554E8-DE9B-456D-BBA5-42EFB3A3863F}" dt="2021-08-30T17:38:39.265" v="1525" actId="20577"/>
          <ac:spMkLst>
            <pc:docMk/>
            <pc:sldMk cId="3959261505" sldId="314"/>
            <ac:spMk id="3" creationId="{FA1EB614-B4F8-4E73-9650-A58EBF040E3F}"/>
          </ac:spMkLst>
        </pc:spChg>
      </pc:sldChg>
      <pc:sldChg chg="modSp new mod">
        <pc:chgData name="H.Nonaka" userId="9bc07a20-76bb-4ed4-afb0-418e22c1cb47" providerId="ADAL" clId="{DAB554E8-DE9B-456D-BBA5-42EFB3A3863F}" dt="2021-08-30T17:50:52.768" v="1758" actId="20577"/>
        <pc:sldMkLst>
          <pc:docMk/>
          <pc:sldMk cId="1751778803" sldId="315"/>
        </pc:sldMkLst>
        <pc:spChg chg="mod">
          <ac:chgData name="H.Nonaka" userId="9bc07a20-76bb-4ed4-afb0-418e22c1cb47" providerId="ADAL" clId="{DAB554E8-DE9B-456D-BBA5-42EFB3A3863F}" dt="2021-08-30T17:50:52.768" v="1758" actId="20577"/>
          <ac:spMkLst>
            <pc:docMk/>
            <pc:sldMk cId="1751778803" sldId="315"/>
            <ac:spMk id="3" creationId="{43A11AA6-56FC-4BF8-A9B5-8A19D72C179E}"/>
          </ac:spMkLst>
        </pc:spChg>
      </pc:sldChg>
      <pc:sldChg chg="modSp new mod">
        <pc:chgData name="H.Nonaka" userId="9bc07a20-76bb-4ed4-afb0-418e22c1cb47" providerId="ADAL" clId="{DAB554E8-DE9B-456D-BBA5-42EFB3A3863F}" dt="2021-08-30T17:53:18.772" v="1788" actId="179"/>
        <pc:sldMkLst>
          <pc:docMk/>
          <pc:sldMk cId="1839283026" sldId="316"/>
        </pc:sldMkLst>
        <pc:spChg chg="mod">
          <ac:chgData name="H.Nonaka" userId="9bc07a20-76bb-4ed4-afb0-418e22c1cb47" providerId="ADAL" clId="{DAB554E8-DE9B-456D-BBA5-42EFB3A3863F}" dt="2021-08-30T17:52:30.585" v="1777" actId="20577"/>
          <ac:spMkLst>
            <pc:docMk/>
            <pc:sldMk cId="1839283026" sldId="316"/>
            <ac:spMk id="2" creationId="{3F6810BA-EE7E-4D7C-A9D3-2047ADAFE7F5}"/>
          </ac:spMkLst>
        </pc:spChg>
        <pc:spChg chg="mod">
          <ac:chgData name="H.Nonaka" userId="9bc07a20-76bb-4ed4-afb0-418e22c1cb47" providerId="ADAL" clId="{DAB554E8-DE9B-456D-BBA5-42EFB3A3863F}" dt="2021-08-30T17:53:18.772" v="1788" actId="179"/>
          <ac:spMkLst>
            <pc:docMk/>
            <pc:sldMk cId="1839283026" sldId="316"/>
            <ac:spMk id="3" creationId="{9098BD66-8FA2-411D-9A73-E7C09F7F342C}"/>
          </ac:spMkLst>
        </pc:spChg>
      </pc:sldChg>
      <pc:sldChg chg="modSp new mod">
        <pc:chgData name="H.Nonaka" userId="9bc07a20-76bb-4ed4-afb0-418e22c1cb47" providerId="ADAL" clId="{DAB554E8-DE9B-456D-BBA5-42EFB3A3863F}" dt="2021-08-30T17:54:14.016" v="1818" actId="20577"/>
        <pc:sldMkLst>
          <pc:docMk/>
          <pc:sldMk cId="3985287460" sldId="317"/>
        </pc:sldMkLst>
        <pc:spChg chg="mod">
          <ac:chgData name="H.Nonaka" userId="9bc07a20-76bb-4ed4-afb0-418e22c1cb47" providerId="ADAL" clId="{DAB554E8-DE9B-456D-BBA5-42EFB3A3863F}" dt="2021-08-30T17:53:59.429" v="1801" actId="20577"/>
          <ac:spMkLst>
            <pc:docMk/>
            <pc:sldMk cId="3985287460" sldId="317"/>
            <ac:spMk id="2" creationId="{1B46AC0E-82BD-4D07-A2E7-29D717F2D91F}"/>
          </ac:spMkLst>
        </pc:spChg>
        <pc:spChg chg="mod">
          <ac:chgData name="H.Nonaka" userId="9bc07a20-76bb-4ed4-afb0-418e22c1cb47" providerId="ADAL" clId="{DAB554E8-DE9B-456D-BBA5-42EFB3A3863F}" dt="2021-08-30T17:54:14.016" v="1818" actId="20577"/>
          <ac:spMkLst>
            <pc:docMk/>
            <pc:sldMk cId="3985287460" sldId="317"/>
            <ac:spMk id="3" creationId="{05931B38-B044-4231-93BA-424DDD8D5D7D}"/>
          </ac:spMkLst>
        </pc:spChg>
      </pc:sldChg>
    </pc:docChg>
  </pc:docChgLst>
  <pc:docChgLst>
    <pc:chgData name="H.Nonaka" userId="9bc07a20-76bb-4ed4-afb0-418e22c1cb47" providerId="ADAL" clId="{AF9FF5CF-4723-44D4-94BE-5BC20A57F595}"/>
    <pc:docChg chg="modSld modNotesMaster">
      <pc:chgData name="H.Nonaka" userId="9bc07a20-76bb-4ed4-afb0-418e22c1cb47" providerId="ADAL" clId="{AF9FF5CF-4723-44D4-94BE-5BC20A57F595}" dt="2021-11-30T18:50:00.204" v="6" actId="14100"/>
      <pc:docMkLst>
        <pc:docMk/>
      </pc:docMkLst>
      <pc:sldChg chg="addSp delSp modSp">
        <pc:chgData name="H.Nonaka" userId="9bc07a20-76bb-4ed4-afb0-418e22c1cb47" providerId="ADAL" clId="{AF9FF5CF-4723-44D4-94BE-5BC20A57F595}" dt="2021-11-30T13:20:25.861" v="3"/>
        <pc:sldMkLst>
          <pc:docMk/>
          <pc:sldMk cId="2095827921" sldId="257"/>
        </pc:sldMkLst>
        <pc:spChg chg="add del mod">
          <ac:chgData name="H.Nonaka" userId="9bc07a20-76bb-4ed4-afb0-418e22c1cb47" providerId="ADAL" clId="{AF9FF5CF-4723-44D4-94BE-5BC20A57F595}" dt="2021-11-30T13:20:25.861" v="3"/>
          <ac:spMkLst>
            <pc:docMk/>
            <pc:sldMk cId="2095827921" sldId="257"/>
            <ac:spMk id="6" creationId="{C1B5080C-5239-4FA4-8AA8-53BEC30CB707}"/>
          </ac:spMkLst>
        </pc:spChg>
      </pc:sldChg>
      <pc:sldChg chg="modSp mod">
        <pc:chgData name="H.Nonaka" userId="9bc07a20-76bb-4ed4-afb0-418e22c1cb47" providerId="ADAL" clId="{AF9FF5CF-4723-44D4-94BE-5BC20A57F595}" dt="2021-11-30T18:50:00.204" v="6" actId="14100"/>
        <pc:sldMkLst>
          <pc:docMk/>
          <pc:sldMk cId="1394279844" sldId="295"/>
        </pc:sldMkLst>
        <pc:spChg chg="mod">
          <ac:chgData name="H.Nonaka" userId="9bc07a20-76bb-4ed4-afb0-418e22c1cb47" providerId="ADAL" clId="{AF9FF5CF-4723-44D4-94BE-5BC20A57F595}" dt="2021-11-30T18:49:56.658" v="5" actId="20577"/>
          <ac:spMkLst>
            <pc:docMk/>
            <pc:sldMk cId="1394279844" sldId="295"/>
            <ac:spMk id="18" creationId="{00000000-0000-0000-0000-000000000000}"/>
          </ac:spMkLst>
        </pc:spChg>
        <pc:spChg chg="mod">
          <ac:chgData name="H.Nonaka" userId="9bc07a20-76bb-4ed4-afb0-418e22c1cb47" providerId="ADAL" clId="{AF9FF5CF-4723-44D4-94BE-5BC20A57F595}" dt="2021-11-30T18:50:00.204" v="6" actId="14100"/>
          <ac:spMkLst>
            <pc:docMk/>
            <pc:sldMk cId="1394279844" sldId="295"/>
            <ac:spMk id="4098" creationId="{00000000-0000-0000-0000-000000000000}"/>
          </ac:spMkLst>
        </pc:spChg>
      </pc:sldChg>
    </pc:docChg>
  </pc:docChgLst>
  <pc:docChgLst>
    <pc:chgData name="H.Nonaka" userId="9bc07a20-76bb-4ed4-afb0-418e22c1cb47" providerId="ADAL" clId="{92BC5999-117D-41E3-BCA5-2E7460391127}"/>
    <pc:docChg chg="modSld">
      <pc:chgData name="H.Nonaka" userId="9bc07a20-76bb-4ed4-afb0-418e22c1cb47" providerId="ADAL" clId="{92BC5999-117D-41E3-BCA5-2E7460391127}" dt="2021-09-02T08:59:13.722" v="0" actId="1076"/>
      <pc:docMkLst>
        <pc:docMk/>
      </pc:docMkLst>
      <pc:sldChg chg="modSp mod">
        <pc:chgData name="H.Nonaka" userId="9bc07a20-76bb-4ed4-afb0-418e22c1cb47" providerId="ADAL" clId="{92BC5999-117D-41E3-BCA5-2E7460391127}" dt="2021-09-02T08:59:13.722" v="0" actId="1076"/>
        <pc:sldMkLst>
          <pc:docMk/>
          <pc:sldMk cId="1839283026" sldId="316"/>
        </pc:sldMkLst>
        <pc:spChg chg="mod">
          <ac:chgData name="H.Nonaka" userId="9bc07a20-76bb-4ed4-afb0-418e22c1cb47" providerId="ADAL" clId="{92BC5999-117D-41E3-BCA5-2E7460391127}" dt="2021-09-02T08:59:13.722" v="0" actId="1076"/>
          <ac:spMkLst>
            <pc:docMk/>
            <pc:sldMk cId="1839283026" sldId="316"/>
            <ac:spMk id="4" creationId="{5DAB4168-4428-464E-8476-883086B6AD2F}"/>
          </ac:spMkLst>
        </pc:spChg>
      </pc:sldChg>
    </pc:docChg>
  </pc:docChgLst>
  <pc:docChgLst>
    <pc:chgData name="H.Nonaka" userId="9bc07a20-76bb-4ed4-afb0-418e22c1cb47" providerId="ADAL" clId="{7F0ABC65-423E-4242-B4B6-F9DB54C3DAC8}"/>
    <pc:docChg chg="undo redo custSel addSld delSld modSld sldOrd">
      <pc:chgData name="H.Nonaka" userId="9bc07a20-76bb-4ed4-afb0-418e22c1cb47" providerId="ADAL" clId="{7F0ABC65-423E-4242-B4B6-F9DB54C3DAC8}" dt="2022-03-22T18:41:51.913" v="1538" actId="478"/>
      <pc:docMkLst>
        <pc:docMk/>
      </pc:docMkLst>
      <pc:sldChg chg="delSp modSp mod">
        <pc:chgData name="H.Nonaka" userId="9bc07a20-76bb-4ed4-afb0-418e22c1cb47" providerId="ADAL" clId="{7F0ABC65-423E-4242-B4B6-F9DB54C3DAC8}" dt="2022-03-22T18:41:51.913" v="1538" actId="478"/>
        <pc:sldMkLst>
          <pc:docMk/>
          <pc:sldMk cId="2095827921" sldId="257"/>
        </pc:sldMkLst>
        <pc:spChg chg="del">
          <ac:chgData name="H.Nonaka" userId="9bc07a20-76bb-4ed4-afb0-418e22c1cb47" providerId="ADAL" clId="{7F0ABC65-423E-4242-B4B6-F9DB54C3DAC8}" dt="2022-03-22T18:41:51.913" v="1538" actId="478"/>
          <ac:spMkLst>
            <pc:docMk/>
            <pc:sldMk cId="2095827921" sldId="257"/>
            <ac:spMk id="2" creationId="{00000000-0000-0000-0000-000000000000}"/>
          </ac:spMkLst>
        </pc:spChg>
        <pc:spChg chg="mod">
          <ac:chgData name="H.Nonaka" userId="9bc07a20-76bb-4ed4-afb0-418e22c1cb47" providerId="ADAL" clId="{7F0ABC65-423E-4242-B4B6-F9DB54C3DAC8}" dt="2022-03-22T15:11:35.189" v="1" actId="20577"/>
          <ac:spMkLst>
            <pc:docMk/>
            <pc:sldMk cId="2095827921" sldId="257"/>
            <ac:spMk id="3" creationId="{00000000-0000-0000-0000-000000000000}"/>
          </ac:spMkLst>
        </pc:spChg>
        <pc:spChg chg="mod">
          <ac:chgData name="H.Nonaka" userId="9bc07a20-76bb-4ed4-afb0-418e22c1cb47" providerId="ADAL" clId="{7F0ABC65-423E-4242-B4B6-F9DB54C3DAC8}" dt="2022-03-22T15:11:47.518" v="9" actId="20577"/>
          <ac:spMkLst>
            <pc:docMk/>
            <pc:sldMk cId="2095827921" sldId="257"/>
            <ac:spMk id="3074" creationId="{00000000-0000-0000-0000-000000000000}"/>
          </ac:spMkLst>
        </pc:spChg>
        <pc:spChg chg="mod">
          <ac:chgData name="H.Nonaka" userId="9bc07a20-76bb-4ed4-afb0-418e22c1cb47" providerId="ADAL" clId="{7F0ABC65-423E-4242-B4B6-F9DB54C3DAC8}" dt="2022-03-22T15:11:58.205" v="29" actId="6549"/>
          <ac:spMkLst>
            <pc:docMk/>
            <pc:sldMk cId="2095827921" sldId="257"/>
            <ac:spMk id="3075" creationId="{00000000-0000-0000-0000-000000000000}"/>
          </ac:spMkLst>
        </pc:spChg>
      </pc:sldChg>
      <pc:sldChg chg="modSp mod ord">
        <pc:chgData name="H.Nonaka" userId="9bc07a20-76bb-4ed4-afb0-418e22c1cb47" providerId="ADAL" clId="{7F0ABC65-423E-4242-B4B6-F9DB54C3DAC8}" dt="2022-03-22T18:19:24.732" v="1220" actId="20577"/>
        <pc:sldMkLst>
          <pc:docMk/>
          <pc:sldMk cId="2248717198" sldId="277"/>
        </pc:sldMkLst>
        <pc:spChg chg="mod">
          <ac:chgData name="H.Nonaka" userId="9bc07a20-76bb-4ed4-afb0-418e22c1cb47" providerId="ADAL" clId="{7F0ABC65-423E-4242-B4B6-F9DB54C3DAC8}" dt="2022-03-22T18:19:24.732" v="1220" actId="20577"/>
          <ac:spMkLst>
            <pc:docMk/>
            <pc:sldMk cId="2248717198" sldId="277"/>
            <ac:spMk id="14" creationId="{00000000-0000-0000-0000-000000000000}"/>
          </ac:spMkLst>
        </pc:spChg>
      </pc:sldChg>
      <pc:sldChg chg="modSp mod">
        <pc:chgData name="H.Nonaka" userId="9bc07a20-76bb-4ed4-afb0-418e22c1cb47" providerId="ADAL" clId="{7F0ABC65-423E-4242-B4B6-F9DB54C3DAC8}" dt="2022-03-22T18:40:53.028" v="1537" actId="6549"/>
        <pc:sldMkLst>
          <pc:docMk/>
          <pc:sldMk cId="1394279844" sldId="295"/>
        </pc:sldMkLst>
        <pc:spChg chg="mod">
          <ac:chgData name="H.Nonaka" userId="9bc07a20-76bb-4ed4-afb0-418e22c1cb47" providerId="ADAL" clId="{7F0ABC65-423E-4242-B4B6-F9DB54C3DAC8}" dt="2022-03-22T18:40:53.028" v="1537" actId="6549"/>
          <ac:spMkLst>
            <pc:docMk/>
            <pc:sldMk cId="1394279844" sldId="295"/>
            <ac:spMk id="18" creationId="{00000000-0000-0000-0000-000000000000}"/>
          </ac:spMkLst>
        </pc:spChg>
        <pc:spChg chg="mod">
          <ac:chgData name="H.Nonaka" userId="9bc07a20-76bb-4ed4-afb0-418e22c1cb47" providerId="ADAL" clId="{7F0ABC65-423E-4242-B4B6-F9DB54C3DAC8}" dt="2022-03-22T18:26:58.740" v="1383" actId="20577"/>
          <ac:spMkLst>
            <pc:docMk/>
            <pc:sldMk cId="1394279844" sldId="295"/>
            <ac:spMk id="4098" creationId="{00000000-0000-0000-0000-000000000000}"/>
          </ac:spMkLst>
        </pc:spChg>
      </pc:sldChg>
      <pc:sldChg chg="del">
        <pc:chgData name="H.Nonaka" userId="9bc07a20-76bb-4ed4-afb0-418e22c1cb47" providerId="ADAL" clId="{7F0ABC65-423E-4242-B4B6-F9DB54C3DAC8}" dt="2022-03-22T18:00:22.610" v="977" actId="47"/>
        <pc:sldMkLst>
          <pc:docMk/>
          <pc:sldMk cId="2495682271" sldId="313"/>
        </pc:sldMkLst>
      </pc:sldChg>
      <pc:sldChg chg="del">
        <pc:chgData name="H.Nonaka" userId="9bc07a20-76bb-4ed4-afb0-418e22c1cb47" providerId="ADAL" clId="{7F0ABC65-423E-4242-B4B6-F9DB54C3DAC8}" dt="2022-03-22T18:00:22.610" v="977" actId="47"/>
        <pc:sldMkLst>
          <pc:docMk/>
          <pc:sldMk cId="3323635982" sldId="314"/>
        </pc:sldMkLst>
      </pc:sldChg>
      <pc:sldChg chg="del">
        <pc:chgData name="H.Nonaka" userId="9bc07a20-76bb-4ed4-afb0-418e22c1cb47" providerId="ADAL" clId="{7F0ABC65-423E-4242-B4B6-F9DB54C3DAC8}" dt="2022-03-22T18:20:34.843" v="1221" actId="47"/>
        <pc:sldMkLst>
          <pc:docMk/>
          <pc:sldMk cId="1933305681" sldId="318"/>
        </pc:sldMkLst>
      </pc:sldChg>
      <pc:sldChg chg="del">
        <pc:chgData name="H.Nonaka" userId="9bc07a20-76bb-4ed4-afb0-418e22c1cb47" providerId="ADAL" clId="{7F0ABC65-423E-4242-B4B6-F9DB54C3DAC8}" dt="2022-03-22T18:20:44.361" v="1222" actId="47"/>
        <pc:sldMkLst>
          <pc:docMk/>
          <pc:sldMk cId="163887383" sldId="319"/>
        </pc:sldMkLst>
      </pc:sldChg>
      <pc:sldChg chg="addSp delSp modSp del mod">
        <pc:chgData name="H.Nonaka" userId="9bc07a20-76bb-4ed4-afb0-418e22c1cb47" providerId="ADAL" clId="{7F0ABC65-423E-4242-B4B6-F9DB54C3DAC8}" dt="2022-03-22T18:26:16.882" v="1378" actId="47"/>
        <pc:sldMkLst>
          <pc:docMk/>
          <pc:sldMk cId="1954760036" sldId="320"/>
        </pc:sldMkLst>
        <pc:spChg chg="mod">
          <ac:chgData name="H.Nonaka" userId="9bc07a20-76bb-4ed4-afb0-418e22c1cb47" providerId="ADAL" clId="{7F0ABC65-423E-4242-B4B6-F9DB54C3DAC8}" dt="2022-03-22T18:24:15.988" v="1373" actId="6549"/>
          <ac:spMkLst>
            <pc:docMk/>
            <pc:sldMk cId="1954760036" sldId="320"/>
            <ac:spMk id="3" creationId="{868C4AD4-7F83-4436-85AD-D5071003CF7A}"/>
          </ac:spMkLst>
        </pc:spChg>
        <pc:spChg chg="add del">
          <ac:chgData name="H.Nonaka" userId="9bc07a20-76bb-4ed4-afb0-418e22c1cb47" providerId="ADAL" clId="{7F0ABC65-423E-4242-B4B6-F9DB54C3DAC8}" dt="2022-03-22T18:24:20.866" v="1374" actId="21"/>
          <ac:spMkLst>
            <pc:docMk/>
            <pc:sldMk cId="1954760036" sldId="320"/>
            <ac:spMk id="6" creationId="{75520B34-F4B8-4B74-860F-F4BB4B4FFEB8}"/>
          </ac:spMkLst>
        </pc:spChg>
      </pc:sldChg>
      <pc:sldChg chg="del">
        <pc:chgData name="H.Nonaka" userId="9bc07a20-76bb-4ed4-afb0-418e22c1cb47" providerId="ADAL" clId="{7F0ABC65-423E-4242-B4B6-F9DB54C3DAC8}" dt="2022-03-22T18:26:19.819" v="1379" actId="47"/>
        <pc:sldMkLst>
          <pc:docMk/>
          <pc:sldMk cId="4064925395" sldId="321"/>
        </pc:sldMkLst>
      </pc:sldChg>
      <pc:sldChg chg="del">
        <pc:chgData name="H.Nonaka" userId="9bc07a20-76bb-4ed4-afb0-418e22c1cb47" providerId="ADAL" clId="{7F0ABC65-423E-4242-B4B6-F9DB54C3DAC8}" dt="2022-03-22T18:26:19.819" v="1379" actId="47"/>
        <pc:sldMkLst>
          <pc:docMk/>
          <pc:sldMk cId="1233736072" sldId="322"/>
        </pc:sldMkLst>
      </pc:sldChg>
      <pc:sldChg chg="del">
        <pc:chgData name="H.Nonaka" userId="9bc07a20-76bb-4ed4-afb0-418e22c1cb47" providerId="ADAL" clId="{7F0ABC65-423E-4242-B4B6-F9DB54C3DAC8}" dt="2022-03-22T18:26:22.686" v="1380" actId="47"/>
        <pc:sldMkLst>
          <pc:docMk/>
          <pc:sldMk cId="1947817780" sldId="323"/>
        </pc:sldMkLst>
      </pc:sldChg>
      <pc:sldChg chg="del">
        <pc:chgData name="H.Nonaka" userId="9bc07a20-76bb-4ed4-afb0-418e22c1cb47" providerId="ADAL" clId="{7F0ABC65-423E-4242-B4B6-F9DB54C3DAC8}" dt="2022-03-22T18:26:30.679" v="1381" actId="47"/>
        <pc:sldMkLst>
          <pc:docMk/>
          <pc:sldMk cId="3850051957" sldId="324"/>
        </pc:sldMkLst>
      </pc:sldChg>
      <pc:sldChg chg="addSp delSp modSp new mod ord modClrScheme chgLayout">
        <pc:chgData name="H.Nonaka" userId="9bc07a20-76bb-4ed4-afb0-418e22c1cb47" providerId="ADAL" clId="{7F0ABC65-423E-4242-B4B6-F9DB54C3DAC8}" dt="2022-03-22T18:25:01.641" v="1377" actId="478"/>
        <pc:sldMkLst>
          <pc:docMk/>
          <pc:sldMk cId="1249446493" sldId="325"/>
        </pc:sldMkLst>
        <pc:spChg chg="mod ord">
          <ac:chgData name="H.Nonaka" userId="9bc07a20-76bb-4ed4-afb0-418e22c1cb47" providerId="ADAL" clId="{7F0ABC65-423E-4242-B4B6-F9DB54C3DAC8}" dt="2022-03-22T17:50:30.108" v="617" actId="700"/>
          <ac:spMkLst>
            <pc:docMk/>
            <pc:sldMk cId="1249446493" sldId="325"/>
            <ac:spMk id="2" creationId="{952ECC7A-0F58-45DA-AAB0-2DEAA0618F97}"/>
          </ac:spMkLst>
        </pc:spChg>
        <pc:spChg chg="del">
          <ac:chgData name="H.Nonaka" userId="9bc07a20-76bb-4ed4-afb0-418e22c1cb47" providerId="ADAL" clId="{7F0ABC65-423E-4242-B4B6-F9DB54C3DAC8}" dt="2022-03-22T15:33:27.277" v="90" actId="478"/>
          <ac:spMkLst>
            <pc:docMk/>
            <pc:sldMk cId="1249446493" sldId="325"/>
            <ac:spMk id="3" creationId="{002A3F7C-69A7-480F-A734-F582F79783E0}"/>
          </ac:spMkLst>
        </pc:spChg>
        <pc:spChg chg="mod ord">
          <ac:chgData name="H.Nonaka" userId="9bc07a20-76bb-4ed4-afb0-418e22c1cb47" providerId="ADAL" clId="{7F0ABC65-423E-4242-B4B6-F9DB54C3DAC8}" dt="2022-03-22T17:50:30.108" v="617" actId="700"/>
          <ac:spMkLst>
            <pc:docMk/>
            <pc:sldMk cId="1249446493" sldId="325"/>
            <ac:spMk id="4" creationId="{FBB0788F-3C70-41ED-9248-D5C84FE7D138}"/>
          </ac:spMkLst>
        </pc:spChg>
        <pc:spChg chg="add mod">
          <ac:chgData name="H.Nonaka" userId="9bc07a20-76bb-4ed4-afb0-418e22c1cb47" providerId="ADAL" clId="{7F0ABC65-423E-4242-B4B6-F9DB54C3DAC8}" dt="2022-03-22T15:40:18.630" v="247" actId="403"/>
          <ac:spMkLst>
            <pc:docMk/>
            <pc:sldMk cId="1249446493" sldId="325"/>
            <ac:spMk id="7" creationId="{516D9363-1911-41B6-AF0F-773C7DE68E74}"/>
          </ac:spMkLst>
        </pc:spChg>
        <pc:spChg chg="add mod">
          <ac:chgData name="H.Nonaka" userId="9bc07a20-76bb-4ed4-afb0-418e22c1cb47" providerId="ADAL" clId="{7F0ABC65-423E-4242-B4B6-F9DB54C3DAC8}" dt="2022-03-22T17:47:20.499" v="607" actId="1036"/>
          <ac:spMkLst>
            <pc:docMk/>
            <pc:sldMk cId="1249446493" sldId="325"/>
            <ac:spMk id="8" creationId="{1F864702-0D37-4BAE-87EC-82F99D0CA8F9}"/>
          </ac:spMkLst>
        </pc:spChg>
        <pc:spChg chg="add del mod">
          <ac:chgData name="H.Nonaka" userId="9bc07a20-76bb-4ed4-afb0-418e22c1cb47" providerId="ADAL" clId="{7F0ABC65-423E-4242-B4B6-F9DB54C3DAC8}" dt="2022-03-22T17:45:26.216" v="544"/>
          <ac:spMkLst>
            <pc:docMk/>
            <pc:sldMk cId="1249446493" sldId="325"/>
            <ac:spMk id="9" creationId="{A062B0A9-4F6A-42E4-AF2A-3499D9C705D0}"/>
          </ac:spMkLst>
        </pc:spChg>
        <pc:spChg chg="add mod">
          <ac:chgData name="H.Nonaka" userId="9bc07a20-76bb-4ed4-afb0-418e22c1cb47" providerId="ADAL" clId="{7F0ABC65-423E-4242-B4B6-F9DB54C3DAC8}" dt="2022-03-22T17:49:27.098" v="612" actId="14100"/>
          <ac:spMkLst>
            <pc:docMk/>
            <pc:sldMk cId="1249446493" sldId="325"/>
            <ac:spMk id="10" creationId="{6762A193-7530-414D-9464-5505A4BE99EF}"/>
          </ac:spMkLst>
        </pc:spChg>
        <pc:spChg chg="add mod">
          <ac:chgData name="H.Nonaka" userId="9bc07a20-76bb-4ed4-afb0-418e22c1cb47" providerId="ADAL" clId="{7F0ABC65-423E-4242-B4B6-F9DB54C3DAC8}" dt="2022-03-22T16:03:12.877" v="400" actId="571"/>
          <ac:spMkLst>
            <pc:docMk/>
            <pc:sldMk cId="1249446493" sldId="325"/>
            <ac:spMk id="12" creationId="{F3BBF631-8DC8-4386-A14B-95926904A709}"/>
          </ac:spMkLst>
        </pc:spChg>
        <pc:spChg chg="add del mod">
          <ac:chgData name="H.Nonaka" userId="9bc07a20-76bb-4ed4-afb0-418e22c1cb47" providerId="ADAL" clId="{7F0ABC65-423E-4242-B4B6-F9DB54C3DAC8}" dt="2022-03-22T17:46:41.528" v="593"/>
          <ac:spMkLst>
            <pc:docMk/>
            <pc:sldMk cId="1249446493" sldId="325"/>
            <ac:spMk id="13" creationId="{838B22E3-0530-4907-A85C-5098AD8EF489}"/>
          </ac:spMkLst>
        </pc:spChg>
        <pc:spChg chg="add del mod">
          <ac:chgData name="H.Nonaka" userId="9bc07a20-76bb-4ed4-afb0-418e22c1cb47" providerId="ADAL" clId="{7F0ABC65-423E-4242-B4B6-F9DB54C3DAC8}" dt="2022-03-22T17:46:41.528" v="593"/>
          <ac:spMkLst>
            <pc:docMk/>
            <pc:sldMk cId="1249446493" sldId="325"/>
            <ac:spMk id="14" creationId="{2242AE38-E1C3-4E22-8C60-B97A581D8874}"/>
          </ac:spMkLst>
        </pc:spChg>
        <pc:spChg chg="mod">
          <ac:chgData name="H.Nonaka" userId="9bc07a20-76bb-4ed4-afb0-418e22c1cb47" providerId="ADAL" clId="{7F0ABC65-423E-4242-B4B6-F9DB54C3DAC8}" dt="2022-03-22T17:37:42.416" v="434"/>
          <ac:spMkLst>
            <pc:docMk/>
            <pc:sldMk cId="1249446493" sldId="325"/>
            <ac:spMk id="15" creationId="{4285DFBC-D8A2-4A00-8B30-CDA6D234FE3F}"/>
          </ac:spMkLst>
        </pc:spChg>
        <pc:spChg chg="add del mod">
          <ac:chgData name="H.Nonaka" userId="9bc07a20-76bb-4ed4-afb0-418e22c1cb47" providerId="ADAL" clId="{7F0ABC65-423E-4242-B4B6-F9DB54C3DAC8}" dt="2022-03-22T17:40:49.763" v="492"/>
          <ac:spMkLst>
            <pc:docMk/>
            <pc:sldMk cId="1249446493" sldId="325"/>
            <ac:spMk id="17" creationId="{80E3ECEB-19E7-4461-8EC2-0ED43F922314}"/>
          </ac:spMkLst>
        </pc:spChg>
        <pc:spChg chg="add del mod">
          <ac:chgData name="H.Nonaka" userId="9bc07a20-76bb-4ed4-afb0-418e22c1cb47" providerId="ADAL" clId="{7F0ABC65-423E-4242-B4B6-F9DB54C3DAC8}" dt="2022-03-22T17:45:26.216" v="544"/>
          <ac:spMkLst>
            <pc:docMk/>
            <pc:sldMk cId="1249446493" sldId="325"/>
            <ac:spMk id="18" creationId="{5CD6AA17-8A91-488F-94AE-80D0CFCA9220}"/>
          </ac:spMkLst>
        </pc:spChg>
        <pc:spChg chg="add mod">
          <ac:chgData name="H.Nonaka" userId="9bc07a20-76bb-4ed4-afb0-418e22c1cb47" providerId="ADAL" clId="{7F0ABC65-423E-4242-B4B6-F9DB54C3DAC8}" dt="2022-03-22T17:49:35.386" v="614" actId="14100"/>
          <ac:spMkLst>
            <pc:docMk/>
            <pc:sldMk cId="1249446493" sldId="325"/>
            <ac:spMk id="19" creationId="{211E452D-C307-440A-B8CD-6003583F2EC1}"/>
          </ac:spMkLst>
        </pc:spChg>
        <pc:spChg chg="mod">
          <ac:chgData name="H.Nonaka" userId="9bc07a20-76bb-4ed4-afb0-418e22c1cb47" providerId="ADAL" clId="{7F0ABC65-423E-4242-B4B6-F9DB54C3DAC8}" dt="2022-03-22T17:47:20.499" v="607" actId="1036"/>
          <ac:spMkLst>
            <pc:docMk/>
            <pc:sldMk cId="1249446493" sldId="325"/>
            <ac:spMk id="20" creationId="{5ABD960F-A6B4-4399-BC72-FF202AE70174}"/>
          </ac:spMkLst>
        </pc:spChg>
        <pc:spChg chg="add mod">
          <ac:chgData name="H.Nonaka" userId="9bc07a20-76bb-4ed4-afb0-418e22c1cb47" providerId="ADAL" clId="{7F0ABC65-423E-4242-B4B6-F9DB54C3DAC8}" dt="2022-03-22T17:47:20.499" v="607" actId="1036"/>
          <ac:spMkLst>
            <pc:docMk/>
            <pc:sldMk cId="1249446493" sldId="325"/>
            <ac:spMk id="22" creationId="{9B2C6C2E-E6E4-4D59-BF5A-C383EF69EA30}"/>
          </ac:spMkLst>
        </pc:spChg>
        <pc:spChg chg="mod">
          <ac:chgData name="H.Nonaka" userId="9bc07a20-76bb-4ed4-afb0-418e22c1cb47" providerId="ADAL" clId="{7F0ABC65-423E-4242-B4B6-F9DB54C3DAC8}" dt="2022-03-22T17:46:17.836" v="590"/>
          <ac:spMkLst>
            <pc:docMk/>
            <pc:sldMk cId="1249446493" sldId="325"/>
            <ac:spMk id="23" creationId="{FA71C554-5AB2-4F26-8201-CDD87B162C19}"/>
          </ac:spMkLst>
        </pc:spChg>
        <pc:spChg chg="add del">
          <ac:chgData name="H.Nonaka" userId="9bc07a20-76bb-4ed4-afb0-418e22c1cb47" providerId="ADAL" clId="{7F0ABC65-423E-4242-B4B6-F9DB54C3DAC8}" dt="2022-03-22T17:46:17.173" v="589" actId="22"/>
          <ac:spMkLst>
            <pc:docMk/>
            <pc:sldMk cId="1249446493" sldId="325"/>
            <ac:spMk id="25" creationId="{83DEAE2F-C858-496C-8365-FBF23E0F4455}"/>
          </ac:spMkLst>
        </pc:spChg>
        <pc:spChg chg="add mod">
          <ac:chgData name="H.Nonaka" userId="9bc07a20-76bb-4ed4-afb0-418e22c1cb47" providerId="ADAL" clId="{7F0ABC65-423E-4242-B4B6-F9DB54C3DAC8}" dt="2022-03-22T17:47:20.499" v="607" actId="1036"/>
          <ac:spMkLst>
            <pc:docMk/>
            <pc:sldMk cId="1249446493" sldId="325"/>
            <ac:spMk id="27" creationId="{38DBFF00-C3E7-4B61-BE28-19939E952751}"/>
          </ac:spMkLst>
        </pc:spChg>
        <pc:spChg chg="mod">
          <ac:chgData name="H.Nonaka" userId="9bc07a20-76bb-4ed4-afb0-418e22c1cb47" providerId="ADAL" clId="{7F0ABC65-423E-4242-B4B6-F9DB54C3DAC8}" dt="2022-03-22T17:49:00.942" v="610" actId="207"/>
          <ac:spMkLst>
            <pc:docMk/>
            <pc:sldMk cId="1249446493" sldId="325"/>
            <ac:spMk id="28" creationId="{82413342-E4EB-45C2-B39E-2A8185EF9473}"/>
          </ac:spMkLst>
        </pc:spChg>
        <pc:spChg chg="add del mod ord">
          <ac:chgData name="H.Nonaka" userId="9bc07a20-76bb-4ed4-afb0-418e22c1cb47" providerId="ADAL" clId="{7F0ABC65-423E-4242-B4B6-F9DB54C3DAC8}" dt="2022-03-22T17:50:30.108" v="617" actId="700"/>
          <ac:spMkLst>
            <pc:docMk/>
            <pc:sldMk cId="1249446493" sldId="325"/>
            <ac:spMk id="29" creationId="{594EF6FB-F848-4DFC-9A86-A957E9696AFC}"/>
          </ac:spMkLst>
        </pc:spChg>
        <pc:spChg chg="add mod ord">
          <ac:chgData name="H.Nonaka" userId="9bc07a20-76bb-4ed4-afb0-418e22c1cb47" providerId="ADAL" clId="{7F0ABC65-423E-4242-B4B6-F9DB54C3DAC8}" dt="2022-03-22T18:15:18.022" v="1168" actId="207"/>
          <ac:spMkLst>
            <pc:docMk/>
            <pc:sldMk cId="1249446493" sldId="325"/>
            <ac:spMk id="30" creationId="{D5BFE574-CA1C-4B1C-BB72-99F85DB1B07F}"/>
          </ac:spMkLst>
        </pc:spChg>
        <pc:spChg chg="add del mod">
          <ac:chgData name="H.Nonaka" userId="9bc07a20-76bb-4ed4-afb0-418e22c1cb47" providerId="ADAL" clId="{7F0ABC65-423E-4242-B4B6-F9DB54C3DAC8}" dt="2022-03-22T18:25:01.641" v="1377" actId="478"/>
          <ac:spMkLst>
            <pc:docMk/>
            <pc:sldMk cId="1249446493" sldId="325"/>
            <ac:spMk id="31" creationId="{E454ABB0-A1BE-4A63-9B46-0A837981B008}"/>
          </ac:spMkLst>
        </pc:spChg>
        <pc:graphicFrameChg chg="add mod modGraphic">
          <ac:chgData name="H.Nonaka" userId="9bc07a20-76bb-4ed4-afb0-418e22c1cb47" providerId="ADAL" clId="{7F0ABC65-423E-4242-B4B6-F9DB54C3DAC8}" dt="2022-03-22T17:58:14.119" v="970" actId="207"/>
          <ac:graphicFrameMkLst>
            <pc:docMk/>
            <pc:sldMk cId="1249446493" sldId="325"/>
            <ac:graphicFrameMk id="5" creationId="{1B9FA2FC-9286-4119-B63F-0D61124B63E2}"/>
          </ac:graphicFrameMkLst>
        </pc:graphicFrameChg>
        <pc:graphicFrameChg chg="add mod">
          <ac:chgData name="H.Nonaka" userId="9bc07a20-76bb-4ed4-afb0-418e22c1cb47" providerId="ADAL" clId="{7F0ABC65-423E-4242-B4B6-F9DB54C3DAC8}" dt="2022-03-22T16:03:12.877" v="400" actId="571"/>
          <ac:graphicFrameMkLst>
            <pc:docMk/>
            <pc:sldMk cId="1249446493" sldId="325"/>
            <ac:graphicFrameMk id="11" creationId="{CAD8B3ED-025E-45A0-B9E9-5EB7CF8670A1}"/>
          </ac:graphicFrameMkLst>
        </pc:graphicFrameChg>
      </pc:sldChg>
      <pc:sldChg chg="new del">
        <pc:chgData name="H.Nonaka" userId="9bc07a20-76bb-4ed4-afb0-418e22c1cb47" providerId="ADAL" clId="{7F0ABC65-423E-4242-B4B6-F9DB54C3DAC8}" dt="2022-03-22T18:04:04.727" v="988" actId="47"/>
        <pc:sldMkLst>
          <pc:docMk/>
          <pc:sldMk cId="4223466420" sldId="326"/>
        </pc:sldMkLst>
      </pc:sldChg>
      <pc:sldChg chg="addSp modSp add mod">
        <pc:chgData name="H.Nonaka" userId="9bc07a20-76bb-4ed4-afb0-418e22c1cb47" providerId="ADAL" clId="{7F0ABC65-423E-4242-B4B6-F9DB54C3DAC8}" dt="2022-03-22T18:06:34.891" v="1005" actId="14100"/>
        <pc:sldMkLst>
          <pc:docMk/>
          <pc:sldMk cId="1751280998" sldId="327"/>
        </pc:sldMkLst>
        <pc:spChg chg="add mod">
          <ac:chgData name="H.Nonaka" userId="9bc07a20-76bb-4ed4-afb0-418e22c1cb47" providerId="ADAL" clId="{7F0ABC65-423E-4242-B4B6-F9DB54C3DAC8}" dt="2022-03-22T18:06:34.891" v="1005" actId="14100"/>
          <ac:spMkLst>
            <pc:docMk/>
            <pc:sldMk cId="1751280998" sldId="327"/>
            <ac:spMk id="3" creationId="{02D27480-0ED4-4A5A-8AC5-F0F5D2689551}"/>
          </ac:spMkLst>
        </pc:spChg>
        <pc:graphicFrameChg chg="mod modGraphic">
          <ac:chgData name="H.Nonaka" userId="9bc07a20-76bb-4ed4-afb0-418e22c1cb47" providerId="ADAL" clId="{7F0ABC65-423E-4242-B4B6-F9DB54C3DAC8}" dt="2022-03-22T18:01:26.724" v="984" actId="572"/>
          <ac:graphicFrameMkLst>
            <pc:docMk/>
            <pc:sldMk cId="1751280998" sldId="327"/>
            <ac:graphicFrameMk id="5" creationId="{51FF0ABA-46EF-459D-A8D6-FC08427C3456}"/>
          </ac:graphicFrameMkLst>
        </pc:graphicFrameChg>
      </pc:sldChg>
      <pc:sldChg chg="add">
        <pc:chgData name="H.Nonaka" userId="9bc07a20-76bb-4ed4-afb0-418e22c1cb47" providerId="ADAL" clId="{7F0ABC65-423E-4242-B4B6-F9DB54C3DAC8}" dt="2022-03-22T18:00:19.952" v="976"/>
        <pc:sldMkLst>
          <pc:docMk/>
          <pc:sldMk cId="857886078" sldId="328"/>
        </pc:sldMkLst>
      </pc:sldChg>
      <pc:sldChg chg="addSp delSp modSp add mod">
        <pc:chgData name="H.Nonaka" userId="9bc07a20-76bb-4ed4-afb0-418e22c1cb47" providerId="ADAL" clId="{7F0ABC65-423E-4242-B4B6-F9DB54C3DAC8}" dt="2022-03-22T18:32:00.257" v="1518" actId="20577"/>
        <pc:sldMkLst>
          <pc:docMk/>
          <pc:sldMk cId="2322728687" sldId="329"/>
        </pc:sldMkLst>
        <pc:spChg chg="mod">
          <ac:chgData name="H.Nonaka" userId="9bc07a20-76bb-4ed4-afb0-418e22c1cb47" providerId="ADAL" clId="{7F0ABC65-423E-4242-B4B6-F9DB54C3DAC8}" dt="2022-03-22T18:32:00.257" v="1518" actId="20577"/>
          <ac:spMkLst>
            <pc:docMk/>
            <pc:sldMk cId="2322728687" sldId="329"/>
            <ac:spMk id="2" creationId="{0D70BBAB-5E37-4EC9-B76B-6EC4964FAC89}"/>
          </ac:spMkLst>
        </pc:spChg>
        <pc:spChg chg="mod">
          <ac:chgData name="H.Nonaka" userId="9bc07a20-76bb-4ed4-afb0-418e22c1cb47" providerId="ADAL" clId="{7F0ABC65-423E-4242-B4B6-F9DB54C3DAC8}" dt="2022-03-22T18:12:26.068" v="1123" actId="1076"/>
          <ac:spMkLst>
            <pc:docMk/>
            <pc:sldMk cId="2322728687" sldId="329"/>
            <ac:spMk id="4" creationId="{E20A7907-52E4-4A98-A5C1-9318671D5D07}"/>
          </ac:spMkLst>
        </pc:spChg>
        <pc:spChg chg="del mod">
          <ac:chgData name="H.Nonaka" userId="9bc07a20-76bb-4ed4-afb0-418e22c1cb47" providerId="ADAL" clId="{7F0ABC65-423E-4242-B4B6-F9DB54C3DAC8}" dt="2022-03-22T18:04:20.086" v="993" actId="478"/>
          <ac:spMkLst>
            <pc:docMk/>
            <pc:sldMk cId="2322728687" sldId="329"/>
            <ac:spMk id="6" creationId="{1E698DFD-5778-4C0E-8682-3C96AA175EA6}"/>
          </ac:spMkLst>
        </pc:spChg>
        <pc:spChg chg="mod">
          <ac:chgData name="H.Nonaka" userId="9bc07a20-76bb-4ed4-afb0-418e22c1cb47" providerId="ADAL" clId="{7F0ABC65-423E-4242-B4B6-F9DB54C3DAC8}" dt="2022-03-22T18:16:36.264" v="1190" actId="404"/>
          <ac:spMkLst>
            <pc:docMk/>
            <pc:sldMk cId="2322728687" sldId="329"/>
            <ac:spMk id="7" creationId="{C3551D49-608E-47D3-BD0A-B36F4A3B344D}"/>
          </ac:spMkLst>
        </pc:spChg>
        <pc:spChg chg="mod">
          <ac:chgData name="H.Nonaka" userId="9bc07a20-76bb-4ed4-afb0-418e22c1cb47" providerId="ADAL" clId="{7F0ABC65-423E-4242-B4B6-F9DB54C3DAC8}" dt="2022-03-22T18:13:30.753" v="1128" actId="1076"/>
          <ac:spMkLst>
            <pc:docMk/>
            <pc:sldMk cId="2322728687" sldId="329"/>
            <ac:spMk id="8" creationId="{4E83B8AF-1321-41AC-984E-5A475FA07918}"/>
          </ac:spMkLst>
        </pc:spChg>
        <pc:spChg chg="add del mod">
          <ac:chgData name="H.Nonaka" userId="9bc07a20-76bb-4ed4-afb0-418e22c1cb47" providerId="ADAL" clId="{7F0ABC65-423E-4242-B4B6-F9DB54C3DAC8}" dt="2022-03-22T18:11:12.138" v="1104" actId="21"/>
          <ac:spMkLst>
            <pc:docMk/>
            <pc:sldMk cId="2322728687" sldId="329"/>
            <ac:spMk id="11" creationId="{2B938A1D-8C29-4269-90FC-77F6D8001CC2}"/>
          </ac:spMkLst>
        </pc:spChg>
        <pc:spChg chg="add mod">
          <ac:chgData name="H.Nonaka" userId="9bc07a20-76bb-4ed4-afb0-418e22c1cb47" providerId="ADAL" clId="{7F0ABC65-423E-4242-B4B6-F9DB54C3DAC8}" dt="2022-03-22T18:13:34.744" v="1129" actId="1076"/>
          <ac:spMkLst>
            <pc:docMk/>
            <pc:sldMk cId="2322728687" sldId="329"/>
            <ac:spMk id="13" creationId="{D4B5BDCB-DB41-4C28-AE47-11FC47F51132}"/>
          </ac:spMkLst>
        </pc:spChg>
        <pc:cxnChg chg="del mod">
          <ac:chgData name="H.Nonaka" userId="9bc07a20-76bb-4ed4-afb0-418e22c1cb47" providerId="ADAL" clId="{7F0ABC65-423E-4242-B4B6-F9DB54C3DAC8}" dt="2022-03-22T18:13:36.713" v="1130" actId="478"/>
          <ac:cxnSpMkLst>
            <pc:docMk/>
            <pc:sldMk cId="2322728687" sldId="329"/>
            <ac:cxnSpMk id="10" creationId="{99CCDB0F-AA4B-48DD-93CE-CCEB7F28720D}"/>
          </ac:cxnSpMkLst>
        </pc:cxnChg>
        <pc:cxnChg chg="mod">
          <ac:chgData name="H.Nonaka" userId="9bc07a20-76bb-4ed4-afb0-418e22c1cb47" providerId="ADAL" clId="{7F0ABC65-423E-4242-B4B6-F9DB54C3DAC8}" dt="2022-03-22T18:12:18.723" v="1122" actId="1076"/>
          <ac:cxnSpMkLst>
            <pc:docMk/>
            <pc:sldMk cId="2322728687" sldId="329"/>
            <ac:cxnSpMk id="12" creationId="{840978EB-61B1-4D65-B9C4-6497548A4247}"/>
          </ac:cxnSpMkLst>
        </pc:cxnChg>
      </pc:sldChg>
    </pc:docChg>
  </pc:docChgLst>
  <pc:docChgLst>
    <pc:chgData name="H.Nonaka" userId="9bc07a20-76bb-4ed4-afb0-418e22c1cb47" providerId="ADAL" clId="{74F70BC1-E255-47E2-A5BC-EC9FB6782E79}"/>
    <pc:docChg chg="undo redo custSel addSld delSld modSld">
      <pc:chgData name="H.Nonaka" userId="9bc07a20-76bb-4ed4-afb0-418e22c1cb47" providerId="ADAL" clId="{74F70BC1-E255-47E2-A5BC-EC9FB6782E79}" dt="2021-11-29T23:57:49.455" v="1394" actId="47"/>
      <pc:docMkLst>
        <pc:docMk/>
      </pc:docMkLst>
      <pc:sldChg chg="modSp mod">
        <pc:chgData name="H.Nonaka" userId="9bc07a20-76bb-4ed4-afb0-418e22c1cb47" providerId="ADAL" clId="{74F70BC1-E255-47E2-A5BC-EC9FB6782E79}" dt="2021-11-29T22:20:08.383" v="39" actId="20577"/>
        <pc:sldMkLst>
          <pc:docMk/>
          <pc:sldMk cId="2095827921" sldId="257"/>
        </pc:sldMkLst>
        <pc:spChg chg="mod">
          <ac:chgData name="H.Nonaka" userId="9bc07a20-76bb-4ed4-afb0-418e22c1cb47" providerId="ADAL" clId="{74F70BC1-E255-47E2-A5BC-EC9FB6782E79}" dt="2021-11-29T22:20:08.383" v="39" actId="20577"/>
          <ac:spMkLst>
            <pc:docMk/>
            <pc:sldMk cId="2095827921" sldId="257"/>
            <ac:spMk id="3" creationId="{00000000-0000-0000-0000-000000000000}"/>
          </ac:spMkLst>
        </pc:spChg>
        <pc:spChg chg="mod">
          <ac:chgData name="H.Nonaka" userId="9bc07a20-76bb-4ed4-afb0-418e22c1cb47" providerId="ADAL" clId="{74F70BC1-E255-47E2-A5BC-EC9FB6782E79}" dt="2021-11-29T22:19:39.870" v="5" actId="20577"/>
          <ac:spMkLst>
            <pc:docMk/>
            <pc:sldMk cId="2095827921" sldId="257"/>
            <ac:spMk id="3074" creationId="{00000000-0000-0000-0000-000000000000}"/>
          </ac:spMkLst>
        </pc:spChg>
        <pc:spChg chg="mod">
          <ac:chgData name="H.Nonaka" userId="9bc07a20-76bb-4ed4-afb0-418e22c1cb47" providerId="ADAL" clId="{74F70BC1-E255-47E2-A5BC-EC9FB6782E79}" dt="2021-11-29T22:19:58.976" v="33" actId="20577"/>
          <ac:spMkLst>
            <pc:docMk/>
            <pc:sldMk cId="2095827921" sldId="257"/>
            <ac:spMk id="3075" creationId="{00000000-0000-0000-0000-000000000000}"/>
          </ac:spMkLst>
        </pc:spChg>
      </pc:sldChg>
      <pc:sldChg chg="modSp mod">
        <pc:chgData name="H.Nonaka" userId="9bc07a20-76bb-4ed4-afb0-418e22c1cb47" providerId="ADAL" clId="{74F70BC1-E255-47E2-A5BC-EC9FB6782E79}" dt="2021-11-29T22:30:40.374" v="190" actId="20577"/>
        <pc:sldMkLst>
          <pc:docMk/>
          <pc:sldMk cId="2248717198" sldId="277"/>
        </pc:sldMkLst>
        <pc:spChg chg="mod">
          <ac:chgData name="H.Nonaka" userId="9bc07a20-76bb-4ed4-afb0-418e22c1cb47" providerId="ADAL" clId="{74F70BC1-E255-47E2-A5BC-EC9FB6782E79}" dt="2021-11-29T22:30:40.374" v="190" actId="20577"/>
          <ac:spMkLst>
            <pc:docMk/>
            <pc:sldMk cId="2248717198" sldId="277"/>
            <ac:spMk id="14" creationId="{00000000-0000-0000-0000-000000000000}"/>
          </ac:spMkLst>
        </pc:spChg>
      </pc:sldChg>
      <pc:sldChg chg="modSp add del mod">
        <pc:chgData name="H.Nonaka" userId="9bc07a20-76bb-4ed4-afb0-418e22c1cb47" providerId="ADAL" clId="{74F70BC1-E255-47E2-A5BC-EC9FB6782E79}" dt="2021-11-29T23:57:05.270" v="1393" actId="1035"/>
        <pc:sldMkLst>
          <pc:docMk/>
          <pc:sldMk cId="1394279844" sldId="295"/>
        </pc:sldMkLst>
        <pc:spChg chg="mod">
          <ac:chgData name="H.Nonaka" userId="9bc07a20-76bb-4ed4-afb0-418e22c1cb47" providerId="ADAL" clId="{74F70BC1-E255-47E2-A5BC-EC9FB6782E79}" dt="2021-11-29T23:57:05.270" v="1393" actId="1035"/>
          <ac:spMkLst>
            <pc:docMk/>
            <pc:sldMk cId="1394279844" sldId="295"/>
            <ac:spMk id="18" creationId="{00000000-0000-0000-0000-000000000000}"/>
          </ac:spMkLst>
        </pc:spChg>
      </pc:sldChg>
      <pc:sldChg chg="modSp del mod">
        <pc:chgData name="H.Nonaka" userId="9bc07a20-76bb-4ed4-afb0-418e22c1cb47" providerId="ADAL" clId="{74F70BC1-E255-47E2-A5BC-EC9FB6782E79}" dt="2021-11-29T22:36:28.068" v="218" actId="47"/>
        <pc:sldMkLst>
          <pc:docMk/>
          <pc:sldMk cId="2928475391" sldId="304"/>
        </pc:sldMkLst>
        <pc:graphicFrameChg chg="modGraphic">
          <ac:chgData name="H.Nonaka" userId="9bc07a20-76bb-4ed4-afb0-418e22c1cb47" providerId="ADAL" clId="{74F70BC1-E255-47E2-A5BC-EC9FB6782E79}" dt="2021-11-29T22:35:16.541" v="216" actId="20577"/>
          <ac:graphicFrameMkLst>
            <pc:docMk/>
            <pc:sldMk cId="2928475391" sldId="304"/>
            <ac:graphicFrameMk id="4" creationId="{00000000-0000-0000-0000-000000000000}"/>
          </ac:graphicFrameMkLst>
        </pc:graphicFrameChg>
      </pc:sldChg>
      <pc:sldChg chg="addSp delSp modSp add del mod">
        <pc:chgData name="H.Nonaka" userId="9bc07a20-76bb-4ed4-afb0-418e22c1cb47" providerId="ADAL" clId="{74F70BC1-E255-47E2-A5BC-EC9FB6782E79}" dt="2021-11-29T23:50:52.590" v="1217" actId="20577"/>
        <pc:sldMkLst>
          <pc:docMk/>
          <pc:sldMk cId="3219252987" sldId="310"/>
        </pc:sldMkLst>
        <pc:spChg chg="mod">
          <ac:chgData name="H.Nonaka" userId="9bc07a20-76bb-4ed4-afb0-418e22c1cb47" providerId="ADAL" clId="{74F70BC1-E255-47E2-A5BC-EC9FB6782E79}" dt="2021-11-29T23:23:21.040" v="788" actId="20577"/>
          <ac:spMkLst>
            <pc:docMk/>
            <pc:sldMk cId="3219252987" sldId="310"/>
            <ac:spMk id="2" creationId="{45624FB8-DA1E-49AD-8734-C15F16FFA347}"/>
          </ac:spMkLst>
        </pc:spChg>
        <pc:spChg chg="mod">
          <ac:chgData name="H.Nonaka" userId="9bc07a20-76bb-4ed4-afb0-418e22c1cb47" providerId="ADAL" clId="{74F70BC1-E255-47E2-A5BC-EC9FB6782E79}" dt="2021-11-29T23:50:52.590" v="1217" actId="20577"/>
          <ac:spMkLst>
            <pc:docMk/>
            <pc:sldMk cId="3219252987" sldId="310"/>
            <ac:spMk id="3" creationId="{929C28EE-A2BB-4FAD-A36B-10B4C90EB743}"/>
          </ac:spMkLst>
        </pc:spChg>
        <pc:spChg chg="del">
          <ac:chgData name="H.Nonaka" userId="9bc07a20-76bb-4ed4-afb0-418e22c1cb47" providerId="ADAL" clId="{74F70BC1-E255-47E2-A5BC-EC9FB6782E79}" dt="2021-11-29T23:43:17.170" v="1094" actId="478"/>
          <ac:spMkLst>
            <pc:docMk/>
            <pc:sldMk cId="3219252987" sldId="310"/>
            <ac:spMk id="5" creationId="{86E7AE53-F705-4B96-AE23-784129C8DC91}"/>
          </ac:spMkLst>
        </pc:spChg>
        <pc:spChg chg="del">
          <ac:chgData name="H.Nonaka" userId="9bc07a20-76bb-4ed4-afb0-418e22c1cb47" providerId="ADAL" clId="{74F70BC1-E255-47E2-A5BC-EC9FB6782E79}" dt="2021-11-29T23:47:19.270" v="1096" actId="478"/>
          <ac:spMkLst>
            <pc:docMk/>
            <pc:sldMk cId="3219252987" sldId="310"/>
            <ac:spMk id="6" creationId="{950FB409-9364-450B-A57E-496E6EB1E125}"/>
          </ac:spMkLst>
        </pc:spChg>
        <pc:spChg chg="add mod">
          <ac:chgData name="H.Nonaka" userId="9bc07a20-76bb-4ed4-afb0-418e22c1cb47" providerId="ADAL" clId="{74F70BC1-E255-47E2-A5BC-EC9FB6782E79}" dt="2021-11-29T23:48:50.465" v="1110" actId="14100"/>
          <ac:spMkLst>
            <pc:docMk/>
            <pc:sldMk cId="3219252987" sldId="310"/>
            <ac:spMk id="7" creationId="{62B0874A-310F-4E45-AAE7-524E9F34B496}"/>
          </ac:spMkLst>
        </pc:spChg>
      </pc:sldChg>
      <pc:sldChg chg="modSp add del mod">
        <pc:chgData name="H.Nonaka" userId="9bc07a20-76bb-4ed4-afb0-418e22c1cb47" providerId="ADAL" clId="{74F70BC1-E255-47E2-A5BC-EC9FB6782E79}" dt="2021-11-29T23:50:47.624" v="1213" actId="47"/>
        <pc:sldMkLst>
          <pc:docMk/>
          <pc:sldMk cId="2495682271" sldId="313"/>
        </pc:sldMkLst>
        <pc:spChg chg="mod">
          <ac:chgData name="H.Nonaka" userId="9bc07a20-76bb-4ed4-afb0-418e22c1cb47" providerId="ADAL" clId="{74F70BC1-E255-47E2-A5BC-EC9FB6782E79}" dt="2021-11-29T22:37:01.109" v="235" actId="1035"/>
          <ac:spMkLst>
            <pc:docMk/>
            <pc:sldMk cId="2495682271" sldId="313"/>
            <ac:spMk id="5" creationId="{B46A4984-D5DD-4F93-ABA7-43453F190871}"/>
          </ac:spMkLst>
        </pc:spChg>
        <pc:spChg chg="mod">
          <ac:chgData name="H.Nonaka" userId="9bc07a20-76bb-4ed4-afb0-418e22c1cb47" providerId="ADAL" clId="{74F70BC1-E255-47E2-A5BC-EC9FB6782E79}" dt="2021-11-29T22:39:00.292" v="298" actId="20577"/>
          <ac:spMkLst>
            <pc:docMk/>
            <pc:sldMk cId="2495682271" sldId="313"/>
            <ac:spMk id="6" creationId="{E7C1189C-A48E-43EC-8004-A0E479801734}"/>
          </ac:spMkLst>
        </pc:spChg>
        <pc:spChg chg="mod">
          <ac:chgData name="H.Nonaka" userId="9bc07a20-76bb-4ed4-afb0-418e22c1cb47" providerId="ADAL" clId="{74F70BC1-E255-47E2-A5BC-EC9FB6782E79}" dt="2021-11-29T22:37:08.998" v="251" actId="1035"/>
          <ac:spMkLst>
            <pc:docMk/>
            <pc:sldMk cId="2495682271" sldId="313"/>
            <ac:spMk id="8" creationId="{5D360C3A-4E13-4F11-A56B-52C59961FFB0}"/>
          </ac:spMkLst>
        </pc:spChg>
        <pc:spChg chg="mod">
          <ac:chgData name="H.Nonaka" userId="9bc07a20-76bb-4ed4-afb0-418e22c1cb47" providerId="ADAL" clId="{74F70BC1-E255-47E2-A5BC-EC9FB6782E79}" dt="2021-11-29T22:40:52.552" v="299" actId="14100"/>
          <ac:spMkLst>
            <pc:docMk/>
            <pc:sldMk cId="2495682271" sldId="313"/>
            <ac:spMk id="4098" creationId="{00000000-0000-0000-0000-000000000000}"/>
          </ac:spMkLst>
        </pc:spChg>
        <pc:graphicFrameChg chg="modGraphic">
          <ac:chgData name="H.Nonaka" userId="9bc07a20-76bb-4ed4-afb0-418e22c1cb47" providerId="ADAL" clId="{74F70BC1-E255-47E2-A5BC-EC9FB6782E79}" dt="2021-11-29T22:38:07.050" v="260" actId="404"/>
          <ac:graphicFrameMkLst>
            <pc:docMk/>
            <pc:sldMk cId="2495682271" sldId="313"/>
            <ac:graphicFrameMk id="4" creationId="{00000000-0000-0000-0000-000000000000}"/>
          </ac:graphicFrameMkLst>
        </pc:graphicFrameChg>
      </pc:sldChg>
      <pc:sldChg chg="modSp add del mod">
        <pc:chgData name="H.Nonaka" userId="9bc07a20-76bb-4ed4-afb0-418e22c1cb47" providerId="ADAL" clId="{74F70BC1-E255-47E2-A5BC-EC9FB6782E79}" dt="2021-11-29T23:50:47.364" v="1212" actId="47"/>
        <pc:sldMkLst>
          <pc:docMk/>
          <pc:sldMk cId="3323635982" sldId="314"/>
        </pc:sldMkLst>
        <pc:spChg chg="mod">
          <ac:chgData name="H.Nonaka" userId="9bc07a20-76bb-4ed4-afb0-418e22c1cb47" providerId="ADAL" clId="{74F70BC1-E255-47E2-A5BC-EC9FB6782E79}" dt="2021-11-29T22:40:56.448" v="300" actId="14100"/>
          <ac:spMkLst>
            <pc:docMk/>
            <pc:sldMk cId="3323635982" sldId="314"/>
            <ac:spMk id="4098" creationId="{00000000-0000-0000-0000-000000000000}"/>
          </ac:spMkLst>
        </pc:spChg>
        <pc:graphicFrameChg chg="modGraphic">
          <ac:chgData name="H.Nonaka" userId="9bc07a20-76bb-4ed4-afb0-418e22c1cb47" providerId="ADAL" clId="{74F70BC1-E255-47E2-A5BC-EC9FB6782E79}" dt="2021-11-29T22:45:46.967" v="444" actId="113"/>
          <ac:graphicFrameMkLst>
            <pc:docMk/>
            <pc:sldMk cId="3323635982" sldId="314"/>
            <ac:graphicFrameMk id="4" creationId="{00000000-0000-0000-0000-000000000000}"/>
          </ac:graphicFrameMkLst>
        </pc:graphicFrameChg>
      </pc:sldChg>
      <pc:sldChg chg="addSp delSp modSp add del mod">
        <pc:chgData name="H.Nonaka" userId="9bc07a20-76bb-4ed4-afb0-418e22c1cb47" providerId="ADAL" clId="{74F70BC1-E255-47E2-A5BC-EC9FB6782E79}" dt="2021-11-29T23:52:10.662" v="1236" actId="1036"/>
        <pc:sldMkLst>
          <pc:docMk/>
          <pc:sldMk cId="3828603858" sldId="317"/>
        </pc:sldMkLst>
        <pc:spChg chg="mod">
          <ac:chgData name="H.Nonaka" userId="9bc07a20-76bb-4ed4-afb0-418e22c1cb47" providerId="ADAL" clId="{74F70BC1-E255-47E2-A5BC-EC9FB6782E79}" dt="2021-11-29T22:31:50.674" v="208" actId="20577"/>
          <ac:spMkLst>
            <pc:docMk/>
            <pc:sldMk cId="3828603858" sldId="317"/>
            <ac:spMk id="2" creationId="{56726A61-4C84-4DE5-9C8D-D49E588B51C7}"/>
          </ac:spMkLst>
        </pc:spChg>
        <pc:spChg chg="del">
          <ac:chgData name="H.Nonaka" userId="9bc07a20-76bb-4ed4-afb0-418e22c1cb47" providerId="ADAL" clId="{74F70BC1-E255-47E2-A5BC-EC9FB6782E79}" dt="2021-11-29T22:31:57.794" v="209" actId="478"/>
          <ac:spMkLst>
            <pc:docMk/>
            <pc:sldMk cId="3828603858" sldId="317"/>
            <ac:spMk id="3" creationId="{D14766BD-C34F-4FDC-ACFA-95659BCEDA5D}"/>
          </ac:spMkLst>
        </pc:spChg>
        <pc:spChg chg="del">
          <ac:chgData name="H.Nonaka" userId="9bc07a20-76bb-4ed4-afb0-418e22c1cb47" providerId="ADAL" clId="{74F70BC1-E255-47E2-A5BC-EC9FB6782E79}" dt="2021-11-29T22:31:57.794" v="209" actId="478"/>
          <ac:spMkLst>
            <pc:docMk/>
            <pc:sldMk cId="3828603858" sldId="317"/>
            <ac:spMk id="6" creationId="{EE014147-742C-4C34-90ED-58BEEA1BA394}"/>
          </ac:spMkLst>
        </pc:spChg>
        <pc:spChg chg="del">
          <ac:chgData name="H.Nonaka" userId="9bc07a20-76bb-4ed4-afb0-418e22c1cb47" providerId="ADAL" clId="{74F70BC1-E255-47E2-A5BC-EC9FB6782E79}" dt="2021-11-29T22:31:57.794" v="209" actId="478"/>
          <ac:spMkLst>
            <pc:docMk/>
            <pc:sldMk cId="3828603858" sldId="317"/>
            <ac:spMk id="7" creationId="{F0DC5B0C-3E00-4854-B2C7-5BBED30BDD2D}"/>
          </ac:spMkLst>
        </pc:spChg>
        <pc:spChg chg="add mod">
          <ac:chgData name="H.Nonaka" userId="9bc07a20-76bb-4ed4-afb0-418e22c1cb47" providerId="ADAL" clId="{74F70BC1-E255-47E2-A5BC-EC9FB6782E79}" dt="2021-11-29T23:30:12.847" v="953" actId="20577"/>
          <ac:spMkLst>
            <pc:docMk/>
            <pc:sldMk cId="3828603858" sldId="317"/>
            <ac:spMk id="8" creationId="{562EF3FD-4593-42C5-A5AD-4F1090AF4784}"/>
          </ac:spMkLst>
        </pc:spChg>
        <pc:spChg chg="add mod">
          <ac:chgData name="H.Nonaka" userId="9bc07a20-76bb-4ed4-afb0-418e22c1cb47" providerId="ADAL" clId="{74F70BC1-E255-47E2-A5BC-EC9FB6782E79}" dt="2021-11-29T23:22:17.686" v="779" actId="1035"/>
          <ac:spMkLst>
            <pc:docMk/>
            <pc:sldMk cId="3828603858" sldId="317"/>
            <ac:spMk id="23" creationId="{318F0300-C5E0-4AB7-9985-5603864BB35C}"/>
          </ac:spMkLst>
        </pc:spChg>
        <pc:spChg chg="add mod">
          <ac:chgData name="H.Nonaka" userId="9bc07a20-76bb-4ed4-afb0-418e22c1cb47" providerId="ADAL" clId="{74F70BC1-E255-47E2-A5BC-EC9FB6782E79}" dt="2021-11-29T23:22:17.686" v="779" actId="1035"/>
          <ac:spMkLst>
            <pc:docMk/>
            <pc:sldMk cId="3828603858" sldId="317"/>
            <ac:spMk id="24" creationId="{12F71D8A-CBDA-4677-8728-F44229B99820}"/>
          </ac:spMkLst>
        </pc:spChg>
        <pc:spChg chg="add mod">
          <ac:chgData name="H.Nonaka" userId="9bc07a20-76bb-4ed4-afb0-418e22c1cb47" providerId="ADAL" clId="{74F70BC1-E255-47E2-A5BC-EC9FB6782E79}" dt="2021-11-29T23:22:17.686" v="779" actId="1035"/>
          <ac:spMkLst>
            <pc:docMk/>
            <pc:sldMk cId="3828603858" sldId="317"/>
            <ac:spMk id="25" creationId="{947B9237-930F-44C8-AD91-4635FACA82DF}"/>
          </ac:spMkLst>
        </pc:spChg>
        <pc:spChg chg="add mod">
          <ac:chgData name="H.Nonaka" userId="9bc07a20-76bb-4ed4-afb0-418e22c1cb47" providerId="ADAL" clId="{74F70BC1-E255-47E2-A5BC-EC9FB6782E79}" dt="2021-11-29T23:22:17.686" v="779" actId="1035"/>
          <ac:spMkLst>
            <pc:docMk/>
            <pc:sldMk cId="3828603858" sldId="317"/>
            <ac:spMk id="26" creationId="{8737344E-CE07-48D4-BF42-2D991493F62A}"/>
          </ac:spMkLst>
        </pc:spChg>
        <pc:spChg chg="add mod">
          <ac:chgData name="H.Nonaka" userId="9bc07a20-76bb-4ed4-afb0-418e22c1cb47" providerId="ADAL" clId="{74F70BC1-E255-47E2-A5BC-EC9FB6782E79}" dt="2021-11-29T23:22:17.686" v="779" actId="1035"/>
          <ac:spMkLst>
            <pc:docMk/>
            <pc:sldMk cId="3828603858" sldId="317"/>
            <ac:spMk id="27" creationId="{D69372AA-2618-4424-980A-8D7E3ADB451E}"/>
          </ac:spMkLst>
        </pc:spChg>
        <pc:spChg chg="add mod">
          <ac:chgData name="H.Nonaka" userId="9bc07a20-76bb-4ed4-afb0-418e22c1cb47" providerId="ADAL" clId="{74F70BC1-E255-47E2-A5BC-EC9FB6782E79}" dt="2021-11-29T23:22:17.686" v="779" actId="1035"/>
          <ac:spMkLst>
            <pc:docMk/>
            <pc:sldMk cId="3828603858" sldId="317"/>
            <ac:spMk id="28" creationId="{C869EB36-6779-47F8-A382-2B588BA3E673}"/>
          </ac:spMkLst>
        </pc:spChg>
        <pc:spChg chg="add mod">
          <ac:chgData name="H.Nonaka" userId="9bc07a20-76bb-4ed4-afb0-418e22c1cb47" providerId="ADAL" clId="{74F70BC1-E255-47E2-A5BC-EC9FB6782E79}" dt="2021-11-29T23:22:17.686" v="779" actId="1035"/>
          <ac:spMkLst>
            <pc:docMk/>
            <pc:sldMk cId="3828603858" sldId="317"/>
            <ac:spMk id="29" creationId="{2E38C856-9CFA-4DE5-A575-5CF51211A43E}"/>
          </ac:spMkLst>
        </pc:spChg>
        <pc:spChg chg="add mod">
          <ac:chgData name="H.Nonaka" userId="9bc07a20-76bb-4ed4-afb0-418e22c1cb47" providerId="ADAL" clId="{74F70BC1-E255-47E2-A5BC-EC9FB6782E79}" dt="2021-11-29T23:22:17.686" v="779" actId="1035"/>
          <ac:spMkLst>
            <pc:docMk/>
            <pc:sldMk cId="3828603858" sldId="317"/>
            <ac:spMk id="30" creationId="{2C80F8CB-0368-4F9F-BE4B-2E4397D0EB6D}"/>
          </ac:spMkLst>
        </pc:spChg>
        <pc:spChg chg="add mod">
          <ac:chgData name="H.Nonaka" userId="9bc07a20-76bb-4ed4-afb0-418e22c1cb47" providerId="ADAL" clId="{74F70BC1-E255-47E2-A5BC-EC9FB6782E79}" dt="2021-11-29T23:22:17.686" v="779" actId="1035"/>
          <ac:spMkLst>
            <pc:docMk/>
            <pc:sldMk cId="3828603858" sldId="317"/>
            <ac:spMk id="31" creationId="{7DA752AD-3588-40B8-A63F-BB354EF03D8F}"/>
          </ac:spMkLst>
        </pc:spChg>
        <pc:spChg chg="add mod">
          <ac:chgData name="H.Nonaka" userId="9bc07a20-76bb-4ed4-afb0-418e22c1cb47" providerId="ADAL" clId="{74F70BC1-E255-47E2-A5BC-EC9FB6782E79}" dt="2021-11-29T23:22:17.686" v="779" actId="1035"/>
          <ac:spMkLst>
            <pc:docMk/>
            <pc:sldMk cId="3828603858" sldId="317"/>
            <ac:spMk id="32" creationId="{2C1DA177-E7B6-445F-86BA-C807F75EFCDE}"/>
          </ac:spMkLst>
        </pc:spChg>
        <pc:spChg chg="add mod">
          <ac:chgData name="H.Nonaka" userId="9bc07a20-76bb-4ed4-afb0-418e22c1cb47" providerId="ADAL" clId="{74F70BC1-E255-47E2-A5BC-EC9FB6782E79}" dt="2021-11-29T23:22:17.686" v="779" actId="1035"/>
          <ac:spMkLst>
            <pc:docMk/>
            <pc:sldMk cId="3828603858" sldId="317"/>
            <ac:spMk id="45" creationId="{BB52F80E-C14E-4AD1-B272-33D362A152ED}"/>
          </ac:spMkLst>
        </pc:spChg>
        <pc:spChg chg="add mod">
          <ac:chgData name="H.Nonaka" userId="9bc07a20-76bb-4ed4-afb0-418e22c1cb47" providerId="ADAL" clId="{74F70BC1-E255-47E2-A5BC-EC9FB6782E79}" dt="2021-11-29T23:22:17.686" v="779" actId="1035"/>
          <ac:spMkLst>
            <pc:docMk/>
            <pc:sldMk cId="3828603858" sldId="317"/>
            <ac:spMk id="46" creationId="{6C2D556E-90C7-4D25-96B5-9673C762E9E0}"/>
          </ac:spMkLst>
        </pc:spChg>
        <pc:spChg chg="add del mod">
          <ac:chgData name="H.Nonaka" userId="9bc07a20-76bb-4ed4-afb0-418e22c1cb47" providerId="ADAL" clId="{74F70BC1-E255-47E2-A5BC-EC9FB6782E79}" dt="2021-11-29T23:13:26.192" v="677" actId="478"/>
          <ac:spMkLst>
            <pc:docMk/>
            <pc:sldMk cId="3828603858" sldId="317"/>
            <ac:spMk id="49" creationId="{5BD87F33-8B8B-4E92-9EE8-70CA5B1463AB}"/>
          </ac:spMkLst>
        </pc:spChg>
        <pc:spChg chg="add mod">
          <ac:chgData name="H.Nonaka" userId="9bc07a20-76bb-4ed4-afb0-418e22c1cb47" providerId="ADAL" clId="{74F70BC1-E255-47E2-A5BC-EC9FB6782E79}" dt="2021-11-29T23:22:17.686" v="779" actId="1035"/>
          <ac:spMkLst>
            <pc:docMk/>
            <pc:sldMk cId="3828603858" sldId="317"/>
            <ac:spMk id="55" creationId="{0E2F22FB-26A8-43FB-B128-EA856B4F027C}"/>
          </ac:spMkLst>
        </pc:spChg>
        <pc:spChg chg="add mod">
          <ac:chgData name="H.Nonaka" userId="9bc07a20-76bb-4ed4-afb0-418e22c1cb47" providerId="ADAL" clId="{74F70BC1-E255-47E2-A5BC-EC9FB6782E79}" dt="2021-11-29T23:52:10.662" v="1236" actId="1036"/>
          <ac:spMkLst>
            <pc:docMk/>
            <pc:sldMk cId="3828603858" sldId="317"/>
            <ac:spMk id="56" creationId="{B06CDD60-5F49-4BFE-9583-D81C0D76B5BA}"/>
          </ac:spMkLst>
        </pc:spChg>
        <pc:spChg chg="add del mod">
          <ac:chgData name="H.Nonaka" userId="9bc07a20-76bb-4ed4-afb0-418e22c1cb47" providerId="ADAL" clId="{74F70BC1-E255-47E2-A5BC-EC9FB6782E79}" dt="2021-11-29T23:15:09.147" v="722" actId="478"/>
          <ac:spMkLst>
            <pc:docMk/>
            <pc:sldMk cId="3828603858" sldId="317"/>
            <ac:spMk id="57" creationId="{A1C9F83D-368E-40A4-B41E-6964322ED94E}"/>
          </ac:spMkLst>
        </pc:spChg>
        <pc:spChg chg="add mod">
          <ac:chgData name="H.Nonaka" userId="9bc07a20-76bb-4ed4-afb0-418e22c1cb47" providerId="ADAL" clId="{74F70BC1-E255-47E2-A5BC-EC9FB6782E79}" dt="2021-11-29T23:22:40.007" v="781" actId="207"/>
          <ac:spMkLst>
            <pc:docMk/>
            <pc:sldMk cId="3828603858" sldId="317"/>
            <ac:spMk id="58" creationId="{693F6CBB-28C3-4F20-A600-235A5A6787F0}"/>
          </ac:spMkLst>
        </pc:spChg>
        <pc:picChg chg="del">
          <ac:chgData name="H.Nonaka" userId="9bc07a20-76bb-4ed4-afb0-418e22c1cb47" providerId="ADAL" clId="{74F70BC1-E255-47E2-A5BC-EC9FB6782E79}" dt="2021-11-29T22:31:57.794" v="209" actId="478"/>
          <ac:picMkLst>
            <pc:docMk/>
            <pc:sldMk cId="3828603858" sldId="317"/>
            <ac:picMk id="5" creationId="{29FCD735-3566-4D1D-8D6D-F45B918C899B}"/>
          </ac:picMkLst>
        </pc:picChg>
        <pc:cxnChg chg="add mod">
          <ac:chgData name="H.Nonaka" userId="9bc07a20-76bb-4ed4-afb0-418e22c1cb47" providerId="ADAL" clId="{74F70BC1-E255-47E2-A5BC-EC9FB6782E79}" dt="2021-11-29T23:22:17.686" v="779" actId="1035"/>
          <ac:cxnSpMkLst>
            <pc:docMk/>
            <pc:sldMk cId="3828603858" sldId="317"/>
            <ac:cxnSpMk id="10" creationId="{B8BA8F44-DA45-42D9-B8C7-0C2D06786789}"/>
          </ac:cxnSpMkLst>
        </pc:cxnChg>
        <pc:cxnChg chg="add mod">
          <ac:chgData name="H.Nonaka" userId="9bc07a20-76bb-4ed4-afb0-418e22c1cb47" providerId="ADAL" clId="{74F70BC1-E255-47E2-A5BC-EC9FB6782E79}" dt="2021-11-29T23:22:17.686" v="779" actId="1035"/>
          <ac:cxnSpMkLst>
            <pc:docMk/>
            <pc:sldMk cId="3828603858" sldId="317"/>
            <ac:cxnSpMk id="11" creationId="{A9D06557-41D5-40BD-BA5E-5D7D09571188}"/>
          </ac:cxnSpMkLst>
        </pc:cxnChg>
        <pc:cxnChg chg="add mod">
          <ac:chgData name="H.Nonaka" userId="9bc07a20-76bb-4ed4-afb0-418e22c1cb47" providerId="ADAL" clId="{74F70BC1-E255-47E2-A5BC-EC9FB6782E79}" dt="2021-11-29T23:22:17.686" v="779" actId="1035"/>
          <ac:cxnSpMkLst>
            <pc:docMk/>
            <pc:sldMk cId="3828603858" sldId="317"/>
            <ac:cxnSpMk id="13" creationId="{B1F3C865-6A41-4B24-8D0B-B549C5F4B23F}"/>
          </ac:cxnSpMkLst>
        </pc:cxnChg>
        <pc:cxnChg chg="add mod">
          <ac:chgData name="H.Nonaka" userId="9bc07a20-76bb-4ed4-afb0-418e22c1cb47" providerId="ADAL" clId="{74F70BC1-E255-47E2-A5BC-EC9FB6782E79}" dt="2021-11-29T23:22:17.686" v="779" actId="1035"/>
          <ac:cxnSpMkLst>
            <pc:docMk/>
            <pc:sldMk cId="3828603858" sldId="317"/>
            <ac:cxnSpMk id="15" creationId="{C0A724F2-576D-43A7-8643-A0EFCCF2E0E2}"/>
          </ac:cxnSpMkLst>
        </pc:cxnChg>
        <pc:cxnChg chg="add mod">
          <ac:chgData name="H.Nonaka" userId="9bc07a20-76bb-4ed4-afb0-418e22c1cb47" providerId="ADAL" clId="{74F70BC1-E255-47E2-A5BC-EC9FB6782E79}" dt="2021-11-29T23:22:17.686" v="779" actId="1035"/>
          <ac:cxnSpMkLst>
            <pc:docMk/>
            <pc:sldMk cId="3828603858" sldId="317"/>
            <ac:cxnSpMk id="16" creationId="{5E87A02E-060B-4303-A356-2C76B0C688E4}"/>
          </ac:cxnSpMkLst>
        </pc:cxnChg>
        <pc:cxnChg chg="add mod">
          <ac:chgData name="H.Nonaka" userId="9bc07a20-76bb-4ed4-afb0-418e22c1cb47" providerId="ADAL" clId="{74F70BC1-E255-47E2-A5BC-EC9FB6782E79}" dt="2021-11-29T23:22:17.686" v="779" actId="1035"/>
          <ac:cxnSpMkLst>
            <pc:docMk/>
            <pc:sldMk cId="3828603858" sldId="317"/>
            <ac:cxnSpMk id="19" creationId="{9FE60E53-52E3-4298-8168-A819DD7FA85A}"/>
          </ac:cxnSpMkLst>
        </pc:cxnChg>
        <pc:cxnChg chg="add mod">
          <ac:chgData name="H.Nonaka" userId="9bc07a20-76bb-4ed4-afb0-418e22c1cb47" providerId="ADAL" clId="{74F70BC1-E255-47E2-A5BC-EC9FB6782E79}" dt="2021-11-29T23:22:17.686" v="779" actId="1035"/>
          <ac:cxnSpMkLst>
            <pc:docMk/>
            <pc:sldMk cId="3828603858" sldId="317"/>
            <ac:cxnSpMk id="20" creationId="{7AC0D9F0-DC96-4CA7-BE4D-4C9D3D433CB4}"/>
          </ac:cxnSpMkLst>
        </pc:cxnChg>
        <pc:cxnChg chg="add mod">
          <ac:chgData name="H.Nonaka" userId="9bc07a20-76bb-4ed4-afb0-418e22c1cb47" providerId="ADAL" clId="{74F70BC1-E255-47E2-A5BC-EC9FB6782E79}" dt="2021-11-29T23:22:17.686" v="779" actId="1035"/>
          <ac:cxnSpMkLst>
            <pc:docMk/>
            <pc:sldMk cId="3828603858" sldId="317"/>
            <ac:cxnSpMk id="21" creationId="{AAFCC27D-9562-434D-BDB8-26F7F1510F78}"/>
          </ac:cxnSpMkLst>
        </pc:cxnChg>
        <pc:cxnChg chg="add del mod">
          <ac:chgData name="H.Nonaka" userId="9bc07a20-76bb-4ed4-afb0-418e22c1cb47" providerId="ADAL" clId="{74F70BC1-E255-47E2-A5BC-EC9FB6782E79}" dt="2021-11-29T22:57:11.004" v="527" actId="478"/>
          <ac:cxnSpMkLst>
            <pc:docMk/>
            <pc:sldMk cId="3828603858" sldId="317"/>
            <ac:cxnSpMk id="22" creationId="{173C5E71-BAF1-46B4-98A2-03B642ABE078}"/>
          </ac:cxnSpMkLst>
        </pc:cxnChg>
        <pc:cxnChg chg="add mod">
          <ac:chgData name="H.Nonaka" userId="9bc07a20-76bb-4ed4-afb0-418e22c1cb47" providerId="ADAL" clId="{74F70BC1-E255-47E2-A5BC-EC9FB6782E79}" dt="2021-11-29T23:22:17.686" v="779" actId="1035"/>
          <ac:cxnSpMkLst>
            <pc:docMk/>
            <pc:sldMk cId="3828603858" sldId="317"/>
            <ac:cxnSpMk id="34" creationId="{BF9713F2-6E0D-4B74-BE50-1377CE588E6D}"/>
          </ac:cxnSpMkLst>
        </pc:cxnChg>
        <pc:cxnChg chg="add mod">
          <ac:chgData name="H.Nonaka" userId="9bc07a20-76bb-4ed4-afb0-418e22c1cb47" providerId="ADAL" clId="{74F70BC1-E255-47E2-A5BC-EC9FB6782E79}" dt="2021-11-29T23:22:17.686" v="779" actId="1035"/>
          <ac:cxnSpMkLst>
            <pc:docMk/>
            <pc:sldMk cId="3828603858" sldId="317"/>
            <ac:cxnSpMk id="36" creationId="{1B8D375C-EF65-48F0-97AA-5F555B928E74}"/>
          </ac:cxnSpMkLst>
        </pc:cxnChg>
        <pc:cxnChg chg="add mod">
          <ac:chgData name="H.Nonaka" userId="9bc07a20-76bb-4ed4-afb0-418e22c1cb47" providerId="ADAL" clId="{74F70BC1-E255-47E2-A5BC-EC9FB6782E79}" dt="2021-11-29T23:22:17.686" v="779" actId="1035"/>
          <ac:cxnSpMkLst>
            <pc:docMk/>
            <pc:sldMk cId="3828603858" sldId="317"/>
            <ac:cxnSpMk id="41" creationId="{98C3A6B6-72D9-44D7-A26A-6D8232EA9B5C}"/>
          </ac:cxnSpMkLst>
        </pc:cxnChg>
        <pc:cxnChg chg="add mod">
          <ac:chgData name="H.Nonaka" userId="9bc07a20-76bb-4ed4-afb0-418e22c1cb47" providerId="ADAL" clId="{74F70BC1-E255-47E2-A5BC-EC9FB6782E79}" dt="2021-11-29T23:22:17.686" v="779" actId="1035"/>
          <ac:cxnSpMkLst>
            <pc:docMk/>
            <pc:sldMk cId="3828603858" sldId="317"/>
            <ac:cxnSpMk id="47" creationId="{1CD9ACFE-B515-489B-AB62-AAE5F2DF3AEA}"/>
          </ac:cxnSpMkLst>
        </pc:cxnChg>
        <pc:cxnChg chg="add mod">
          <ac:chgData name="H.Nonaka" userId="9bc07a20-76bb-4ed4-afb0-418e22c1cb47" providerId="ADAL" clId="{74F70BC1-E255-47E2-A5BC-EC9FB6782E79}" dt="2021-11-29T23:52:04.270" v="1232" actId="14100"/>
          <ac:cxnSpMkLst>
            <pc:docMk/>
            <pc:sldMk cId="3828603858" sldId="317"/>
            <ac:cxnSpMk id="50" creationId="{6B48970A-84AB-474D-9D54-CBA5CF2F3321}"/>
          </ac:cxnSpMkLst>
        </pc:cxnChg>
      </pc:sldChg>
      <pc:sldChg chg="modSp add del mod">
        <pc:chgData name="H.Nonaka" userId="9bc07a20-76bb-4ed4-afb0-418e22c1cb47" providerId="ADAL" clId="{74F70BC1-E255-47E2-A5BC-EC9FB6782E79}" dt="2021-11-29T23:57:49.455" v="1394" actId="47"/>
        <pc:sldMkLst>
          <pc:docMk/>
          <pc:sldMk cId="3335111452" sldId="318"/>
        </pc:sldMkLst>
        <pc:spChg chg="mod">
          <ac:chgData name="H.Nonaka" userId="9bc07a20-76bb-4ed4-afb0-418e22c1cb47" providerId="ADAL" clId="{74F70BC1-E255-47E2-A5BC-EC9FB6782E79}" dt="2021-11-29T23:51:31.673" v="1231" actId="20577"/>
          <ac:spMkLst>
            <pc:docMk/>
            <pc:sldMk cId="3335111452" sldId="318"/>
            <ac:spMk id="2" creationId="{45624FB8-DA1E-49AD-8734-C15F16FFA347}"/>
          </ac:spMkLst>
        </pc:spChg>
        <pc:spChg chg="mod">
          <ac:chgData name="H.Nonaka" userId="9bc07a20-76bb-4ed4-afb0-418e22c1cb47" providerId="ADAL" clId="{74F70BC1-E255-47E2-A5BC-EC9FB6782E79}" dt="2021-11-29T23:51:17.803" v="1222" actId="1076"/>
          <ac:spMkLst>
            <pc:docMk/>
            <pc:sldMk cId="3335111452" sldId="318"/>
            <ac:spMk id="5" creationId="{86E7AE53-F705-4B96-AE23-784129C8DC91}"/>
          </ac:spMkLst>
        </pc:spChg>
      </pc:sldChg>
      <pc:sldChg chg="del">
        <pc:chgData name="H.Nonaka" userId="9bc07a20-76bb-4ed4-afb0-418e22c1cb47" providerId="ADAL" clId="{74F70BC1-E255-47E2-A5BC-EC9FB6782E79}" dt="2021-11-29T22:36:28.068" v="218" actId="47"/>
        <pc:sldMkLst>
          <pc:docMk/>
          <pc:sldMk cId="710593675" sldId="319"/>
        </pc:sldMkLst>
      </pc:sldChg>
      <pc:sldChg chg="del">
        <pc:chgData name="H.Nonaka" userId="9bc07a20-76bb-4ed4-afb0-418e22c1cb47" providerId="ADAL" clId="{74F70BC1-E255-47E2-A5BC-EC9FB6782E79}" dt="2021-11-29T22:33:49.566" v="215" actId="47"/>
        <pc:sldMkLst>
          <pc:docMk/>
          <pc:sldMk cId="3142102742" sldId="32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12F5992A-40D2-435E-8F27-DC8A11BF0254}" type="datetimeFigureOut">
              <a:rPr lang="en-GB" smtClean="0"/>
              <a:t>01/12/2022</a:t>
            </a:fld>
            <a:endParaRPr lang="en-GB"/>
          </a:p>
        </p:txBody>
      </p:sp>
      <p:sp>
        <p:nvSpPr>
          <p:cNvPr id="4" name="スライド イメージ プレースホルダー 3"/>
          <p:cNvSpPr>
            <a:spLocks noGrp="1" noRot="1" noChangeAspect="1"/>
          </p:cNvSpPr>
          <p:nvPr>
            <p:ph type="sldImg" idx="2"/>
          </p:nvPr>
        </p:nvSpPr>
        <p:spPr>
          <a:xfrm>
            <a:off x="963613" y="1233488"/>
            <a:ext cx="4808537"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0F74D92E-25AE-4954-961E-B972BBA8C2E2}" type="slidenum">
              <a:rPr lang="en-GB" smtClean="0"/>
              <a:t>‹#›</a:t>
            </a:fld>
            <a:endParaRPr lang="en-GB"/>
          </a:p>
        </p:txBody>
      </p:sp>
    </p:spTree>
    <p:extLst>
      <p:ext uri="{BB962C8B-B14F-4D97-AF65-F5344CB8AC3E}">
        <p14:creationId xmlns:p14="http://schemas.microsoft.com/office/powerpoint/2010/main" val="41007405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7" descr="mlit_top"/>
          <p:cNvPicPr>
            <a:picLocks noChangeAspect="1" noChangeArrowheads="1"/>
          </p:cNvPicPr>
          <p:nvPr userDrawn="1"/>
        </p:nvPicPr>
        <p:blipFill>
          <a:blip r:embed="rId2">
            <a:extLst>
              <a:ext uri="{28A0092B-C50C-407E-A947-70E740481C1C}">
                <a14:useLocalDpi xmlns:a14="http://schemas.microsoft.com/office/drawing/2010/main" val="0"/>
              </a:ext>
            </a:extLst>
          </a:blip>
          <a:srcRect t="62230"/>
          <a:stretch>
            <a:fillRect/>
          </a:stretch>
        </p:blipFill>
        <p:spPr bwMode="auto">
          <a:xfrm>
            <a:off x="0" y="6524627"/>
            <a:ext cx="9906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a:spLocks noChangeArrowheads="1"/>
          </p:cNvSpPr>
          <p:nvPr userDrawn="1"/>
        </p:nvSpPr>
        <p:spPr bwMode="auto">
          <a:xfrm>
            <a:off x="1833299" y="3284540"/>
            <a:ext cx="8072702" cy="73025"/>
          </a:xfrm>
          <a:prstGeom prst="rect">
            <a:avLst/>
          </a:prstGeom>
          <a:solidFill>
            <a:srgbClr val="0066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sz="1800"/>
          </a:p>
        </p:txBody>
      </p:sp>
      <p:sp>
        <p:nvSpPr>
          <p:cNvPr id="3074" name="Rectangle 2"/>
          <p:cNvSpPr>
            <a:spLocks noGrp="1" noChangeArrowheads="1"/>
          </p:cNvSpPr>
          <p:nvPr>
            <p:ph type="ctrTitle"/>
          </p:nvPr>
        </p:nvSpPr>
        <p:spPr>
          <a:xfrm>
            <a:off x="1754187" y="2133602"/>
            <a:ext cx="8151813" cy="1470025"/>
          </a:xfrm>
        </p:spPr>
        <p:txBody>
          <a:bodyPr/>
          <a:lstStyle>
            <a:lvl1pPr>
              <a:defRPr sz="4000"/>
            </a:lvl1pPr>
          </a:lstStyle>
          <a:p>
            <a:r>
              <a:rPr lang="ja-JP" altLang="en-US"/>
              <a:t>マスター タイトルの書式設定</a:t>
            </a:r>
          </a:p>
        </p:txBody>
      </p:sp>
      <p:sp>
        <p:nvSpPr>
          <p:cNvPr id="3075" name="Rectangle 3"/>
          <p:cNvSpPr>
            <a:spLocks noGrp="1" noChangeArrowheads="1"/>
          </p:cNvSpPr>
          <p:nvPr>
            <p:ph type="subTitle" idx="1"/>
          </p:nvPr>
        </p:nvSpPr>
        <p:spPr>
          <a:xfrm>
            <a:off x="1485900" y="3886200"/>
            <a:ext cx="6934200" cy="1752600"/>
          </a:xfrm>
        </p:spPr>
        <p:txBody>
          <a:bodyPr/>
          <a:lstStyle>
            <a:lvl1pPr marL="0" indent="0" algn="ctr">
              <a:buFontTx/>
              <a:buNone/>
              <a:defRPr/>
            </a:lvl1pPr>
          </a:lstStyle>
          <a:p>
            <a:r>
              <a:rPr lang="ja-JP" altLang="en-US"/>
              <a:t>マスター サブタイトルの書式設定</a:t>
            </a:r>
          </a:p>
        </p:txBody>
      </p:sp>
      <p:sp>
        <p:nvSpPr>
          <p:cNvPr id="10" name="Rectangle 5"/>
          <p:cNvSpPr>
            <a:spLocks noGrp="1" noChangeArrowheads="1"/>
          </p:cNvSpPr>
          <p:nvPr>
            <p:ph type="ftr" sz="quarter" idx="11"/>
          </p:nvPr>
        </p:nvSpPr>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7099300" y="6245225"/>
            <a:ext cx="2311400" cy="476250"/>
          </a:xfrm>
        </p:spPr>
        <p:txBody>
          <a:bodyPr/>
          <a:lstStyle>
            <a:lvl1pPr>
              <a:defRPr/>
            </a:lvl1pPr>
          </a:lstStyle>
          <a:p>
            <a:pPr>
              <a:defRPr/>
            </a:pPr>
            <a:fld id="{35C1E978-A3B9-4673-8199-379729392307}" type="slidenum">
              <a:rPr lang="en-US" altLang="ja-JP"/>
              <a:pPr>
                <a:defRPr/>
              </a:pPr>
              <a:t>‹#›</a:t>
            </a:fld>
            <a:endParaRPr lang="en-US" altLang="ja-JP"/>
          </a:p>
        </p:txBody>
      </p:sp>
    </p:spTree>
    <p:extLst>
      <p:ext uri="{BB962C8B-B14F-4D97-AF65-F5344CB8AC3E}">
        <p14:creationId xmlns:p14="http://schemas.microsoft.com/office/powerpoint/2010/main" val="3844175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DB20612-914C-4BDE-8D4C-FEA4392E99F4}" type="slidenum">
              <a:rPr lang="en-US" altLang="ja-JP"/>
              <a:pPr>
                <a:defRPr/>
              </a:pPr>
              <a:t>‹#›</a:t>
            </a:fld>
            <a:endParaRPr lang="en-US" altLang="ja-JP"/>
          </a:p>
        </p:txBody>
      </p:sp>
    </p:spTree>
    <p:extLst>
      <p:ext uri="{BB962C8B-B14F-4D97-AF65-F5344CB8AC3E}">
        <p14:creationId xmlns:p14="http://schemas.microsoft.com/office/powerpoint/2010/main" val="2664355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058025" y="2"/>
            <a:ext cx="2352675" cy="6126163"/>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0" y="2"/>
            <a:ext cx="6892925" cy="612616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6FB01F7-FA20-4B15-9970-D297285851AC}" type="slidenum">
              <a:rPr lang="en-US" altLang="ja-JP"/>
              <a:pPr>
                <a:defRPr/>
              </a:pPr>
              <a:t>‹#›</a:t>
            </a:fld>
            <a:endParaRPr lang="en-US" altLang="ja-JP"/>
          </a:p>
        </p:txBody>
      </p:sp>
    </p:spTree>
    <p:extLst>
      <p:ext uri="{BB962C8B-B14F-4D97-AF65-F5344CB8AC3E}">
        <p14:creationId xmlns:p14="http://schemas.microsoft.com/office/powerpoint/2010/main" val="893938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51FC12D-27C1-4F31-90C9-A93D49E44687}" type="slidenum">
              <a:rPr lang="en-US" altLang="ja-JP"/>
              <a:pPr>
                <a:defRPr/>
              </a:pPr>
              <a:t>‹#›</a:t>
            </a:fld>
            <a:endParaRPr lang="en-US" altLang="ja-JP"/>
          </a:p>
        </p:txBody>
      </p:sp>
    </p:spTree>
    <p:extLst>
      <p:ext uri="{BB962C8B-B14F-4D97-AF65-F5344CB8AC3E}">
        <p14:creationId xmlns:p14="http://schemas.microsoft.com/office/powerpoint/2010/main" val="2297499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2"/>
            <a:ext cx="8420100" cy="1362075"/>
          </a:xfr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7694BDB-530F-4364-A4B7-5A1182A1D62D}" type="slidenum">
              <a:rPr lang="en-US" altLang="ja-JP"/>
              <a:pPr>
                <a:defRPr/>
              </a:pPr>
              <a:t>‹#›</a:t>
            </a:fld>
            <a:endParaRPr lang="en-US" altLang="ja-JP"/>
          </a:p>
        </p:txBody>
      </p:sp>
    </p:spTree>
    <p:extLst>
      <p:ext uri="{BB962C8B-B14F-4D97-AF65-F5344CB8AC3E}">
        <p14:creationId xmlns:p14="http://schemas.microsoft.com/office/powerpoint/2010/main" val="3463352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495300" y="1600202"/>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35550" y="1600202"/>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64DE403-68E0-47EB-9A36-3C247B164772}" type="slidenum">
              <a:rPr lang="en-US" altLang="ja-JP"/>
              <a:pPr>
                <a:defRPr/>
              </a:pPr>
              <a:t>‹#›</a:t>
            </a:fld>
            <a:endParaRPr lang="en-US" altLang="ja-JP"/>
          </a:p>
        </p:txBody>
      </p:sp>
    </p:spTree>
    <p:extLst>
      <p:ext uri="{BB962C8B-B14F-4D97-AF65-F5344CB8AC3E}">
        <p14:creationId xmlns:p14="http://schemas.microsoft.com/office/powerpoint/2010/main" val="3961096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2112" y="1535113"/>
            <a:ext cx="437858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5032112" y="2174875"/>
            <a:ext cx="437858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DB541BEC-AD9E-4104-AF2B-4C626651FF89}" type="slidenum">
              <a:rPr lang="en-US" altLang="ja-JP"/>
              <a:pPr>
                <a:defRPr/>
              </a:pPr>
              <a:t>‹#›</a:t>
            </a:fld>
            <a:endParaRPr lang="en-US" altLang="ja-JP"/>
          </a:p>
        </p:txBody>
      </p:sp>
    </p:spTree>
    <p:extLst>
      <p:ext uri="{BB962C8B-B14F-4D97-AF65-F5344CB8AC3E}">
        <p14:creationId xmlns:p14="http://schemas.microsoft.com/office/powerpoint/2010/main" val="1207312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06FFE511-5094-4685-A035-FB392A6605D8}" type="slidenum">
              <a:rPr lang="en-US" altLang="ja-JP"/>
              <a:pPr>
                <a:defRPr/>
              </a:pPr>
              <a:t>‹#›</a:t>
            </a:fld>
            <a:endParaRPr lang="en-US" altLang="ja-JP"/>
          </a:p>
        </p:txBody>
      </p:sp>
    </p:spTree>
    <p:extLst>
      <p:ext uri="{BB962C8B-B14F-4D97-AF65-F5344CB8AC3E}">
        <p14:creationId xmlns:p14="http://schemas.microsoft.com/office/powerpoint/2010/main" val="2238638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DE9C2EA1-6911-4BAC-954D-0A2DD024DDCF}" type="slidenum">
              <a:rPr lang="en-US" altLang="ja-JP"/>
              <a:pPr>
                <a:defRPr/>
              </a:pPr>
              <a:t>‹#›</a:t>
            </a:fld>
            <a:endParaRPr lang="en-US" altLang="ja-JP"/>
          </a:p>
        </p:txBody>
      </p:sp>
    </p:spTree>
    <p:extLst>
      <p:ext uri="{BB962C8B-B14F-4D97-AF65-F5344CB8AC3E}">
        <p14:creationId xmlns:p14="http://schemas.microsoft.com/office/powerpoint/2010/main" val="2682190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1" y="273050"/>
            <a:ext cx="3259006" cy="1162050"/>
          </a:xfr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872971"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01"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60176D3-1CBA-4E5C-8891-6A87D7C30D42}" type="slidenum">
              <a:rPr lang="en-US" altLang="ja-JP"/>
              <a:pPr>
                <a:defRPr/>
              </a:pPr>
              <a:t>‹#›</a:t>
            </a:fld>
            <a:endParaRPr lang="en-US" altLang="ja-JP"/>
          </a:p>
        </p:txBody>
      </p:sp>
    </p:spTree>
    <p:extLst>
      <p:ext uri="{BB962C8B-B14F-4D97-AF65-F5344CB8AC3E}">
        <p14:creationId xmlns:p14="http://schemas.microsoft.com/office/powerpoint/2010/main" val="154210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図を追加</a:t>
            </a:r>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A3F5529-272E-4A2C-90D7-160EE3AC1005}" type="slidenum">
              <a:rPr lang="en-US" altLang="ja-JP"/>
              <a:pPr>
                <a:defRPr/>
              </a:pPr>
              <a:t>‹#›</a:t>
            </a:fld>
            <a:endParaRPr lang="en-US" altLang="ja-JP"/>
          </a:p>
        </p:txBody>
      </p:sp>
    </p:spTree>
    <p:extLst>
      <p:ext uri="{BB962C8B-B14F-4D97-AF65-F5344CB8AC3E}">
        <p14:creationId xmlns:p14="http://schemas.microsoft.com/office/powerpoint/2010/main" val="9331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95300" y="1600202"/>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594600" y="6237288"/>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50" charset="-128"/>
              </a:defRPr>
            </a:lvl1pPr>
          </a:lstStyle>
          <a:p>
            <a:pPr>
              <a:defRPr/>
            </a:pPr>
            <a:fld id="{FFDCE21E-3BF4-4A13-BE4A-B95BE9787BE2}" type="slidenum">
              <a:rPr lang="en-US" altLang="ja-JP"/>
              <a:pPr>
                <a:defRPr/>
              </a:pPr>
              <a:t>‹#›</a:t>
            </a:fld>
            <a:endParaRPr lang="en-US" altLang="ja-JP"/>
          </a:p>
        </p:txBody>
      </p:sp>
      <p:grpSp>
        <p:nvGrpSpPr>
          <p:cNvPr id="2" name="Group 18"/>
          <p:cNvGrpSpPr>
            <a:grpSpLocks/>
          </p:cNvGrpSpPr>
          <p:nvPr userDrawn="1"/>
        </p:nvGrpSpPr>
        <p:grpSpPr bwMode="auto">
          <a:xfrm>
            <a:off x="0" y="-1"/>
            <a:ext cx="9906000" cy="748453"/>
            <a:chOff x="0" y="0"/>
            <a:chExt cx="5760" cy="344"/>
          </a:xfrm>
        </p:grpSpPr>
        <p:pic>
          <p:nvPicPr>
            <p:cNvPr id="1034" name="Picture 9" descr="mlit_top"/>
            <p:cNvPicPr>
              <a:picLocks noChangeAspect="1" noChangeArrowheads="1"/>
            </p:cNvPicPr>
            <p:nvPr userDrawn="1"/>
          </p:nvPicPr>
          <p:blipFill>
            <a:blip r:embed="rId13">
              <a:extLst>
                <a:ext uri="{28A0092B-C50C-407E-A947-70E740481C1C}">
                  <a14:useLocalDpi xmlns:a14="http://schemas.microsoft.com/office/drawing/2010/main" val="0"/>
                </a:ext>
              </a:extLst>
            </a:blip>
            <a:srcRect t="26801" b="65286"/>
            <a:stretch>
              <a:fillRect/>
            </a:stretch>
          </p:blipFill>
          <p:spPr bwMode="auto">
            <a:xfrm>
              <a:off x="0" y="300"/>
              <a:ext cx="576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35" name="Group 17"/>
            <p:cNvGrpSpPr>
              <a:grpSpLocks/>
            </p:cNvGrpSpPr>
            <p:nvPr userDrawn="1"/>
          </p:nvGrpSpPr>
          <p:grpSpPr bwMode="auto">
            <a:xfrm>
              <a:off x="0" y="0"/>
              <a:ext cx="5760" cy="318"/>
              <a:chOff x="0" y="0"/>
              <a:chExt cx="5760" cy="318"/>
            </a:xfrm>
          </p:grpSpPr>
          <p:pic>
            <p:nvPicPr>
              <p:cNvPr id="1036" name="Picture 11" descr="mlit_top"/>
              <p:cNvPicPr>
                <a:picLocks noChangeAspect="1" noChangeArrowheads="1"/>
              </p:cNvPicPr>
              <p:nvPr userDrawn="1"/>
            </p:nvPicPr>
            <p:blipFill>
              <a:blip r:embed="rId14">
                <a:extLst>
                  <a:ext uri="{28A0092B-C50C-407E-A947-70E740481C1C}">
                    <a14:useLocalDpi xmlns:a14="http://schemas.microsoft.com/office/drawing/2010/main" val="0"/>
                  </a:ext>
                </a:extLst>
              </a:blip>
              <a:srcRect r="66945" b="42805"/>
              <a:stretch>
                <a:fillRect/>
              </a:stretch>
            </p:blipFill>
            <p:spPr bwMode="auto">
              <a:xfrm>
                <a:off x="3856" y="0"/>
                <a:ext cx="1904"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6"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l="50000" b="42805"/>
              <a:stretch>
                <a:fillRect/>
              </a:stretch>
            </p:blipFill>
            <p:spPr bwMode="auto">
              <a:xfrm>
                <a:off x="1043" y="0"/>
                <a:ext cx="2880"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10"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l="68906" b="42805"/>
              <a:stretch>
                <a:fillRect/>
              </a:stretch>
            </p:blipFill>
            <p:spPr bwMode="auto">
              <a:xfrm>
                <a:off x="0" y="0"/>
                <a:ext cx="1791"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031" name="Rectangle 2"/>
          <p:cNvSpPr>
            <a:spLocks noGrp="1" noChangeArrowheads="1"/>
          </p:cNvSpPr>
          <p:nvPr>
            <p:ph type="title"/>
          </p:nvPr>
        </p:nvSpPr>
        <p:spPr bwMode="auto">
          <a:xfrm>
            <a:off x="0" y="0"/>
            <a:ext cx="8385381"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Tree>
    <p:extLst>
      <p:ext uri="{BB962C8B-B14F-4D97-AF65-F5344CB8AC3E}">
        <p14:creationId xmlns:p14="http://schemas.microsoft.com/office/powerpoint/2010/main" val="30726420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2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4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6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8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iki.unece.org/display/trans/VMAD-24th+SG1+session"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1496616" y="2060850"/>
            <a:ext cx="7772400" cy="1470025"/>
          </a:xfrm>
        </p:spPr>
        <p:txBody>
          <a:bodyPr/>
          <a:lstStyle/>
          <a:p>
            <a:pPr eaLnBrk="1" hangingPunct="1"/>
            <a:r>
              <a:rPr lang="en-US" altLang="ja-JP" sz="3200" dirty="0"/>
              <a:t>VMAD-SG1(Scenario) 24th meeting</a:t>
            </a:r>
            <a:endParaRPr lang="ja-JP" altLang="en-US" sz="2800" dirty="0"/>
          </a:p>
        </p:txBody>
      </p:sp>
      <p:sp>
        <p:nvSpPr>
          <p:cNvPr id="3075" name="Rectangle 6"/>
          <p:cNvSpPr>
            <a:spLocks noGrp="1" noChangeArrowheads="1"/>
          </p:cNvSpPr>
          <p:nvPr>
            <p:ph type="subTitle" idx="1"/>
          </p:nvPr>
        </p:nvSpPr>
        <p:spPr>
          <a:xfrm>
            <a:off x="1712640" y="4653136"/>
            <a:ext cx="6400800" cy="1470024"/>
          </a:xfrm>
        </p:spPr>
        <p:txBody>
          <a:bodyPr/>
          <a:lstStyle/>
          <a:p>
            <a:pPr eaLnBrk="1" hangingPunct="1"/>
            <a:r>
              <a:rPr lang="en-US" altLang="ja-JP" sz="2800" dirty="0">
                <a:latin typeface="ＭＳ Ｐゴシック" charset="-128"/>
              </a:rPr>
              <a:t>2nd, December 2022 (12:30-14:30 CET)</a:t>
            </a:r>
          </a:p>
          <a:p>
            <a:pPr eaLnBrk="1" hangingPunct="1"/>
            <a:r>
              <a:rPr lang="en-US" altLang="ja-JP" sz="2800" dirty="0">
                <a:latin typeface="ＭＳ Ｐゴシック" charset="-128"/>
              </a:rPr>
              <a:t>Prepared by SG1 leader</a:t>
            </a:r>
          </a:p>
          <a:p>
            <a:r>
              <a:rPr lang="en-US" altLang="ja-JP" sz="2800" dirty="0">
                <a:latin typeface="ＭＳ Ｐゴシック" charset="-128"/>
              </a:rPr>
              <a:t>Hidenori NONAKA (JASIC, Japan)</a:t>
            </a:r>
            <a:endParaRPr lang="ja-JP" altLang="en-US" sz="2800" dirty="0">
              <a:latin typeface="ＭＳ Ｐゴシック" charset="-128"/>
            </a:endParaRPr>
          </a:p>
        </p:txBody>
      </p:sp>
      <p:sp>
        <p:nvSpPr>
          <p:cNvPr id="3" name="テキスト ボックス 2"/>
          <p:cNvSpPr txBox="1"/>
          <p:nvPr/>
        </p:nvSpPr>
        <p:spPr>
          <a:xfrm>
            <a:off x="6753200" y="476672"/>
            <a:ext cx="2314600" cy="369332"/>
          </a:xfrm>
          <a:prstGeom prst="rect">
            <a:avLst/>
          </a:prstGeom>
          <a:noFill/>
        </p:spPr>
        <p:txBody>
          <a:bodyPr wrap="square" rtlCol="0">
            <a:spAutoFit/>
          </a:bodyPr>
          <a:lstStyle/>
          <a:p>
            <a:pPr fontAlgn="base">
              <a:spcBef>
                <a:spcPct val="0"/>
              </a:spcBef>
              <a:spcAft>
                <a:spcPct val="0"/>
              </a:spcAft>
            </a:pPr>
            <a:r>
              <a:rPr lang="en-US" altLang="ja-JP" dirty="0">
                <a:solidFill>
                  <a:srgbClr val="000000"/>
                </a:solidFill>
                <a:latin typeface="Arial" charset="0"/>
                <a:ea typeface="ＭＳ Ｐゴシック" charset="-128"/>
              </a:rPr>
              <a:t>VMAD-SG1-24-03</a:t>
            </a:r>
            <a:endParaRPr lang="ja-JP" altLang="en-US" dirty="0">
              <a:solidFill>
                <a:srgbClr val="000000"/>
              </a:solidFill>
              <a:latin typeface="Arial" charset="0"/>
              <a:ea typeface="ＭＳ Ｐゴシック" charset="-128"/>
            </a:endParaRPr>
          </a:p>
        </p:txBody>
      </p:sp>
    </p:spTree>
    <p:extLst>
      <p:ext uri="{BB962C8B-B14F-4D97-AF65-F5344CB8AC3E}">
        <p14:creationId xmlns:p14="http://schemas.microsoft.com/office/powerpoint/2010/main" val="2095827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EB5285-EF55-4C48-B8FF-FAF8E28206A7}"/>
              </a:ext>
            </a:extLst>
          </p:cNvPr>
          <p:cNvSpPr>
            <a:spLocks noGrp="1"/>
          </p:cNvSpPr>
          <p:nvPr>
            <p:ph type="title"/>
          </p:nvPr>
        </p:nvSpPr>
        <p:spPr>
          <a:xfrm>
            <a:off x="0" y="0"/>
            <a:ext cx="8913440" cy="476250"/>
          </a:xfrm>
        </p:spPr>
        <p:txBody>
          <a:bodyPr/>
          <a:lstStyle/>
          <a:p>
            <a:r>
              <a:rPr lang="en-US" altLang="ja-JP" sz="2800" dirty="0"/>
              <a:t>Reference: “Outstanding issues” and their progress (1)</a:t>
            </a:r>
            <a:endParaRPr lang="en-GB" dirty="0"/>
          </a:p>
        </p:txBody>
      </p:sp>
      <p:graphicFrame>
        <p:nvGraphicFramePr>
          <p:cNvPr id="5" name="表 4">
            <a:extLst>
              <a:ext uri="{FF2B5EF4-FFF2-40B4-BE49-F238E27FC236}">
                <a16:creationId xmlns:a16="http://schemas.microsoft.com/office/drawing/2014/main" id="{51FF0ABA-46EF-459D-A8D6-FC08427C3456}"/>
              </a:ext>
            </a:extLst>
          </p:cNvPr>
          <p:cNvGraphicFramePr>
            <a:graphicFrameLocks noGrp="1"/>
          </p:cNvGraphicFramePr>
          <p:nvPr>
            <p:extLst>
              <p:ext uri="{D42A27DB-BD31-4B8C-83A1-F6EECF244321}">
                <p14:modId xmlns:p14="http://schemas.microsoft.com/office/powerpoint/2010/main" val="1137774762"/>
              </p:ext>
            </p:extLst>
          </p:nvPr>
        </p:nvGraphicFramePr>
        <p:xfrm>
          <a:off x="72008" y="764704"/>
          <a:ext cx="9777536" cy="5985824"/>
        </p:xfrm>
        <a:graphic>
          <a:graphicData uri="http://schemas.openxmlformats.org/drawingml/2006/table">
            <a:tbl>
              <a:tblPr>
                <a:tableStyleId>{616DA210-FB5B-4158-B5E0-FEB733F419BA}</a:tableStyleId>
              </a:tblPr>
              <a:tblGrid>
                <a:gridCol w="272480">
                  <a:extLst>
                    <a:ext uri="{9D8B030D-6E8A-4147-A177-3AD203B41FA5}">
                      <a16:colId xmlns:a16="http://schemas.microsoft.com/office/drawing/2014/main" val="672645737"/>
                    </a:ext>
                  </a:extLst>
                </a:gridCol>
                <a:gridCol w="1728192">
                  <a:extLst>
                    <a:ext uri="{9D8B030D-6E8A-4147-A177-3AD203B41FA5}">
                      <a16:colId xmlns:a16="http://schemas.microsoft.com/office/drawing/2014/main" val="2513753872"/>
                    </a:ext>
                  </a:extLst>
                </a:gridCol>
                <a:gridCol w="1008112">
                  <a:extLst>
                    <a:ext uri="{9D8B030D-6E8A-4147-A177-3AD203B41FA5}">
                      <a16:colId xmlns:a16="http://schemas.microsoft.com/office/drawing/2014/main" val="1328582235"/>
                    </a:ext>
                  </a:extLst>
                </a:gridCol>
                <a:gridCol w="576064">
                  <a:extLst>
                    <a:ext uri="{9D8B030D-6E8A-4147-A177-3AD203B41FA5}">
                      <a16:colId xmlns:a16="http://schemas.microsoft.com/office/drawing/2014/main" val="3701337697"/>
                    </a:ext>
                  </a:extLst>
                </a:gridCol>
                <a:gridCol w="6192688">
                  <a:extLst>
                    <a:ext uri="{9D8B030D-6E8A-4147-A177-3AD203B41FA5}">
                      <a16:colId xmlns:a16="http://schemas.microsoft.com/office/drawing/2014/main" val="744352360"/>
                    </a:ext>
                  </a:extLst>
                </a:gridCol>
              </a:tblGrid>
              <a:tr h="476980">
                <a:tc>
                  <a:txBody>
                    <a:bodyPr/>
                    <a:lstStyle/>
                    <a:p>
                      <a:pPr algn="ctr" fontAlgn="b"/>
                      <a:r>
                        <a:rPr lang="ja-JP" altLang="en-US" sz="900" u="none" strike="noStrike" dirty="0">
                          <a:effectLst/>
                          <a:latin typeface="Times New Roman" panose="02020603050405020304" pitchFamily="18" charset="0"/>
                          <a:cs typeface="Times New Roman" panose="02020603050405020304" pitchFamily="18" charset="0"/>
                        </a:rPr>
                        <a:t>　</a:t>
                      </a:r>
                      <a:endParaRPr lang="ja-JP" alt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b"/>
                </a:tc>
                <a:tc>
                  <a:txBody>
                    <a:bodyPr/>
                    <a:lstStyle/>
                    <a:p>
                      <a:pPr algn="ctr" rtl="0" fontAlgn="ctr"/>
                      <a:r>
                        <a:rPr lang="en-US" altLang="ja-JP" sz="1200" u="none" strike="noStrike" dirty="0">
                          <a:effectLst/>
                          <a:latin typeface="Times New Roman" panose="02020603050405020304" pitchFamily="18" charset="0"/>
                          <a:cs typeface="Times New Roman" panose="02020603050405020304" pitchFamily="18" charset="0"/>
                        </a:rPr>
                        <a:t>Outstanding</a:t>
                      </a:r>
                      <a:r>
                        <a:rPr lang="ja-JP" altLang="en-US" sz="1200" u="none" strike="noStrike" dirty="0">
                          <a:effectLst/>
                          <a:latin typeface="Times New Roman" panose="02020603050405020304" pitchFamily="18" charset="0"/>
                          <a:cs typeface="Times New Roman" panose="02020603050405020304" pitchFamily="18" charset="0"/>
                        </a:rPr>
                        <a:t> </a:t>
                      </a:r>
                      <a:r>
                        <a:rPr lang="en-US" altLang="ja-JP" sz="1200" u="none" strike="noStrike" dirty="0">
                          <a:effectLst/>
                          <a:latin typeface="Times New Roman" panose="02020603050405020304" pitchFamily="18" charset="0"/>
                          <a:cs typeface="Times New Roman" panose="02020603050405020304" pitchFamily="18" charset="0"/>
                        </a:rPr>
                        <a:t>I</a:t>
                      </a:r>
                      <a:r>
                        <a:rPr lang="en-US" sz="1200" u="none" strike="noStrike" dirty="0">
                          <a:effectLst/>
                          <a:latin typeface="Times New Roman" panose="02020603050405020304" pitchFamily="18" charset="0"/>
                          <a:cs typeface="Times New Roman" panose="02020603050405020304" pitchFamily="18" charset="0"/>
                        </a:rPr>
                        <a:t>ssues</a:t>
                      </a:r>
                      <a:endParaRPr lang="en-US" sz="12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rtl="0" fontAlgn="ctr"/>
                      <a:r>
                        <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Status in SG1</a:t>
                      </a:r>
                    </a:p>
                  </a:txBody>
                  <a:tcPr marL="45720" marR="45720" anchor="ctr"/>
                </a:tc>
                <a:tc>
                  <a:txBody>
                    <a:bodyPr/>
                    <a:lstStyle/>
                    <a:p>
                      <a:pPr algn="ctr" fontAlgn="ctr"/>
                      <a:r>
                        <a:rPr lang="en-US" sz="900" u="none" strike="noStrike" dirty="0">
                          <a:effectLst/>
                          <a:latin typeface="Times New Roman" panose="02020603050405020304" pitchFamily="18" charset="0"/>
                          <a:cs typeface="Times New Roman" panose="02020603050405020304" pitchFamily="18" charset="0"/>
                        </a:rPr>
                        <a:t>Ref.) NATM MD</a:t>
                      </a:r>
                      <a:endParaRPr lang="en-US" sz="9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fontAlgn="ctr"/>
                      <a:r>
                        <a:rPr lang="en-US" sz="12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WP.29 guidelines for NATM</a:t>
                      </a:r>
                    </a:p>
                  </a:txBody>
                  <a:tcPr marL="45720" marR="45720" anchor="ctr"/>
                </a:tc>
                <a:extLst>
                  <a:ext uri="{0D108BD9-81ED-4DB2-BD59-A6C34878D82A}">
                    <a16:rowId xmlns:a16="http://schemas.microsoft.com/office/drawing/2014/main" val="1238269286"/>
                  </a:ext>
                </a:extLst>
              </a:tr>
              <a:tr h="635973">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1</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Which pillars (simulation, track test, real-world test, audit) should be used to assess scenarios?</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ctr" rtl="0" fontAlgn="t"/>
                      <a:r>
                        <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5.17 </a:t>
                      </a:r>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36</a:t>
                      </a:r>
                    </a:p>
                  </a:txBody>
                  <a:tcPr marL="45720" marR="45720">
                    <a:solidFill>
                      <a:srgbClr val="CCECFF"/>
                    </a:solidFill>
                  </a:tcPr>
                </a:tc>
                <a:tc>
                  <a:txBody>
                    <a:bodyPr/>
                    <a:lstStyle/>
                    <a:p>
                      <a:pPr marL="0" marR="0" lvl="0" indent="0" algn="l" defTabSz="360363" rtl="0" eaLnBrk="1" fontAlgn="t" latinLnBrk="0" hangingPunct="1">
                        <a:lnSpc>
                          <a:spcPct val="100000"/>
                        </a:lnSpc>
                        <a:spcBef>
                          <a:spcPts val="0"/>
                        </a:spcBef>
                        <a:spcAft>
                          <a:spcPts val="0"/>
                        </a:spcAft>
                        <a:buClrTx/>
                        <a:buSzTx/>
                        <a:buFontTx/>
                        <a:buNone/>
                        <a:tabLst/>
                        <a:defRPr/>
                      </a:pPr>
                      <a:r>
                        <a:rPr lang="en-US" sz="1050" u="none" strike="noStrike" dirty="0">
                          <a:effectLst/>
                          <a:latin typeface="Times New Roman" panose="02020603050405020304" pitchFamily="18" charset="0"/>
                          <a:cs typeface="Times New Roman" panose="02020603050405020304" pitchFamily="18" charset="0"/>
                        </a:rPr>
                        <a:t>No text in the guidelines (This issue should not be described in SG1 section.)</a:t>
                      </a:r>
                      <a:endParaRPr lang="en-US" sz="105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360363" rtl="0" eaLnBrk="1" fontAlgn="t" latinLnBrk="0" hangingPunct="1">
                        <a:lnSpc>
                          <a:spcPct val="100000"/>
                        </a:lnSpc>
                        <a:spcBef>
                          <a:spcPts val="0"/>
                        </a:spcBef>
                        <a:spcAft>
                          <a:spcPts val="0"/>
                        </a:spcAft>
                        <a:buClrTx/>
                        <a:buSzTx/>
                        <a:buFontTx/>
                        <a:buNone/>
                        <a:tabLst/>
                        <a:defRPr/>
                      </a:pP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extLst>
                  <a:ext uri="{0D108BD9-81ED-4DB2-BD59-A6C34878D82A}">
                    <a16:rowId xmlns:a16="http://schemas.microsoft.com/office/drawing/2014/main" val="4150570304"/>
                  </a:ext>
                </a:extLst>
              </a:tr>
              <a:tr h="775092">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2</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What is "coverage" of scenario? / What is "sufficient" coverage? / How to ensure sufficient coverage?</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ctr" rtl="0" fontAlgn="t"/>
                      <a:r>
                        <a:rPr lang="en-US" sz="1050" b="1" i="0" u="none" strike="noStrike" dirty="0">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algn="l" fontAlgn="t"/>
                      <a:r>
                        <a:rPr lang="en-US" sz="1050" b="0" i="0" u="none" strike="noStrike" dirty="0">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5.13 / 32</a:t>
                      </a:r>
                    </a:p>
                  </a:txBody>
                  <a:tcPr marL="45720" marR="45720">
                    <a:solidFill>
                      <a:srgbClr val="CCECFF"/>
                    </a:solidFill>
                  </a:tcPr>
                </a:tc>
                <a:tc>
                  <a:txBody>
                    <a:bodyPr/>
                    <a:lstStyle/>
                    <a:p>
                      <a:pPr algn="l" defTabSz="361950" fontAlgn="t"/>
                      <a:r>
                        <a:rPr lang="en-GB" sz="1050" b="0" i="0" u="none" strike="noStrike" dirty="0">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21</a:t>
                      </a:r>
                      <a:r>
                        <a:rPr lang="en-US" sz="1050" b="0" i="0" u="none" strike="noStrike" dirty="0">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	It is recommended that the scenarios-based validation methods include adequate coverage of relevant, critical, and complex scenarios to effectively validate an ADS. To note: “Coverage” refers to the degree to which scenarios sufficiently incorporates real-world driving situations in order to validate the relevant requirements made by FRAV. Sufficient coverage is essential to the overall effectiveness and credibility as a validation approach. </a:t>
                      </a:r>
                    </a:p>
                  </a:txBody>
                  <a:tcPr marL="45720" marR="45720">
                    <a:solidFill>
                      <a:srgbClr val="CCECFF"/>
                    </a:solidFill>
                  </a:tcPr>
                </a:tc>
                <a:extLst>
                  <a:ext uri="{0D108BD9-81ED-4DB2-BD59-A6C34878D82A}">
                    <a16:rowId xmlns:a16="http://schemas.microsoft.com/office/drawing/2014/main" val="2290142837"/>
                  </a:ext>
                </a:extLst>
              </a:tr>
              <a:tr h="635973">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3</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Which scenarios are required to validate the functional safety requirements established by FRAV?</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ctr" rtl="0" fontAlgn="t"/>
                      <a:r>
                        <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algn="l" fontAlgn="t"/>
                      <a:r>
                        <a:rPr lang="en-US" sz="105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t>
                      </a:r>
                    </a:p>
                  </a:txBody>
                  <a:tcPr marL="45720" marR="45720">
                    <a:solidFill>
                      <a:srgbClr val="CCECFF"/>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050" u="none" strike="noStrike" dirty="0">
                          <a:effectLst/>
                          <a:latin typeface="Times New Roman" panose="02020603050405020304" pitchFamily="18" charset="0"/>
                          <a:cs typeface="Times New Roman" panose="02020603050405020304" pitchFamily="18" charset="0"/>
                        </a:rPr>
                        <a:t>No text in NATM MD nor the guidelines (This issue should not be described in SG1 section.)</a:t>
                      </a:r>
                      <a:endParaRPr lang="en-US" sz="105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p>
                      <a:pPr algn="l" fontAlgn="t"/>
                      <a:endParaRPr lang="en-US" sz="105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extLst>
                  <a:ext uri="{0D108BD9-81ED-4DB2-BD59-A6C34878D82A}">
                    <a16:rowId xmlns:a16="http://schemas.microsoft.com/office/drawing/2014/main" val="3118781218"/>
                  </a:ext>
                </a:extLst>
              </a:tr>
              <a:tr h="382860">
                <a:tc rowSpan="2">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4</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noFill/>
                  </a:tcPr>
                </a:tc>
                <a:tc rowSpan="2">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Scenarios not covered by scenario catalogue (Should authority require evaluation of scenarios that are not covered by scenario catalogue?)</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tc rowSpan="2">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Continued consideration with No.14 (maintenance)</a:t>
                      </a:r>
                    </a:p>
                  </a:txBody>
                  <a:tcPr marL="45720" marR="45720">
                    <a:noFill/>
                  </a:tcPr>
                </a:tc>
                <a:tc>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5.10 / 29</a:t>
                      </a:r>
                    </a:p>
                  </a:txBody>
                  <a:tcPr marL="45720" marR="45720">
                    <a:noFill/>
                  </a:tcPr>
                </a:tc>
                <a:tc>
                  <a:txBody>
                    <a:bodyPr/>
                    <a:lstStyle/>
                    <a:p>
                      <a:pPr algn="l" defTabSz="808038" fontAlgn="t"/>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Annex VI Areas for future work</a:t>
                      </a:r>
                      <a:r>
                        <a:rPr lang="ja-JP" alt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t>
                      </a:r>
                      <a:r>
                        <a:rPr lang="ja-JP" alt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t>
                      </a:r>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5.10	If scenarios not covered by scenario catalogue are identified and deemed necessary, they should be included in the scenario catalogue.</a:t>
                      </a:r>
                    </a:p>
                  </a:txBody>
                  <a:tcPr marL="45720" marR="45720">
                    <a:noFill/>
                  </a:tcPr>
                </a:tc>
                <a:extLst>
                  <a:ext uri="{0D108BD9-81ED-4DB2-BD59-A6C34878D82A}">
                    <a16:rowId xmlns:a16="http://schemas.microsoft.com/office/drawing/2014/main" val="3163356679"/>
                  </a:ext>
                </a:extLst>
              </a:tr>
              <a:tr h="914212">
                <a:tc vMerge="1">
                  <a:txBody>
                    <a:bodyPr/>
                    <a:lstStyle/>
                    <a:p>
                      <a:pPr algn="ctr" fontAlgn="ctr"/>
                      <a:endParaRPr lang="en-US" altLang="ja-JP"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vMerge="1">
                  <a:txBody>
                    <a:bodyPr/>
                    <a:lstStyle/>
                    <a:p>
                      <a:pPr algn="l" rtl="0" fontAlgn="t"/>
                      <a:endParaRPr 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vMerge="1">
                  <a:txBody>
                    <a:bodyPr/>
                    <a:lstStyle/>
                    <a:p>
                      <a:endParaRPr kumimoji="1" lang="ja-JP" altLang="en-US"/>
                    </a:p>
                  </a:txBody>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050" u="none" strike="noStrike" dirty="0">
                          <a:effectLst/>
                          <a:latin typeface="Times New Roman" panose="02020603050405020304" pitchFamily="18" charset="0"/>
                          <a:cs typeface="Times New Roman" panose="02020603050405020304" pitchFamily="18" charset="0"/>
                        </a:rPr>
                        <a:t>5.23 / 42</a:t>
                      </a:r>
                      <a:endPar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tab pos="2424113" algn="l"/>
                        </a:tabLst>
                        <a:defRPr/>
                      </a:pPr>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Annex VI Areas for future work</a:t>
                      </a:r>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 </a:t>
                      </a:r>
                      <a:r>
                        <a:rPr lang="en-GB"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5.23</a:t>
                      </a:r>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t>
                      </a:r>
                      <a:r>
                        <a:rPr lang="en-GB"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The scenario catalogue is not necessarily </a:t>
                      </a:r>
                      <a:r>
                        <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exhaustive</a:t>
                      </a:r>
                      <a:r>
                        <a:rPr lang="en-GB"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and authorities may need to consider additional scenarios as necessary to support safety validation of an ADS feature. Such a decision could be based on the ODD and behaviour competencies of the ADS. For example, if an AV is developed with an ODD which is not covered in the scenario catalogue, it is essential to add new scenarios to the catalogue to ensure the scenarios used for testing are a function of the ODD.</a:t>
                      </a:r>
                      <a:endPar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extLst>
                  <a:ext uri="{0D108BD9-81ED-4DB2-BD59-A6C34878D82A}">
                    <a16:rowId xmlns:a16="http://schemas.microsoft.com/office/drawing/2014/main" val="775403623"/>
                  </a:ext>
                </a:extLst>
              </a:tr>
              <a:tr h="874463">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5</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How to deal with "overfitting" problem?</a:t>
                      </a:r>
                      <a:br>
                        <a:rPr lang="en-US" sz="1050" u="none" strike="noStrike" dirty="0">
                          <a:effectLst/>
                          <a:latin typeface="Times New Roman" panose="02020603050405020304" pitchFamily="18" charset="0"/>
                          <a:cs typeface="Times New Roman" panose="02020603050405020304" pitchFamily="18" charset="0"/>
                        </a:rPr>
                      </a:b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ctr" rtl="0" fontAlgn="t"/>
                      <a:r>
                        <a:rPr lang="en-US" altLang="ja-JP" sz="1100" b="1" i="0" u="none" strike="noStrike" dirty="0">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endParaRPr lang="en-US" sz="1100" b="1" i="0" u="none" strike="noStrike" dirty="0">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l" fontAlgn="t"/>
                      <a:r>
                        <a:rPr lang="en-US" sz="1050" b="0" i="0" u="none" strike="noStrike" dirty="0">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5.22 / 41</a:t>
                      </a:r>
                    </a:p>
                  </a:txBody>
                  <a:tcPr marL="45720" marR="45720">
                    <a:solidFill>
                      <a:srgbClr val="CCECFF"/>
                    </a:solidFill>
                  </a:tcPr>
                </a:tc>
                <a:tc>
                  <a:txBody>
                    <a:bodyPr/>
                    <a:lstStyle/>
                    <a:p>
                      <a:pPr algn="l" defTabSz="357188" fontAlgn="t"/>
                      <a:r>
                        <a:rPr lang="en-GB" sz="1050" b="0" i="0" u="none" strike="noStrike" dirty="0">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30.</a:t>
                      </a:r>
                      <a:r>
                        <a:rPr lang="en-US" sz="1050" b="0" i="0" u="none" strike="noStrike" dirty="0">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	It is recommended that sampling techniques be used when selecting parameters to be used in creating logical and concrete scenarios for ADS validation for a particular ADS and its ODD to avoid the ADS being </a:t>
                      </a:r>
                      <a:r>
                        <a:rPr lang="en-US" sz="1050" b="0" i="0" u="none" strike="noStrike" dirty="0" err="1">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optimised</a:t>
                      </a:r>
                      <a:r>
                        <a:rPr lang="en-US" sz="1050" b="0" i="0" u="none" strike="noStrike" dirty="0">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 for a set of known test cases. Although, </a:t>
                      </a:r>
                      <a:r>
                        <a:rPr lang="en-US" sz="1050" b="0" i="0" u="none" strike="noStrike" dirty="0" err="1">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maximising</a:t>
                      </a:r>
                      <a:r>
                        <a:rPr lang="en-US" sz="1050" b="0" i="0" u="none" strike="noStrike" dirty="0">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 the random sampling are preferable from a credibility perspective, it is recognized that this can place a greater burden on  manufacturers and the relevant authority (e.g. technical service). This should be considered when determining the volume of tests conducted using random sampling. It is assumed that for simulation/virtual testing the burden of random sampling is minimum, thus </a:t>
                      </a:r>
                      <a:r>
                        <a:rPr lang="en-US" sz="1050" b="0" i="0" u="none" strike="noStrike" dirty="0" err="1">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maximising</a:t>
                      </a:r>
                      <a:r>
                        <a:rPr lang="en-US" sz="1050" b="0" i="0" u="none" strike="noStrike" dirty="0">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 the random sampling approach is feasible.</a:t>
                      </a:r>
                    </a:p>
                  </a:txBody>
                  <a:tcPr marL="45720" marR="45720">
                    <a:solidFill>
                      <a:srgbClr val="CCECFF"/>
                    </a:solidFill>
                  </a:tcPr>
                </a:tc>
                <a:extLst>
                  <a:ext uri="{0D108BD9-81ED-4DB2-BD59-A6C34878D82A}">
                    <a16:rowId xmlns:a16="http://schemas.microsoft.com/office/drawing/2014/main" val="536502707"/>
                  </a:ext>
                </a:extLst>
              </a:tr>
              <a:tr h="591052">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6</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Should scenario catalogue includes unusual situations (e.g. wrong way driver)?</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ctr" rtl="0" fontAlgn="t"/>
                      <a:r>
                        <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5.14 / 33</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l" defTabSz="361950" fontAlgn="t"/>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23.</a:t>
                      </a:r>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 </a:t>
                      </a:r>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Unsafe </a:t>
                      </a:r>
                      <a:r>
                        <a:rPr lang="en-GB" sz="1050" b="0" i="0" u="none" strike="noStrike" dirty="0" err="1">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behaviors</a:t>
                      </a:r>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of other road users (e.g. vehicle travelling in the wrong direction, sudden </a:t>
                      </a:r>
                      <a:r>
                        <a:rPr lang="en-GB" sz="1050" b="0" i="0" u="none" strike="noStrike" dirty="0" err="1">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unsignaled</a:t>
                      </a:r>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lane changes, and exceeding the speed limit) —if reasonably foreseeable—should be included as part of validation testing. </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extLst>
                  <a:ext uri="{0D108BD9-81ED-4DB2-BD59-A6C34878D82A}">
                    <a16:rowId xmlns:a16="http://schemas.microsoft.com/office/drawing/2014/main" val="1330363643"/>
                  </a:ext>
                </a:extLst>
              </a:tr>
            </a:tbl>
          </a:graphicData>
        </a:graphic>
      </p:graphicFrame>
      <p:sp>
        <p:nvSpPr>
          <p:cNvPr id="4" name="スライド番号プレースホルダー 3">
            <a:extLst>
              <a:ext uri="{FF2B5EF4-FFF2-40B4-BE49-F238E27FC236}">
                <a16:creationId xmlns:a16="http://schemas.microsoft.com/office/drawing/2014/main" id="{4DB0B0D0-7AEB-407E-B719-AA13EA71E475}"/>
              </a:ext>
            </a:extLst>
          </p:cNvPr>
          <p:cNvSpPr>
            <a:spLocks noGrp="1"/>
          </p:cNvSpPr>
          <p:nvPr>
            <p:ph type="sldNum" sz="quarter" idx="12"/>
          </p:nvPr>
        </p:nvSpPr>
        <p:spPr>
          <a:xfrm>
            <a:off x="9591327" y="6574932"/>
            <a:ext cx="295176" cy="283068"/>
          </a:xfrm>
        </p:spPr>
        <p:txBody>
          <a:bodyPr/>
          <a:lstStyle/>
          <a:p>
            <a:pPr>
              <a:defRPr/>
            </a:pPr>
            <a:fld id="{651FC12D-27C1-4F31-90C9-A93D49E44687}" type="slidenum">
              <a:rPr lang="en-US" altLang="ja-JP" smtClean="0"/>
              <a:pPr>
                <a:defRPr/>
              </a:pPr>
              <a:t>10</a:t>
            </a:fld>
            <a:endParaRPr lang="en-US" altLang="ja-JP"/>
          </a:p>
        </p:txBody>
      </p:sp>
    </p:spTree>
    <p:extLst>
      <p:ext uri="{BB962C8B-B14F-4D97-AF65-F5344CB8AC3E}">
        <p14:creationId xmlns:p14="http://schemas.microsoft.com/office/powerpoint/2010/main" val="22319713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EB5285-EF55-4C48-B8FF-FAF8E28206A7}"/>
              </a:ext>
            </a:extLst>
          </p:cNvPr>
          <p:cNvSpPr>
            <a:spLocks noGrp="1"/>
          </p:cNvSpPr>
          <p:nvPr>
            <p:ph type="title"/>
          </p:nvPr>
        </p:nvSpPr>
        <p:spPr>
          <a:xfrm>
            <a:off x="0" y="0"/>
            <a:ext cx="8985448" cy="476250"/>
          </a:xfrm>
        </p:spPr>
        <p:txBody>
          <a:bodyPr/>
          <a:lstStyle/>
          <a:p>
            <a:r>
              <a:rPr lang="en-US" altLang="ja-JP" sz="2800" dirty="0"/>
              <a:t>Reference: “Outstanding issues” and their progress (2)</a:t>
            </a:r>
            <a:endParaRPr lang="en-GB" dirty="0"/>
          </a:p>
        </p:txBody>
      </p:sp>
      <p:sp>
        <p:nvSpPr>
          <p:cNvPr id="4" name="スライド番号プレースホルダー 3">
            <a:extLst>
              <a:ext uri="{FF2B5EF4-FFF2-40B4-BE49-F238E27FC236}">
                <a16:creationId xmlns:a16="http://schemas.microsoft.com/office/drawing/2014/main" id="{4DB0B0D0-7AEB-407E-B719-AA13EA71E475}"/>
              </a:ext>
            </a:extLst>
          </p:cNvPr>
          <p:cNvSpPr>
            <a:spLocks noGrp="1"/>
          </p:cNvSpPr>
          <p:nvPr>
            <p:ph type="sldNum" sz="quarter" idx="12"/>
          </p:nvPr>
        </p:nvSpPr>
        <p:spPr>
          <a:xfrm>
            <a:off x="9622854" y="6597798"/>
            <a:ext cx="272480" cy="260202"/>
          </a:xfrm>
        </p:spPr>
        <p:txBody>
          <a:bodyPr/>
          <a:lstStyle/>
          <a:p>
            <a:pPr>
              <a:defRPr/>
            </a:pPr>
            <a:fld id="{651FC12D-27C1-4F31-90C9-A93D49E44687}" type="slidenum">
              <a:rPr lang="en-US" altLang="ja-JP" smtClean="0"/>
              <a:pPr>
                <a:defRPr/>
              </a:pPr>
              <a:t>11</a:t>
            </a:fld>
            <a:endParaRPr lang="en-US" altLang="ja-JP"/>
          </a:p>
        </p:txBody>
      </p:sp>
      <p:graphicFrame>
        <p:nvGraphicFramePr>
          <p:cNvPr id="5" name="表 4">
            <a:extLst>
              <a:ext uri="{FF2B5EF4-FFF2-40B4-BE49-F238E27FC236}">
                <a16:creationId xmlns:a16="http://schemas.microsoft.com/office/drawing/2014/main" id="{51FF0ABA-46EF-459D-A8D6-FC08427C3456}"/>
              </a:ext>
            </a:extLst>
          </p:cNvPr>
          <p:cNvGraphicFramePr>
            <a:graphicFrameLocks noGrp="1"/>
          </p:cNvGraphicFramePr>
          <p:nvPr/>
        </p:nvGraphicFramePr>
        <p:xfrm>
          <a:off x="72008" y="764704"/>
          <a:ext cx="9777536" cy="6043230"/>
        </p:xfrm>
        <a:graphic>
          <a:graphicData uri="http://schemas.openxmlformats.org/drawingml/2006/table">
            <a:tbl>
              <a:tblPr>
                <a:tableStyleId>{616DA210-FB5B-4158-B5E0-FEB733F419BA}</a:tableStyleId>
              </a:tblPr>
              <a:tblGrid>
                <a:gridCol w="272480">
                  <a:extLst>
                    <a:ext uri="{9D8B030D-6E8A-4147-A177-3AD203B41FA5}">
                      <a16:colId xmlns:a16="http://schemas.microsoft.com/office/drawing/2014/main" val="672645737"/>
                    </a:ext>
                  </a:extLst>
                </a:gridCol>
                <a:gridCol w="1944216">
                  <a:extLst>
                    <a:ext uri="{9D8B030D-6E8A-4147-A177-3AD203B41FA5}">
                      <a16:colId xmlns:a16="http://schemas.microsoft.com/office/drawing/2014/main" val="2513753872"/>
                    </a:ext>
                  </a:extLst>
                </a:gridCol>
                <a:gridCol w="1008112">
                  <a:extLst>
                    <a:ext uri="{9D8B030D-6E8A-4147-A177-3AD203B41FA5}">
                      <a16:colId xmlns:a16="http://schemas.microsoft.com/office/drawing/2014/main" val="1328582235"/>
                    </a:ext>
                  </a:extLst>
                </a:gridCol>
                <a:gridCol w="576064">
                  <a:extLst>
                    <a:ext uri="{9D8B030D-6E8A-4147-A177-3AD203B41FA5}">
                      <a16:colId xmlns:a16="http://schemas.microsoft.com/office/drawing/2014/main" val="3701337697"/>
                    </a:ext>
                  </a:extLst>
                </a:gridCol>
                <a:gridCol w="5976664">
                  <a:extLst>
                    <a:ext uri="{9D8B030D-6E8A-4147-A177-3AD203B41FA5}">
                      <a16:colId xmlns:a16="http://schemas.microsoft.com/office/drawing/2014/main" val="744352360"/>
                    </a:ext>
                  </a:extLst>
                </a:gridCol>
              </a:tblGrid>
              <a:tr h="270642">
                <a:tc>
                  <a:txBody>
                    <a:bodyPr/>
                    <a:lstStyle/>
                    <a:p>
                      <a:pPr algn="ctr" fontAlgn="b"/>
                      <a:r>
                        <a:rPr lang="ja-JP" altLang="en-US" sz="900" u="none" strike="noStrike" dirty="0">
                          <a:effectLst/>
                          <a:latin typeface="Times New Roman" panose="02020603050405020304" pitchFamily="18" charset="0"/>
                          <a:cs typeface="Times New Roman" panose="02020603050405020304" pitchFamily="18" charset="0"/>
                        </a:rPr>
                        <a:t>　</a:t>
                      </a:r>
                      <a:endParaRPr lang="ja-JP" alt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b"/>
                </a:tc>
                <a:tc>
                  <a:txBody>
                    <a:bodyPr/>
                    <a:lstStyle/>
                    <a:p>
                      <a:pPr algn="ctr" rtl="0" fontAlgn="ctr"/>
                      <a:r>
                        <a:rPr lang="en-US" altLang="ja-JP" sz="1200" u="none" strike="noStrike" dirty="0">
                          <a:effectLst/>
                          <a:latin typeface="Times New Roman" panose="02020603050405020304" pitchFamily="18" charset="0"/>
                          <a:cs typeface="Times New Roman" panose="02020603050405020304" pitchFamily="18" charset="0"/>
                        </a:rPr>
                        <a:t>Outstanding</a:t>
                      </a:r>
                      <a:r>
                        <a:rPr lang="ja-JP" altLang="en-US" sz="1200" u="none" strike="noStrike" dirty="0">
                          <a:effectLst/>
                          <a:latin typeface="Times New Roman" panose="02020603050405020304" pitchFamily="18" charset="0"/>
                          <a:cs typeface="Times New Roman" panose="02020603050405020304" pitchFamily="18" charset="0"/>
                        </a:rPr>
                        <a:t> </a:t>
                      </a:r>
                      <a:r>
                        <a:rPr lang="en-US" altLang="ja-JP" sz="1200" u="none" strike="noStrike" dirty="0">
                          <a:effectLst/>
                          <a:latin typeface="Times New Roman" panose="02020603050405020304" pitchFamily="18" charset="0"/>
                          <a:cs typeface="Times New Roman" panose="02020603050405020304" pitchFamily="18" charset="0"/>
                        </a:rPr>
                        <a:t>I</a:t>
                      </a:r>
                      <a:r>
                        <a:rPr lang="en-US" sz="1200" u="none" strike="noStrike" dirty="0">
                          <a:effectLst/>
                          <a:latin typeface="Times New Roman" panose="02020603050405020304" pitchFamily="18" charset="0"/>
                          <a:cs typeface="Times New Roman" panose="02020603050405020304" pitchFamily="18" charset="0"/>
                        </a:rPr>
                        <a:t>ssues</a:t>
                      </a:r>
                      <a:endParaRPr lang="en-US" sz="12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rtl="0" fontAlgn="ctr"/>
                      <a:r>
                        <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Status in SG1</a:t>
                      </a:r>
                    </a:p>
                  </a:txBody>
                  <a:tcPr marL="45720" marR="45720" anchor="ctr"/>
                </a:tc>
                <a:tc>
                  <a:txBody>
                    <a:bodyPr/>
                    <a:lstStyle/>
                    <a:p>
                      <a:pPr algn="ctr" fontAlgn="ctr"/>
                      <a:r>
                        <a:rPr lang="en-US" sz="1000" u="none" strike="noStrike" dirty="0">
                          <a:effectLst/>
                          <a:latin typeface="Times New Roman" panose="02020603050405020304" pitchFamily="18" charset="0"/>
                          <a:cs typeface="Times New Roman" panose="02020603050405020304" pitchFamily="18" charset="0"/>
                        </a:rPr>
                        <a:t>Ref.) NATM MD</a:t>
                      </a:r>
                      <a:endParaRPr lang="en-US" sz="10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fontAlgn="ctr"/>
                      <a:r>
                        <a:rPr lang="en-US" sz="12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WP.29 guidelines for NATM</a:t>
                      </a:r>
                    </a:p>
                  </a:txBody>
                  <a:tcPr marL="45720" marR="45720" anchor="ctr"/>
                </a:tc>
                <a:extLst>
                  <a:ext uri="{0D108BD9-81ED-4DB2-BD59-A6C34878D82A}">
                    <a16:rowId xmlns:a16="http://schemas.microsoft.com/office/drawing/2014/main" val="1238269286"/>
                  </a:ext>
                </a:extLst>
              </a:tr>
              <a:tr h="202981">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7</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What aspect should be dealt with functional/logical scenarios?</a:t>
                      </a:r>
                    </a:p>
                  </a:txBody>
                  <a:tcPr marL="45720" marR="45720">
                    <a:solidFill>
                      <a:srgbClr val="CCECFF"/>
                    </a:solidFill>
                  </a:tcPr>
                </a:tc>
                <a:tc>
                  <a:txBody>
                    <a:bodyPr/>
                    <a:lstStyle/>
                    <a:p>
                      <a:pPr algn="ctr" rtl="0" fontAlgn="t"/>
                      <a:r>
                        <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5.15 / 38</a:t>
                      </a:r>
                    </a:p>
                  </a:txBody>
                  <a:tcPr marL="45720" marR="45720">
                    <a:solidFill>
                      <a:srgbClr val="CCECFF"/>
                    </a:solid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27 (a) and (b) (logical scenario deals parameters.)</a:t>
                      </a:r>
                      <a:endParaRPr lang="en-US" sz="105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extLst>
                  <a:ext uri="{0D108BD9-81ED-4DB2-BD59-A6C34878D82A}">
                    <a16:rowId xmlns:a16="http://schemas.microsoft.com/office/drawing/2014/main" val="4150570304"/>
                  </a:ext>
                </a:extLst>
              </a:tr>
              <a:tr h="439793">
                <a:tc>
                  <a:txBody>
                    <a:bodyPr/>
                    <a:lstStyle/>
                    <a:p>
                      <a:pPr algn="ctr" fontAlgn="ctr"/>
                      <a:r>
                        <a:rPr lang="en-US" altLang="ja-JP" sz="1200" u="none" strike="noStrike">
                          <a:effectLst/>
                          <a:latin typeface="Times New Roman" panose="02020603050405020304" pitchFamily="18" charset="0"/>
                          <a:cs typeface="Times New Roman" panose="02020603050405020304" pitchFamily="18" charset="0"/>
                        </a:rPr>
                        <a:t>8</a:t>
                      </a:r>
                      <a:endParaRPr lang="en-US" altLang="ja-JP" sz="12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How to deal with various parameters (e.g. perception, vehicle disturbance(e.g. road surface condition, slope, wind)) during certification?</a:t>
                      </a:r>
                    </a:p>
                  </a:txBody>
                  <a:tcPr marL="45720" marR="45720">
                    <a:solidFill>
                      <a:srgbClr val="CCECFF"/>
                    </a:solidFill>
                  </a:tcPr>
                </a:tc>
                <a:tc>
                  <a:txBody>
                    <a:bodyPr/>
                    <a:lstStyle/>
                    <a:p>
                      <a:pPr algn="ctr" rtl="0" fontAlgn="t"/>
                      <a:r>
                        <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t>
                      </a:r>
                    </a:p>
                  </a:txBody>
                  <a:tcPr marL="45720" marR="45720">
                    <a:solidFill>
                      <a:srgbClr val="CCECFF"/>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050" u="none" strike="noStrike" dirty="0">
                          <a:effectLst/>
                          <a:latin typeface="Times New Roman" panose="02020603050405020304" pitchFamily="18" charset="0"/>
                          <a:cs typeface="Times New Roman" panose="02020603050405020304" pitchFamily="18" charset="0"/>
                        </a:rPr>
                        <a:t>No text in NATM MD nor the guidelines (This issue should not be described in SG1 section.)</a:t>
                      </a:r>
                      <a:endParaRPr lang="en-US" sz="105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extLst>
                  <a:ext uri="{0D108BD9-81ED-4DB2-BD59-A6C34878D82A}">
                    <a16:rowId xmlns:a16="http://schemas.microsoft.com/office/drawing/2014/main" val="2290142837"/>
                  </a:ext>
                </a:extLst>
              </a:tr>
              <a:tr h="281919">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9</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How to deal with different scenarios for different countries/regions?</a:t>
                      </a:r>
                    </a:p>
                  </a:txBody>
                  <a:tcPr marL="45720" marR="45720">
                    <a:solidFill>
                      <a:srgbClr val="CCECFF"/>
                    </a:solidFill>
                  </a:tcPr>
                </a:tc>
                <a:tc>
                  <a:txBody>
                    <a:bodyPr/>
                    <a:lstStyle/>
                    <a:p>
                      <a:pPr algn="ctr" rtl="0" fontAlgn="t"/>
                      <a:r>
                        <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Agreed on direction </a:t>
                      </a:r>
                      <a:br>
                        <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br>
                      <a:r>
                        <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(long-term challenges)</a:t>
                      </a:r>
                    </a:p>
                  </a:txBody>
                  <a:tcPr marL="45720" marR="45720">
                    <a:noFill/>
                  </a:tcPr>
                </a:tc>
                <a:tc>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 34</a:t>
                      </a:r>
                    </a:p>
                  </a:txBody>
                  <a:tcPr marL="45720" marR="45720">
                    <a:solidFill>
                      <a:srgbClr val="CCECFF"/>
                    </a:solidFill>
                  </a:tcPr>
                </a:tc>
                <a:tc>
                  <a:txBody>
                    <a:bodyPr/>
                    <a:lstStyle/>
                    <a:p>
                      <a:pPr algn="l" fontAlgn="t"/>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Annex VI Areas for future work</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p>
                      <a:pPr algn="l" defTabSz="361950" fontAlgn="t"/>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5.15</a:t>
                      </a:r>
                      <a:r>
                        <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t>
                      </a:r>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Country specific scenarios should be respected and need to be covered in the scenario catalogue in the long term.</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extLst>
                  <a:ext uri="{0D108BD9-81ED-4DB2-BD59-A6C34878D82A}">
                    <a16:rowId xmlns:a16="http://schemas.microsoft.com/office/drawing/2014/main" val="3118781218"/>
                  </a:ext>
                </a:extLst>
              </a:tr>
              <a:tr h="291564">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10</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What is pass/fail criteria for scenario-based testing?</a:t>
                      </a:r>
                    </a:p>
                  </a:txBody>
                  <a:tcPr marL="45720" marR="45720">
                    <a:solidFill>
                      <a:srgbClr val="CCECFF"/>
                    </a:solidFill>
                  </a:tcPr>
                </a:tc>
                <a:tc>
                  <a:txBody>
                    <a:bodyPr/>
                    <a:lstStyle/>
                    <a:p>
                      <a:pPr algn="ctr" rtl="0" fontAlgn="t"/>
                      <a:r>
                        <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t>
                      </a:r>
                    </a:p>
                  </a:txBody>
                  <a:tcPr marL="45720" marR="45720">
                    <a:solidFill>
                      <a:srgbClr val="CCECFF"/>
                    </a:solidFill>
                  </a:tcPr>
                </a:tc>
                <a:tc>
                  <a:txBody>
                    <a:bodyPr/>
                    <a:lstStyle/>
                    <a:p>
                      <a:pPr marL="0" marR="0" lvl="0" indent="0" algn="l" defTabSz="361950" rtl="0" eaLnBrk="1" fontAlgn="t" latinLnBrk="0" hangingPunct="1">
                        <a:lnSpc>
                          <a:spcPct val="100000"/>
                        </a:lnSpc>
                        <a:spcBef>
                          <a:spcPts val="0"/>
                        </a:spcBef>
                        <a:spcAft>
                          <a:spcPts val="0"/>
                        </a:spcAft>
                        <a:buClrTx/>
                        <a:buSzTx/>
                        <a:buFontTx/>
                        <a:buNone/>
                        <a:tabLst/>
                        <a:defRPr/>
                      </a:pPr>
                      <a:r>
                        <a:rPr lang="en-US" sz="1050" u="none" strike="noStrike" dirty="0">
                          <a:effectLst/>
                          <a:latin typeface="Times New Roman" panose="02020603050405020304" pitchFamily="18" charset="0"/>
                          <a:cs typeface="Times New Roman" panose="02020603050405020304" pitchFamily="18" charset="0"/>
                        </a:rPr>
                        <a:t>No text in NATM MD nor the guidelines (This issue should not be described in SG1 section.)</a:t>
                      </a:r>
                      <a:endParaRPr lang="en-US" sz="105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extLst>
                  <a:ext uri="{0D108BD9-81ED-4DB2-BD59-A6C34878D82A}">
                    <a16:rowId xmlns:a16="http://schemas.microsoft.com/office/drawing/2014/main" val="1330363643"/>
                  </a:ext>
                </a:extLst>
              </a:tr>
              <a:tr h="518730">
                <a:tc rowSpan="2">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11</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solidFill>
                      <a:srgbClr val="CCECFF"/>
                    </a:solidFill>
                  </a:tcPr>
                </a:tc>
                <a:tc rowSpan="2">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ODD based scenario generation and/or linking scenario coverage as a function of ODD (How to generate scenario based on ODD? How to consider coverage based on ODD?)</a:t>
                      </a:r>
                    </a:p>
                  </a:txBody>
                  <a:tcPr marL="45720" marR="45720">
                    <a:solidFill>
                      <a:srgbClr val="CCECFF"/>
                    </a:solidFill>
                  </a:tcPr>
                </a:tc>
                <a:tc rowSpan="2">
                  <a:txBody>
                    <a:bodyPr/>
                    <a:lstStyle/>
                    <a:p>
                      <a:pPr algn="ctr" rtl="0" fontAlgn="t"/>
                      <a:r>
                        <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Included in No.12</a:t>
                      </a:r>
                    </a:p>
                  </a:txBody>
                  <a:tcPr marL="45720" marR="45720">
                    <a:noFill/>
                  </a:tcPr>
                </a:tc>
                <a:tc rowSpan="2">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 30</a:t>
                      </a:r>
                    </a:p>
                    <a:p>
                      <a:pPr algn="l" fontAlgn="t"/>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p>
                      <a:pPr algn="l" fontAlgn="t"/>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p>
                      <a:pPr algn="l" fontAlgn="t"/>
                      <a:endParaRPr lang="en-US" sz="6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t" latinLnBrk="0" hangingPunct="1">
                        <a:lnSpc>
                          <a:spcPct val="100000"/>
                        </a:lnSpc>
                        <a:spcBef>
                          <a:spcPts val="0"/>
                        </a:spcBef>
                        <a:spcAft>
                          <a:spcPts val="0"/>
                        </a:spcAft>
                        <a:buClrTx/>
                        <a:buSzTx/>
                        <a:buFontTx/>
                        <a:buNone/>
                        <a:tabLst/>
                        <a:defRPr/>
                      </a:pPr>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5.13 / 32</a:t>
                      </a:r>
                    </a:p>
                    <a:p>
                      <a:pPr algn="l" fontAlgn="t"/>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l" defTabSz="361950" fontAlgn="t"/>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Annex VI Areas for future work</a:t>
                      </a:r>
                    </a:p>
                    <a:p>
                      <a:pPr algn="l" defTabSz="361950" fontAlgn="t"/>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5.11</a:t>
                      </a:r>
                      <a:r>
                        <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t>
                      </a:r>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It is envisaged that a scenario catalogue will have tags for all scenarios corresponding to their relevant ODD attributes (using a standardised ODD taxonomy) and behaviour competencies.</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extLst>
                  <a:ext uri="{0D108BD9-81ED-4DB2-BD59-A6C34878D82A}">
                    <a16:rowId xmlns:a16="http://schemas.microsoft.com/office/drawing/2014/main" val="2036213467"/>
                  </a:ext>
                </a:extLst>
              </a:tr>
              <a:tr h="518730">
                <a:tc vMerge="1">
                  <a:txBody>
                    <a:bodyPr/>
                    <a:lstStyle/>
                    <a:p>
                      <a:pPr algn="ctr" fontAlgn="ct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solidFill>
                      <a:srgbClr val="CCECFF"/>
                    </a:solidFill>
                  </a:tcPr>
                </a:tc>
                <a:tc vMerge="1">
                  <a:txBody>
                    <a:bodyPr/>
                    <a:lstStyle/>
                    <a:p>
                      <a:pPr algn="l" rtl="0" fontAlgn="t"/>
                      <a:endParaRPr lang="en-US" sz="1050" u="none" strike="noStrike" dirty="0">
                        <a:effectLst/>
                        <a:latin typeface="Times New Roman" panose="02020603050405020304" pitchFamily="18" charset="0"/>
                        <a:cs typeface="Times New Roman" panose="02020603050405020304" pitchFamily="18" charset="0"/>
                      </a:endParaRPr>
                    </a:p>
                  </a:txBody>
                  <a:tcPr marL="45720" marR="45720">
                    <a:solidFill>
                      <a:srgbClr val="CCECFF"/>
                    </a:solidFill>
                  </a:tcPr>
                </a:tc>
                <a:tc vMerge="1">
                  <a:txBody>
                    <a:bodyPr/>
                    <a:lstStyle/>
                    <a:p>
                      <a:pPr algn="ctr" rtl="0" fontAlgn="t"/>
                      <a:endPar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vMerge="1">
                  <a:txBody>
                    <a:bodyPr/>
                    <a:lstStyle/>
                    <a:p>
                      <a:pPr algn="l" fontAlgn="t"/>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marL="0" marR="0" lvl="0" indent="0" algn="l" defTabSz="361950" rtl="0" eaLnBrk="1" fontAlgn="t" latinLnBrk="0" hangingPunct="1">
                        <a:lnSpc>
                          <a:spcPct val="100000"/>
                        </a:lnSpc>
                        <a:spcBef>
                          <a:spcPts val="0"/>
                        </a:spcBef>
                        <a:spcAft>
                          <a:spcPts val="0"/>
                        </a:spcAft>
                        <a:buClrTx/>
                        <a:buSzTx/>
                        <a:buFontTx/>
                        <a:buNone/>
                        <a:tabLst/>
                        <a:defRPr/>
                      </a:pPr>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21</a:t>
                      </a:r>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t>
                      </a:r>
                      <a:r>
                        <a:rPr lang="en-GB"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It is recommended that the scenarios-based validation methods include adequate coverage of relevant, critical, and complex scenarios to effectively validate an ADS... (see No.2)  </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extLst>
                  <a:ext uri="{0D108BD9-81ED-4DB2-BD59-A6C34878D82A}">
                    <a16:rowId xmlns:a16="http://schemas.microsoft.com/office/drawing/2014/main" val="3361559789"/>
                  </a:ext>
                </a:extLst>
              </a:tr>
              <a:tr h="291564">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12</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no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Update of functional scenarios </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(i.e. Annex2 of NATM MD)</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tc>
                  <a:txBody>
                    <a:bodyPr/>
                    <a:lstStyle/>
                    <a:p>
                      <a:pPr algn="ctr" rtl="0" fontAlgn="t"/>
                      <a:r>
                        <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Continued consideration including No.11</a:t>
                      </a:r>
                      <a:endParaRPr lang="en-US" sz="1100" b="1" i="0" u="none" strike="noStrike" dirty="0">
                        <a:solidFill>
                          <a:srgbClr val="000000"/>
                        </a:solidFill>
                        <a:effectLst/>
                        <a:highlight>
                          <a:srgbClr val="FFFF00"/>
                        </a:highligh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tc>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Annex 2</a:t>
                      </a:r>
                    </a:p>
                  </a:txBody>
                  <a:tcPr marL="45720" marR="45720">
                    <a:noFill/>
                  </a:tcPr>
                </a:tc>
                <a:tc>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Some scenarios regarding regular lane change has been added in the MD 2nd iteration. </a:t>
                      </a:r>
                    </a:p>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SG1 will continue discussion on this item with reviewing </a:t>
                      </a:r>
                      <a:r>
                        <a:rPr lang="en-US" sz="1050" b="0" i="0" u="none" strike="noStrike" dirty="0">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ODD based framework for example.</a:t>
                      </a:r>
                    </a:p>
                  </a:txBody>
                  <a:tcPr marL="45720" marR="45720">
                    <a:noFill/>
                  </a:tcPr>
                </a:tc>
                <a:extLst>
                  <a:ext uri="{0D108BD9-81ED-4DB2-BD59-A6C34878D82A}">
                    <a16:rowId xmlns:a16="http://schemas.microsoft.com/office/drawing/2014/main" val="3538251024"/>
                  </a:ext>
                </a:extLst>
              </a:tr>
              <a:tr h="291564">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13</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no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Should any template for scenario be defined? If so, how will it be?</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tc>
                  <a:txBody>
                    <a:bodyPr/>
                    <a:lstStyle/>
                    <a:p>
                      <a:pPr algn="ctr" rtl="0" fontAlgn="t"/>
                      <a:r>
                        <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Continued consideration</a:t>
                      </a:r>
                      <a:endParaRPr lang="en-US" sz="1100" b="1" i="0" u="none" strike="noStrike" dirty="0">
                        <a:solidFill>
                          <a:srgbClr val="000000"/>
                        </a:solidFill>
                        <a:effectLst/>
                        <a:highlight>
                          <a:srgbClr val="FFFF00"/>
                        </a:highligh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tc>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 37,38</a:t>
                      </a:r>
                    </a:p>
                  </a:txBody>
                  <a:tcPr marL="45720" marR="45720">
                    <a:noFill/>
                  </a:tcPr>
                </a:tc>
                <a:tc>
                  <a:txBody>
                    <a:bodyPr/>
                    <a:lstStyle/>
                    <a:p>
                      <a:pPr algn="l" fontAlgn="t"/>
                      <a:r>
                        <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SG1 agreed</a:t>
                      </a:r>
                      <a:r>
                        <a:rPr lang="ja-JP" alt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to</a:t>
                      </a:r>
                      <a:r>
                        <a:rPr lang="ja-JP" alt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define</a:t>
                      </a:r>
                      <a:r>
                        <a:rPr lang="ja-JP" alt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050" b="0" i="0" u="none" strike="noStrike" dirty="0">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template</a:t>
                      </a:r>
                      <a:r>
                        <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and will discuss how it will be in the following SG1 sessions.  </a:t>
                      </a:r>
                      <a:r>
                        <a:rPr lang="en-GB"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It was also agreed that the abstract scenario, which was considered to be strongly related to template, would not be included in the Guidelines.</a:t>
                      </a:r>
                      <a:endParaRPr lang="ja-JP" alt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extLst>
                  <a:ext uri="{0D108BD9-81ED-4DB2-BD59-A6C34878D82A}">
                    <a16:rowId xmlns:a16="http://schemas.microsoft.com/office/drawing/2014/main" val="996514526"/>
                  </a:ext>
                </a:extLst>
              </a:tr>
              <a:tr h="291564">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14</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noFill/>
                  </a:tcPr>
                </a:tc>
                <a:tc>
                  <a:txBody>
                    <a:bodyPr/>
                    <a:lstStyle/>
                    <a:p>
                      <a:pPr algn="l" rtl="0" fontAlgn="t"/>
                      <a:r>
                        <a:rPr lang="en-US" sz="1050" b="0" u="none" strike="noStrike" dirty="0">
                          <a:effectLst/>
                          <a:latin typeface="Times New Roman" panose="02020603050405020304" pitchFamily="18" charset="0"/>
                          <a:cs typeface="Times New Roman" panose="02020603050405020304" pitchFamily="18" charset="0"/>
                        </a:rPr>
                        <a:t>What is </a:t>
                      </a:r>
                      <a:r>
                        <a:rPr lang="en-US" sz="1050" b="0" u="none" strike="noStrike" dirty="0">
                          <a:solidFill>
                            <a:schemeClr val="tx1"/>
                          </a:solidFill>
                          <a:effectLst/>
                          <a:latin typeface="Times New Roman" panose="02020603050405020304" pitchFamily="18" charset="0"/>
                          <a:cs typeface="Times New Roman" panose="02020603050405020304" pitchFamily="18" charset="0"/>
                        </a:rPr>
                        <a:t>the maintenance procedure </a:t>
                      </a:r>
                      <a:r>
                        <a:rPr lang="en-US" sz="1050" b="0" u="none" strike="noStrike" dirty="0">
                          <a:effectLst/>
                          <a:latin typeface="Times New Roman" panose="02020603050405020304" pitchFamily="18" charset="0"/>
                          <a:cs typeface="Times New Roman" panose="02020603050405020304" pitchFamily="18" charset="0"/>
                        </a:rPr>
                        <a:t>(e.g. regular update) of scenario </a:t>
                      </a:r>
                      <a:r>
                        <a:rPr lang="en-US" sz="1050" u="none" strike="noStrike" dirty="0">
                          <a:effectLst/>
                          <a:latin typeface="Times New Roman" panose="02020603050405020304" pitchFamily="18" charset="0"/>
                          <a:cs typeface="Times New Roman" panose="02020603050405020304" pitchFamily="18" charset="0"/>
                        </a:rPr>
                        <a:t>catalogue? By whom?</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tc>
                  <a:txBody>
                    <a:bodyPr/>
                    <a:lstStyle/>
                    <a:p>
                      <a:pPr algn="ctr" rtl="0" fontAlgn="t"/>
                      <a:r>
                        <a:rPr lang="en-US" sz="11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Continued consideration with No.4</a:t>
                      </a:r>
                      <a:endParaRPr lang="en-US" sz="1100" b="1" i="0" u="none" strike="noStrike" dirty="0">
                        <a:solidFill>
                          <a:srgbClr val="000000"/>
                        </a:solidFill>
                        <a:effectLst/>
                        <a:highlight>
                          <a:srgbClr val="FFFF00"/>
                        </a:highligh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tc>
                  <a:txBody>
                    <a:bodyPr/>
                    <a:lstStyle/>
                    <a:p>
                      <a:pPr algn="l" fontAlgn="t"/>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tc>
                  <a:txBody>
                    <a:bodyPr/>
                    <a:lstStyle/>
                    <a:p>
                      <a:pPr algn="l" fontAlgn="t"/>
                      <a:r>
                        <a:rPr lang="en-GB"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Where and who the scenario catalogue is managed is closely related to whether authorities can (or should) use scenarios that are not included in the scenario catalogue (outstanding issue No.4).</a:t>
                      </a:r>
                      <a:endPar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oFill/>
                  </a:tcPr>
                </a:tc>
                <a:extLst>
                  <a:ext uri="{0D108BD9-81ED-4DB2-BD59-A6C34878D82A}">
                    <a16:rowId xmlns:a16="http://schemas.microsoft.com/office/drawing/2014/main" val="1690579041"/>
                  </a:ext>
                </a:extLst>
              </a:tr>
            </a:tbl>
          </a:graphicData>
        </a:graphic>
      </p:graphicFrame>
    </p:spTree>
    <p:extLst>
      <p:ext uri="{BB962C8B-B14F-4D97-AF65-F5344CB8AC3E}">
        <p14:creationId xmlns:p14="http://schemas.microsoft.com/office/powerpoint/2010/main" val="37604640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p:cNvSpPr txBox="1"/>
          <p:nvPr/>
        </p:nvSpPr>
        <p:spPr>
          <a:xfrm>
            <a:off x="656304" y="947887"/>
            <a:ext cx="9112637" cy="4970591"/>
          </a:xfrm>
          <a:prstGeom prst="rect">
            <a:avLst/>
          </a:prstGeom>
          <a:noFill/>
        </p:spPr>
        <p:txBody>
          <a:bodyPr wrap="square" rtlCol="0">
            <a:spAutoFit/>
          </a:bodyPr>
          <a:lstStyle/>
          <a:p>
            <a:pPr marL="342900" lvl="0" indent="-342900">
              <a:spcBef>
                <a:spcPts val="1800"/>
              </a:spcBef>
              <a:spcAft>
                <a:spcPts val="1200"/>
              </a:spcAft>
              <a:buFont typeface="+mj-lt"/>
              <a:buAutoNum type="arabicPeriod"/>
              <a:tabLst>
                <a:tab pos="540385" algn="r"/>
                <a:tab pos="533400" algn="l"/>
              </a:tabLst>
            </a:pPr>
            <a:r>
              <a:rPr lang="en-US" altLang="ja-JP" sz="2400" dirty="0">
                <a:effectLst/>
                <a:ea typeface="Times New Roman" panose="02020603050405020304" pitchFamily="18" charset="0"/>
              </a:rPr>
              <a:t>Adoption of Agenda</a:t>
            </a:r>
            <a:endParaRPr lang="ja-JP" altLang="ja-JP" sz="2400" dirty="0">
              <a:effectLst/>
              <a:ea typeface="Times New Roman" panose="02020603050405020304" pitchFamily="18" charset="0"/>
            </a:endParaRPr>
          </a:p>
          <a:p>
            <a:pPr marL="342900" lvl="0" indent="-342900">
              <a:spcBef>
                <a:spcPts val="1800"/>
              </a:spcBef>
              <a:spcAft>
                <a:spcPts val="1200"/>
              </a:spcAft>
              <a:buFont typeface="+mj-lt"/>
              <a:buAutoNum type="arabicPeriod"/>
              <a:tabLst>
                <a:tab pos="540385" algn="r"/>
                <a:tab pos="533400" algn="l"/>
              </a:tabLst>
            </a:pPr>
            <a:r>
              <a:rPr lang="en-GB" altLang="ja-JP" sz="2400" dirty="0">
                <a:effectLst/>
                <a:ea typeface="ＭＳ 明朝" panose="02020609040205080304" pitchFamily="17" charset="-128"/>
              </a:rPr>
              <a:t>UK proposal to the NATM Guidelines</a:t>
            </a:r>
            <a:endParaRPr lang="ja-JP" altLang="ja-JP" sz="2400" dirty="0">
              <a:effectLst/>
              <a:ea typeface="Times New Roman" panose="02020603050405020304" pitchFamily="18" charset="0"/>
            </a:endParaRPr>
          </a:p>
          <a:p>
            <a:pPr marL="342900" lvl="0" indent="-342900">
              <a:spcBef>
                <a:spcPts val="1800"/>
              </a:spcBef>
              <a:spcAft>
                <a:spcPts val="1200"/>
              </a:spcAft>
              <a:buFont typeface="+mj-lt"/>
              <a:buAutoNum type="arabicPeriod"/>
              <a:tabLst>
                <a:tab pos="540385" algn="r"/>
              </a:tabLst>
            </a:pPr>
            <a:r>
              <a:rPr lang="en-GB" altLang="ja-JP" sz="2400" dirty="0">
                <a:effectLst/>
                <a:ea typeface="ＭＳ 明朝" panose="02020609040205080304" pitchFamily="17" charset="-128"/>
              </a:rPr>
              <a:t>	Introduction of France's presentation to be made at VMAD in December</a:t>
            </a:r>
            <a:endParaRPr lang="ja-JP" altLang="ja-JP" sz="2400" dirty="0">
              <a:effectLst/>
              <a:ea typeface="Times New Roman" panose="02020603050405020304" pitchFamily="18" charset="0"/>
            </a:endParaRPr>
          </a:p>
          <a:p>
            <a:pPr marL="342900" lvl="0" indent="-342900">
              <a:spcBef>
                <a:spcPts val="1800"/>
              </a:spcBef>
              <a:spcAft>
                <a:spcPts val="1200"/>
              </a:spcAft>
              <a:buFont typeface="+mj-lt"/>
              <a:buAutoNum type="arabicPeriod"/>
              <a:tabLst>
                <a:tab pos="540385" algn="r"/>
              </a:tabLst>
            </a:pPr>
            <a:r>
              <a:rPr lang="en-GB" altLang="ja-JP" sz="2400" dirty="0">
                <a:effectLst/>
                <a:ea typeface="ＭＳ 明朝" panose="02020609040205080304" pitchFamily="17" charset="-128"/>
              </a:rPr>
              <a:t>	Way of consideration for scenario generation</a:t>
            </a:r>
            <a:endParaRPr lang="ja-JP" altLang="ja-JP" sz="2400" kern="100" dirty="0">
              <a:effectLst/>
              <a:ea typeface="ＭＳ 明朝" panose="02020609040205080304" pitchFamily="17" charset="-128"/>
              <a:cs typeface="Times New Roman" panose="02020603050405020304" pitchFamily="18" charset="0"/>
            </a:endParaRPr>
          </a:p>
          <a:p>
            <a:pPr marL="342900" lvl="0" indent="-342900">
              <a:spcBef>
                <a:spcPts val="1800"/>
              </a:spcBef>
              <a:spcAft>
                <a:spcPts val="1200"/>
              </a:spcAft>
              <a:buFont typeface="+mj-lt"/>
              <a:buAutoNum type="arabicPeriod"/>
              <a:tabLst>
                <a:tab pos="540385" algn="r"/>
                <a:tab pos="533400" algn="l"/>
              </a:tabLst>
            </a:pPr>
            <a:r>
              <a:rPr lang="en-GB" altLang="ja-JP" sz="2400" dirty="0">
                <a:effectLst/>
                <a:ea typeface="ＭＳ 明朝" panose="02020609040205080304" pitchFamily="17" charset="-128"/>
              </a:rPr>
              <a:t>Advantages and disadvantages of using existing catalogues for validation</a:t>
            </a:r>
          </a:p>
          <a:p>
            <a:pPr marL="342900" lvl="0" indent="-342900">
              <a:spcBef>
                <a:spcPts val="1800"/>
              </a:spcBef>
              <a:spcAft>
                <a:spcPts val="1200"/>
              </a:spcAft>
              <a:buFont typeface="+mj-lt"/>
              <a:buAutoNum type="arabicPeriod"/>
              <a:tabLst>
                <a:tab pos="540385" algn="r"/>
                <a:tab pos="533400" algn="l"/>
              </a:tabLst>
            </a:pPr>
            <a:r>
              <a:rPr lang="en-US" altLang="ja-JP" sz="2400" dirty="0">
                <a:effectLst/>
                <a:ea typeface="ＭＳ 明朝" panose="02020609040205080304" pitchFamily="17" charset="-128"/>
              </a:rPr>
              <a:t>Next meeting</a:t>
            </a:r>
            <a:endParaRPr lang="ja-JP" altLang="ja-JP" sz="2400" dirty="0">
              <a:effectLst/>
              <a:ea typeface="Times New Roman" panose="02020603050405020304" pitchFamily="18" charset="0"/>
            </a:endParaRPr>
          </a:p>
        </p:txBody>
      </p:sp>
      <p:sp>
        <p:nvSpPr>
          <p:cNvPr id="7" name="テキスト ボックス 6">
            <a:extLst>
              <a:ext uri="{FF2B5EF4-FFF2-40B4-BE49-F238E27FC236}">
                <a16:creationId xmlns:a16="http://schemas.microsoft.com/office/drawing/2014/main" id="{1198743C-E3E1-FBA6-FA9C-30268AA518C5}"/>
              </a:ext>
            </a:extLst>
          </p:cNvPr>
          <p:cNvSpPr txBox="1"/>
          <p:nvPr/>
        </p:nvSpPr>
        <p:spPr>
          <a:xfrm>
            <a:off x="1944493" y="1359027"/>
            <a:ext cx="6759892" cy="369332"/>
          </a:xfrm>
          <a:prstGeom prst="rect">
            <a:avLst/>
          </a:prstGeom>
          <a:noFill/>
        </p:spPr>
        <p:txBody>
          <a:bodyPr wrap="square">
            <a:spAutoFit/>
          </a:bodyPr>
          <a:lstStyle/>
          <a:p>
            <a:pPr algn="just">
              <a:spcBef>
                <a:spcPts val="1200"/>
              </a:spcBef>
              <a:spcAft>
                <a:spcPts val="0"/>
              </a:spcAft>
            </a:pPr>
            <a:r>
              <a:rPr lang="en-US" altLang="ja-JP" sz="1800" kern="100" dirty="0">
                <a:effectLst/>
                <a:latin typeface="ＭＳ Ｐ明朝" panose="02020600040205080304" pitchFamily="18" charset="-128"/>
                <a:ea typeface="ＭＳ Ｐ明朝" panose="02020600040205080304" pitchFamily="18" charset="-128"/>
                <a:cs typeface="Times New Roman" panose="02020603050405020304" pitchFamily="18" charset="0"/>
              </a:rPr>
              <a:t>VMAD-SG1-24-02 (SG1 leader)</a:t>
            </a:r>
            <a:endParaRPr lang="ja-JP" altLang="ja-JP" sz="1800" kern="100" dirty="0">
              <a:effectLst/>
              <a:latin typeface="ＭＳ Ｐ明朝" panose="02020600040205080304" pitchFamily="18" charset="-128"/>
              <a:ea typeface="ＭＳ Ｐ明朝" panose="02020600040205080304" pitchFamily="18" charset="-128"/>
              <a:cs typeface="Times New Roman" panose="02020603050405020304" pitchFamily="18" charset="0"/>
            </a:endParaRPr>
          </a:p>
        </p:txBody>
      </p:sp>
      <p:sp>
        <p:nvSpPr>
          <p:cNvPr id="4098" name="Rectangle 2"/>
          <p:cNvSpPr>
            <a:spLocks noGrp="1" noChangeArrowheads="1"/>
          </p:cNvSpPr>
          <p:nvPr>
            <p:ph type="title"/>
          </p:nvPr>
        </p:nvSpPr>
        <p:spPr>
          <a:xfrm>
            <a:off x="0" y="0"/>
            <a:ext cx="8337376" cy="476250"/>
          </a:xfrm>
        </p:spPr>
        <p:txBody>
          <a:bodyPr/>
          <a:lstStyle/>
          <a:p>
            <a:pPr eaLnBrk="1" hangingPunct="1"/>
            <a:r>
              <a:rPr lang="en-US" altLang="ja-JP" dirty="0"/>
              <a:t>1. Provisional Agenda</a:t>
            </a:r>
            <a:endParaRPr lang="ja-JP" altLang="en-US" dirty="0"/>
          </a:p>
        </p:txBody>
      </p:sp>
      <p:sp>
        <p:nvSpPr>
          <p:cNvPr id="9" name="スライド番号プレースホルダー 8"/>
          <p:cNvSpPr>
            <a:spLocks noGrp="1"/>
          </p:cNvSpPr>
          <p:nvPr>
            <p:ph type="sldNum" sz="quarter" idx="12"/>
          </p:nvPr>
        </p:nvSpPr>
        <p:spPr/>
        <p:txBody>
          <a:bodyPr/>
          <a:lstStyle/>
          <a:p>
            <a:pPr fontAlgn="base">
              <a:spcBef>
                <a:spcPct val="0"/>
              </a:spcBef>
              <a:spcAft>
                <a:spcPct val="0"/>
              </a:spcAft>
              <a:defRPr/>
            </a:pPr>
            <a:fld id="{651FC12D-27C1-4F31-90C9-A93D49E44687}" type="slidenum">
              <a:rPr lang="en-US" altLang="ja-JP">
                <a:solidFill>
                  <a:srgbClr val="000000"/>
                </a:solidFill>
                <a:latin typeface="Arial" charset="0"/>
              </a:rPr>
              <a:pPr fontAlgn="base">
                <a:spcBef>
                  <a:spcPct val="0"/>
                </a:spcBef>
                <a:spcAft>
                  <a:spcPct val="0"/>
                </a:spcAft>
                <a:defRPr/>
              </a:pPr>
              <a:t>2</a:t>
            </a:fld>
            <a:endParaRPr lang="en-US" altLang="ja-JP">
              <a:solidFill>
                <a:srgbClr val="000000"/>
              </a:solidFill>
              <a:latin typeface="Arial" charset="0"/>
            </a:endParaRPr>
          </a:p>
        </p:txBody>
      </p:sp>
      <p:sp>
        <p:nvSpPr>
          <p:cNvPr id="5" name="テキスト ボックス 4"/>
          <p:cNvSpPr txBox="1"/>
          <p:nvPr/>
        </p:nvSpPr>
        <p:spPr>
          <a:xfrm>
            <a:off x="266512" y="6416795"/>
            <a:ext cx="9639488" cy="369332"/>
          </a:xfrm>
          <a:prstGeom prst="rect">
            <a:avLst/>
          </a:prstGeom>
          <a:noFill/>
        </p:spPr>
        <p:txBody>
          <a:bodyPr wrap="square" rtlCol="0">
            <a:spAutoFit/>
          </a:bodyPr>
          <a:lstStyle/>
          <a:p>
            <a:pPr fontAlgn="base">
              <a:spcBef>
                <a:spcPct val="0"/>
              </a:spcBef>
              <a:spcAft>
                <a:spcPct val="0"/>
              </a:spcAft>
            </a:pPr>
            <a:r>
              <a:rPr lang="en-US" altLang="ja-JP" sz="1600" dirty="0">
                <a:solidFill>
                  <a:srgbClr val="000000"/>
                </a:solidFill>
                <a:latin typeface="Arial" charset="0"/>
                <a:ea typeface="ＭＳ Ｐゴシック" charset="-128"/>
              </a:rPr>
              <a:t>Documents are available at </a:t>
            </a:r>
            <a:r>
              <a:rPr lang="en-US" sz="1800" u="sng" kern="100" dirty="0">
                <a:solidFill>
                  <a:srgbClr val="0000FF"/>
                </a:solidFill>
                <a:effectLst/>
                <a:latin typeface="Century" panose="02040604050505020304" pitchFamily="18" charset="0"/>
                <a:ea typeface="MS Mincho" panose="02020609040205080304" pitchFamily="49" charset="-128"/>
                <a:cs typeface="Times New Roman" panose="02020603050405020304" pitchFamily="18" charset="0"/>
                <a:hlinkClick r:id="rId2"/>
              </a:rPr>
              <a:t>https://wiki.unece.org/display/trans/VMAD-24th+SG1+session</a:t>
            </a:r>
            <a:endParaRPr lang="en-GB" sz="1800" kern="100" dirty="0">
              <a:effectLst/>
              <a:latin typeface="Century" panose="02040604050505020304" pitchFamily="18" charset="0"/>
              <a:ea typeface="MS Mincho" panose="02020609040205080304" pitchFamily="49"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A85234D5-E381-F34F-A834-F9775634FC4B}"/>
              </a:ext>
            </a:extLst>
          </p:cNvPr>
          <p:cNvSpPr txBox="1"/>
          <p:nvPr/>
        </p:nvSpPr>
        <p:spPr>
          <a:xfrm>
            <a:off x="1944493" y="2092534"/>
            <a:ext cx="6822989" cy="369332"/>
          </a:xfrm>
          <a:prstGeom prst="rect">
            <a:avLst/>
          </a:prstGeom>
          <a:noFill/>
        </p:spPr>
        <p:txBody>
          <a:bodyPr wrap="square">
            <a:spAutoFit/>
          </a:bodyPr>
          <a:lstStyle/>
          <a:p>
            <a:pPr algn="just">
              <a:spcBef>
                <a:spcPts val="1200"/>
              </a:spcBef>
              <a:spcAft>
                <a:spcPts val="0"/>
              </a:spcAft>
              <a:tabLst>
                <a:tab pos="1260475" algn="l"/>
              </a:tabLst>
            </a:pPr>
            <a:r>
              <a:rPr lang="en-US" altLang="ja-JP" sz="1800" kern="100" dirty="0">
                <a:effectLst/>
                <a:latin typeface="ＭＳ Ｐ明朝" panose="02020600040205080304" pitchFamily="18" charset="-128"/>
                <a:ea typeface="ＭＳ Ｐ明朝" panose="02020600040205080304" pitchFamily="18" charset="-128"/>
                <a:cs typeface="Times New Roman" panose="02020603050405020304" pitchFamily="18" charset="0"/>
              </a:rPr>
              <a:t>VMAD-27-04 (UK) / VMAD-SG1-24-01 (SAFE)</a:t>
            </a:r>
            <a:endParaRPr lang="ja-JP" altLang="ja-JP" sz="1800" kern="100" dirty="0">
              <a:effectLst/>
              <a:latin typeface="ＭＳ Ｐ明朝" panose="02020600040205080304" pitchFamily="18" charset="-128"/>
              <a:ea typeface="ＭＳ Ｐ明朝" panose="02020600040205080304" pitchFamily="18" charset="-128"/>
              <a:cs typeface="Times New Roman" panose="02020603050405020304" pitchFamily="18" charset="0"/>
            </a:endParaRPr>
          </a:p>
        </p:txBody>
      </p:sp>
      <p:sp>
        <p:nvSpPr>
          <p:cNvPr id="4" name="テキスト ボックス 3">
            <a:extLst>
              <a:ext uri="{FF2B5EF4-FFF2-40B4-BE49-F238E27FC236}">
                <a16:creationId xmlns:a16="http://schemas.microsoft.com/office/drawing/2014/main" id="{4992FDA6-1CDC-95CC-EBC2-8F2F44F3CB2A}"/>
              </a:ext>
            </a:extLst>
          </p:cNvPr>
          <p:cNvSpPr txBox="1"/>
          <p:nvPr/>
        </p:nvSpPr>
        <p:spPr>
          <a:xfrm>
            <a:off x="1944493" y="3215919"/>
            <a:ext cx="3005576" cy="369332"/>
          </a:xfrm>
          <a:prstGeom prst="rect">
            <a:avLst/>
          </a:prstGeom>
          <a:noFill/>
        </p:spPr>
        <p:txBody>
          <a:bodyPr wrap="square">
            <a:spAutoFit/>
          </a:bodyPr>
          <a:lstStyle/>
          <a:p>
            <a:pPr algn="just">
              <a:spcBef>
                <a:spcPts val="1200"/>
              </a:spcBef>
              <a:spcAft>
                <a:spcPts val="0"/>
              </a:spcAft>
            </a:pPr>
            <a:r>
              <a:rPr lang="en-US" altLang="ja-JP" sz="1800" kern="100" dirty="0">
                <a:effectLst/>
                <a:latin typeface="ＭＳ Ｐ明朝" panose="02020600040205080304" pitchFamily="18" charset="-128"/>
                <a:ea typeface="ＭＳ Ｐ明朝" panose="02020600040205080304" pitchFamily="18" charset="-128"/>
                <a:cs typeface="Times New Roman" panose="02020603050405020304" pitchFamily="18" charset="0"/>
              </a:rPr>
              <a:t>VMAD-SG1-23-04 (France)</a:t>
            </a:r>
          </a:p>
        </p:txBody>
      </p:sp>
      <p:sp>
        <p:nvSpPr>
          <p:cNvPr id="8" name="テキスト ボックス 7">
            <a:extLst>
              <a:ext uri="{FF2B5EF4-FFF2-40B4-BE49-F238E27FC236}">
                <a16:creationId xmlns:a16="http://schemas.microsoft.com/office/drawing/2014/main" id="{B9CA42E0-B1F2-0FB8-C655-9DF5464AAAA3}"/>
              </a:ext>
            </a:extLst>
          </p:cNvPr>
          <p:cNvSpPr txBox="1"/>
          <p:nvPr/>
        </p:nvSpPr>
        <p:spPr>
          <a:xfrm>
            <a:off x="1944493" y="5791269"/>
            <a:ext cx="5029200" cy="369332"/>
          </a:xfrm>
          <a:prstGeom prst="rect">
            <a:avLst/>
          </a:prstGeom>
          <a:noFill/>
        </p:spPr>
        <p:txBody>
          <a:bodyPr wrap="square">
            <a:spAutoFit/>
          </a:bodyPr>
          <a:lstStyle/>
          <a:p>
            <a:pPr algn="just">
              <a:spcBef>
                <a:spcPts val="1200"/>
              </a:spcBef>
              <a:spcAft>
                <a:spcPts val="0"/>
              </a:spcAft>
            </a:pPr>
            <a:r>
              <a:rPr lang="en-US" altLang="ja-JP" sz="1800" kern="100" dirty="0">
                <a:effectLst/>
                <a:latin typeface="ＭＳ Ｐ明朝" panose="02020600040205080304" pitchFamily="18" charset="-128"/>
                <a:ea typeface="ＭＳ Ｐ明朝" panose="02020600040205080304" pitchFamily="18" charset="-128"/>
                <a:cs typeface="Times New Roman" panose="02020603050405020304" pitchFamily="18" charset="0"/>
              </a:rPr>
              <a:t>TBD</a:t>
            </a:r>
            <a:endParaRPr lang="ja-JP" altLang="en-US" dirty="0">
              <a:latin typeface="ＭＳ Ｐ明朝" panose="02020600040205080304" pitchFamily="18" charset="-128"/>
              <a:ea typeface="ＭＳ Ｐ明朝" panose="02020600040205080304" pitchFamily="18" charset="-128"/>
            </a:endParaRPr>
          </a:p>
        </p:txBody>
      </p:sp>
      <p:sp>
        <p:nvSpPr>
          <p:cNvPr id="10" name="テキスト ボックス 9">
            <a:extLst>
              <a:ext uri="{FF2B5EF4-FFF2-40B4-BE49-F238E27FC236}">
                <a16:creationId xmlns:a16="http://schemas.microsoft.com/office/drawing/2014/main" id="{FF1C192B-8E49-1FB9-BE87-AF2F763531F2}"/>
              </a:ext>
            </a:extLst>
          </p:cNvPr>
          <p:cNvSpPr txBox="1"/>
          <p:nvPr/>
        </p:nvSpPr>
        <p:spPr>
          <a:xfrm>
            <a:off x="1944493" y="3949596"/>
            <a:ext cx="3615176" cy="369332"/>
          </a:xfrm>
          <a:prstGeom prst="rect">
            <a:avLst/>
          </a:prstGeom>
          <a:noFill/>
        </p:spPr>
        <p:txBody>
          <a:bodyPr wrap="square">
            <a:spAutoFit/>
          </a:bodyPr>
          <a:lstStyle/>
          <a:p>
            <a:pPr algn="just">
              <a:spcBef>
                <a:spcPts val="1200"/>
              </a:spcBef>
              <a:spcAft>
                <a:spcPts val="0"/>
              </a:spcAft>
            </a:pPr>
            <a:r>
              <a:rPr lang="en-US" altLang="ja-JP" sz="1800" kern="100" dirty="0">
                <a:effectLst/>
                <a:latin typeface="ＭＳ Ｐ明朝" panose="02020600040205080304" pitchFamily="18" charset="-128"/>
                <a:ea typeface="ＭＳ Ｐ明朝" panose="02020600040205080304" pitchFamily="18" charset="-128"/>
                <a:cs typeface="Times New Roman" panose="02020603050405020304" pitchFamily="18" charset="0"/>
              </a:rPr>
              <a:t>VMAD-SG1-24-03 (SG1 leader)</a:t>
            </a:r>
            <a:endParaRPr lang="ja-JP" altLang="ja-JP" sz="1800" kern="100" dirty="0">
              <a:effectLst/>
              <a:latin typeface="ＭＳ Ｐ明朝" panose="02020600040205080304" pitchFamily="18" charset="-128"/>
              <a:ea typeface="ＭＳ Ｐ明朝" panose="02020600040205080304" pitchFamily="18" charset="-128"/>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C68B622B-A4B9-4387-4D3F-26C8F9358FD7}"/>
              </a:ext>
            </a:extLst>
          </p:cNvPr>
          <p:cNvSpPr txBox="1"/>
          <p:nvPr/>
        </p:nvSpPr>
        <p:spPr>
          <a:xfrm>
            <a:off x="1944493" y="5052605"/>
            <a:ext cx="3615176" cy="369332"/>
          </a:xfrm>
          <a:prstGeom prst="rect">
            <a:avLst/>
          </a:prstGeom>
          <a:noFill/>
        </p:spPr>
        <p:txBody>
          <a:bodyPr wrap="square">
            <a:spAutoFit/>
          </a:bodyPr>
          <a:lstStyle/>
          <a:p>
            <a:pPr algn="just">
              <a:spcBef>
                <a:spcPts val="1200"/>
              </a:spcBef>
              <a:spcAft>
                <a:spcPts val="0"/>
              </a:spcAft>
            </a:pPr>
            <a:r>
              <a:rPr lang="en-US" altLang="ja-JP" sz="1800" kern="100" dirty="0">
                <a:effectLst/>
                <a:latin typeface="ＭＳ Ｐ明朝" panose="02020600040205080304" pitchFamily="18" charset="-128"/>
                <a:ea typeface="ＭＳ Ｐ明朝" panose="02020600040205080304" pitchFamily="18" charset="-128"/>
                <a:cs typeface="Times New Roman" panose="02020603050405020304" pitchFamily="18" charset="0"/>
              </a:rPr>
              <a:t>VMAD-SG1-24-03 (SG1 leader)</a:t>
            </a:r>
            <a:endParaRPr lang="ja-JP" altLang="ja-JP" sz="1800" kern="100" dirty="0">
              <a:effectLst/>
              <a:latin typeface="ＭＳ Ｐ明朝" panose="02020600040205080304" pitchFamily="18" charset="-128"/>
              <a:ea typeface="ＭＳ Ｐ明朝" panose="02020600040205080304" pitchFamily="18" charset="-128"/>
              <a:cs typeface="Times New Roman" panose="02020603050405020304" pitchFamily="18" charset="0"/>
            </a:endParaRPr>
          </a:p>
        </p:txBody>
      </p:sp>
    </p:spTree>
    <p:extLst>
      <p:ext uri="{BB962C8B-B14F-4D97-AF65-F5344CB8AC3E}">
        <p14:creationId xmlns:p14="http://schemas.microsoft.com/office/powerpoint/2010/main" val="2248717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D70BBAB-5E37-4EC9-B76B-6EC4964FAC89}"/>
              </a:ext>
            </a:extLst>
          </p:cNvPr>
          <p:cNvSpPr>
            <a:spLocks noGrp="1"/>
          </p:cNvSpPr>
          <p:nvPr>
            <p:ph type="title"/>
          </p:nvPr>
        </p:nvSpPr>
        <p:spPr>
          <a:xfrm>
            <a:off x="0" y="0"/>
            <a:ext cx="9263869" cy="476250"/>
          </a:xfrm>
        </p:spPr>
        <p:txBody>
          <a:bodyPr/>
          <a:lstStyle/>
          <a:p>
            <a:r>
              <a:rPr lang="en-US" altLang="ja-JP" dirty="0"/>
              <a:t>1. Provisional Agenda</a:t>
            </a:r>
            <a:endParaRPr lang="en-GB" dirty="0"/>
          </a:p>
        </p:txBody>
      </p:sp>
      <p:sp>
        <p:nvSpPr>
          <p:cNvPr id="4" name="スライド番号プレースホルダー 3">
            <a:extLst>
              <a:ext uri="{FF2B5EF4-FFF2-40B4-BE49-F238E27FC236}">
                <a16:creationId xmlns:a16="http://schemas.microsoft.com/office/drawing/2014/main" id="{E20A7907-52E4-4A98-A5C1-9318671D5D07}"/>
              </a:ext>
            </a:extLst>
          </p:cNvPr>
          <p:cNvSpPr>
            <a:spLocks noGrp="1"/>
          </p:cNvSpPr>
          <p:nvPr>
            <p:ph type="sldNum" sz="quarter" idx="12"/>
          </p:nvPr>
        </p:nvSpPr>
        <p:spPr>
          <a:xfrm>
            <a:off x="9633520" y="6506206"/>
            <a:ext cx="272480" cy="351794"/>
          </a:xfrm>
        </p:spPr>
        <p:txBody>
          <a:bodyPr/>
          <a:lstStyle/>
          <a:p>
            <a:pPr>
              <a:defRPr/>
            </a:pPr>
            <a:fld id="{651FC12D-27C1-4F31-90C9-A93D49E44687}" type="slidenum">
              <a:rPr lang="en-US" altLang="ja-JP" smtClean="0"/>
              <a:pPr>
                <a:defRPr/>
              </a:pPr>
              <a:t>3</a:t>
            </a:fld>
            <a:endParaRPr lang="en-US" altLang="ja-JP"/>
          </a:p>
        </p:txBody>
      </p:sp>
      <p:sp>
        <p:nvSpPr>
          <p:cNvPr id="7" name="コンテンツ プレースホルダー 2">
            <a:extLst>
              <a:ext uri="{FF2B5EF4-FFF2-40B4-BE49-F238E27FC236}">
                <a16:creationId xmlns:a16="http://schemas.microsoft.com/office/drawing/2014/main" id="{C3551D49-608E-47D3-BD0A-B36F4A3B344D}"/>
              </a:ext>
            </a:extLst>
          </p:cNvPr>
          <p:cNvSpPr txBox="1">
            <a:spLocks/>
          </p:cNvSpPr>
          <p:nvPr/>
        </p:nvSpPr>
        <p:spPr bwMode="auto">
          <a:xfrm>
            <a:off x="369277" y="1626131"/>
            <a:ext cx="4755833" cy="226455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536575">
              <a:lnSpc>
                <a:spcPct val="150000"/>
              </a:lnSpc>
              <a:spcBef>
                <a:spcPts val="0"/>
              </a:spcBef>
            </a:pPr>
            <a:r>
              <a:rPr lang="en-US" altLang="ja-JP" sz="2000" kern="0" dirty="0"/>
              <a:t>Three outstanding issues:</a:t>
            </a:r>
          </a:p>
          <a:p>
            <a:pPr marL="896938" lvl="1" indent="-342900">
              <a:lnSpc>
                <a:spcPct val="150000"/>
              </a:lnSpc>
              <a:spcBef>
                <a:spcPts val="0"/>
              </a:spcBef>
            </a:pPr>
            <a:r>
              <a:rPr lang="en-US" altLang="ja-JP" sz="1800" kern="0" dirty="0"/>
              <a:t>Scenario catalogue update</a:t>
            </a:r>
          </a:p>
          <a:p>
            <a:pPr marL="896938" lvl="1" indent="-342900">
              <a:lnSpc>
                <a:spcPct val="150000"/>
              </a:lnSpc>
              <a:spcBef>
                <a:spcPts val="0"/>
              </a:spcBef>
            </a:pPr>
            <a:r>
              <a:rPr lang="en-US" altLang="ja-JP" sz="1800" kern="0" dirty="0"/>
              <a:t>The way of catalogue maintenance</a:t>
            </a:r>
          </a:p>
          <a:p>
            <a:pPr marL="896938" lvl="1" indent="-342900">
              <a:lnSpc>
                <a:spcPct val="150000"/>
              </a:lnSpc>
              <a:spcBef>
                <a:spcPts val="0"/>
              </a:spcBef>
            </a:pPr>
            <a:r>
              <a:rPr lang="en-US" altLang="ja-JP" sz="1800" kern="0" dirty="0"/>
              <a:t>Template</a:t>
            </a:r>
            <a:endParaRPr lang="en-US" altLang="ja-JP" sz="2000" kern="0" dirty="0"/>
          </a:p>
          <a:p>
            <a:pPr marL="536575">
              <a:lnSpc>
                <a:spcPct val="150000"/>
              </a:lnSpc>
              <a:spcBef>
                <a:spcPts val="0"/>
              </a:spcBef>
            </a:pPr>
            <a:r>
              <a:rPr lang="en-US" altLang="ja-JP" sz="2000" kern="0" dirty="0"/>
              <a:t>Collaboration with FRAV</a:t>
            </a:r>
          </a:p>
        </p:txBody>
      </p:sp>
      <p:sp>
        <p:nvSpPr>
          <p:cNvPr id="9" name="テキスト ボックス 8">
            <a:extLst>
              <a:ext uri="{FF2B5EF4-FFF2-40B4-BE49-F238E27FC236}">
                <a16:creationId xmlns:a16="http://schemas.microsoft.com/office/drawing/2014/main" id="{E4B32AE5-642C-ECA5-3AAA-A33F46FF5A2B}"/>
              </a:ext>
            </a:extLst>
          </p:cNvPr>
          <p:cNvSpPr txBox="1"/>
          <p:nvPr/>
        </p:nvSpPr>
        <p:spPr>
          <a:xfrm>
            <a:off x="93785" y="850499"/>
            <a:ext cx="5401580" cy="707886"/>
          </a:xfrm>
          <a:prstGeom prst="rect">
            <a:avLst/>
          </a:prstGeom>
          <a:noFill/>
        </p:spPr>
        <p:txBody>
          <a:bodyPr wrap="square">
            <a:spAutoFit/>
          </a:bodyPr>
          <a:lstStyle/>
          <a:p>
            <a:r>
              <a:rPr lang="en-GB" altLang="ja-JP" sz="2000" dirty="0"/>
              <a:t>Remaining issues to be discussed in SG1 are still these items listed below:</a:t>
            </a:r>
          </a:p>
        </p:txBody>
      </p:sp>
      <p:sp>
        <p:nvSpPr>
          <p:cNvPr id="27" name="テキスト ボックス 26">
            <a:extLst>
              <a:ext uri="{FF2B5EF4-FFF2-40B4-BE49-F238E27FC236}">
                <a16:creationId xmlns:a16="http://schemas.microsoft.com/office/drawing/2014/main" id="{7EB7DD83-1475-3301-8C2B-827B1551D878}"/>
              </a:ext>
            </a:extLst>
          </p:cNvPr>
          <p:cNvSpPr txBox="1"/>
          <p:nvPr/>
        </p:nvSpPr>
        <p:spPr>
          <a:xfrm>
            <a:off x="537881" y="4786487"/>
            <a:ext cx="4587229" cy="1877437"/>
          </a:xfrm>
          <a:prstGeom prst="rect">
            <a:avLst/>
          </a:prstGeom>
          <a:noFill/>
        </p:spPr>
        <p:txBody>
          <a:bodyPr wrap="square">
            <a:spAutoFit/>
          </a:bodyPr>
          <a:lstStyle/>
          <a:p>
            <a:pPr marL="342900" indent="-342900" fontAlgn="base">
              <a:spcAft>
                <a:spcPts val="600"/>
              </a:spcAft>
              <a:buFont typeface="Arial" panose="020B0604020202020204" pitchFamily="34" charset="0"/>
              <a:buChar char="•"/>
            </a:pPr>
            <a:r>
              <a:rPr lang="en-US" altLang="ja-JP" sz="1600" dirty="0">
                <a:solidFill>
                  <a:srgbClr val="000000"/>
                </a:solidFill>
                <a:latin typeface="Arial" charset="0"/>
                <a:ea typeface="ＭＳ Ｐゴシック" charset="-128"/>
              </a:rPr>
              <a:t>Even direction of these fundamental things have not been decided:</a:t>
            </a:r>
          </a:p>
          <a:p>
            <a:pPr marL="800100" lvl="1" indent="-342900" fontAlgn="base">
              <a:spcBef>
                <a:spcPts val="600"/>
              </a:spcBef>
              <a:spcAft>
                <a:spcPct val="0"/>
              </a:spcAft>
              <a:buFont typeface="Arial" panose="020B0604020202020204" pitchFamily="34" charset="0"/>
              <a:buChar char="–"/>
            </a:pPr>
            <a:r>
              <a:rPr lang="en-GB" altLang="ja-JP" sz="1600" dirty="0">
                <a:solidFill>
                  <a:srgbClr val="000000"/>
                </a:solidFill>
                <a:latin typeface="Arial" charset="0"/>
                <a:ea typeface="ＭＳ Ｐゴシック" charset="-128"/>
              </a:rPr>
              <a:t>What a “scenario catalogue” we will make is and how it should be handled?</a:t>
            </a:r>
            <a:endParaRPr lang="en-US" altLang="ja-JP" sz="1600" dirty="0">
              <a:solidFill>
                <a:srgbClr val="000000"/>
              </a:solidFill>
              <a:latin typeface="Arial" charset="0"/>
              <a:ea typeface="ＭＳ Ｐゴシック" charset="-128"/>
            </a:endParaRPr>
          </a:p>
          <a:p>
            <a:pPr marL="800100" lvl="1" indent="-342900" fontAlgn="base">
              <a:spcBef>
                <a:spcPts val="1200"/>
              </a:spcBef>
              <a:spcAft>
                <a:spcPct val="0"/>
              </a:spcAft>
              <a:buFont typeface="Arial" panose="020B0604020202020204" pitchFamily="34" charset="0"/>
              <a:buChar char="–"/>
            </a:pPr>
            <a:r>
              <a:rPr lang="en-GB" altLang="ja-JP" sz="1600" dirty="0">
                <a:solidFill>
                  <a:srgbClr val="000000"/>
                </a:solidFill>
                <a:latin typeface="Arial" charset="0"/>
                <a:ea typeface="ＭＳ Ｐゴシック" charset="-128"/>
              </a:rPr>
              <a:t>How to generate scenarios or how to update the catalogue?</a:t>
            </a:r>
          </a:p>
        </p:txBody>
      </p:sp>
      <p:sp>
        <p:nvSpPr>
          <p:cNvPr id="33" name="四角形: 角を丸くする 32">
            <a:extLst>
              <a:ext uri="{FF2B5EF4-FFF2-40B4-BE49-F238E27FC236}">
                <a16:creationId xmlns:a16="http://schemas.microsoft.com/office/drawing/2014/main" id="{6410966B-3862-4B5E-5C3A-C0B2AE470F2A}"/>
              </a:ext>
            </a:extLst>
          </p:cNvPr>
          <p:cNvSpPr/>
          <p:nvPr/>
        </p:nvSpPr>
        <p:spPr>
          <a:xfrm>
            <a:off x="369277" y="4592415"/>
            <a:ext cx="4755833" cy="2195248"/>
          </a:xfrm>
          <a:prstGeom prst="roundRect">
            <a:avLst>
              <a:gd name="adj" fmla="val 0"/>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536575" indent="-342900" fontAlgn="base">
              <a:lnSpc>
                <a:spcPct val="150000"/>
              </a:lnSpc>
              <a:spcAft>
                <a:spcPct val="0"/>
              </a:spcAft>
              <a:buChar char="•"/>
            </a:pPr>
            <a:endParaRPr lang="ja-JP" altLang="en-US" sz="2000" kern="0">
              <a:solidFill>
                <a:schemeClr val="tx1"/>
              </a:solidFill>
            </a:endParaRPr>
          </a:p>
        </p:txBody>
      </p:sp>
      <p:sp>
        <p:nvSpPr>
          <p:cNvPr id="34" name="テキスト ボックス 33">
            <a:extLst>
              <a:ext uri="{FF2B5EF4-FFF2-40B4-BE49-F238E27FC236}">
                <a16:creationId xmlns:a16="http://schemas.microsoft.com/office/drawing/2014/main" id="{337BC08C-5833-2DA0-F41A-80BA009F2530}"/>
              </a:ext>
            </a:extLst>
          </p:cNvPr>
          <p:cNvSpPr txBox="1"/>
          <p:nvPr/>
        </p:nvSpPr>
        <p:spPr>
          <a:xfrm>
            <a:off x="93785" y="4192305"/>
            <a:ext cx="3182009" cy="400110"/>
          </a:xfrm>
          <a:prstGeom prst="rect">
            <a:avLst/>
          </a:prstGeom>
          <a:noFill/>
        </p:spPr>
        <p:txBody>
          <a:bodyPr wrap="square" rtlCol="0">
            <a:spAutoFit/>
          </a:bodyPr>
          <a:lstStyle/>
          <a:p>
            <a:r>
              <a:rPr kumimoji="1" lang="en-US" altLang="ja-JP" sz="2000" dirty="0"/>
              <a:t>In the previous session…</a:t>
            </a:r>
            <a:endParaRPr kumimoji="1" lang="ja-JP" altLang="en-US" sz="2000" dirty="0"/>
          </a:p>
        </p:txBody>
      </p:sp>
      <p:sp>
        <p:nvSpPr>
          <p:cNvPr id="3" name="二等辺三角形 2">
            <a:extLst>
              <a:ext uri="{FF2B5EF4-FFF2-40B4-BE49-F238E27FC236}">
                <a16:creationId xmlns:a16="http://schemas.microsoft.com/office/drawing/2014/main" id="{4306BC94-F7C3-C3D7-CE8B-0A01429773F3}"/>
              </a:ext>
            </a:extLst>
          </p:cNvPr>
          <p:cNvSpPr/>
          <p:nvPr/>
        </p:nvSpPr>
        <p:spPr>
          <a:xfrm rot="5400000">
            <a:off x="4326878" y="3701561"/>
            <a:ext cx="2875084" cy="37824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テキスト ボックス 5">
            <a:extLst>
              <a:ext uri="{FF2B5EF4-FFF2-40B4-BE49-F238E27FC236}">
                <a16:creationId xmlns:a16="http://schemas.microsoft.com/office/drawing/2014/main" id="{DDF43C43-6041-5071-2266-FA10A01F4072}"/>
              </a:ext>
            </a:extLst>
          </p:cNvPr>
          <p:cNvSpPr txBox="1"/>
          <p:nvPr/>
        </p:nvSpPr>
        <p:spPr>
          <a:xfrm>
            <a:off x="6410201" y="2696131"/>
            <a:ext cx="3004121" cy="2800767"/>
          </a:xfrm>
          <a:prstGeom prst="rect">
            <a:avLst/>
          </a:prstGeom>
          <a:noFill/>
        </p:spPr>
        <p:txBody>
          <a:bodyPr wrap="square">
            <a:spAutoFit/>
          </a:bodyPr>
          <a:lstStyle/>
          <a:p>
            <a:pPr marL="342900" lvl="0" indent="-342900">
              <a:spcBef>
                <a:spcPts val="1800"/>
              </a:spcBef>
              <a:spcAft>
                <a:spcPts val="1200"/>
              </a:spcAft>
              <a:buFont typeface="+mj-lt"/>
              <a:buAutoNum type="arabicPeriod" startAt="3"/>
              <a:tabLst>
                <a:tab pos="540385" algn="r"/>
              </a:tabLst>
            </a:pPr>
            <a:r>
              <a:rPr lang="en-GB" altLang="ja-JP" sz="1800" dirty="0">
                <a:effectLst/>
                <a:ea typeface="ＭＳ 明朝" panose="02020609040205080304" pitchFamily="17" charset="-128"/>
              </a:rPr>
              <a:t>France presentation</a:t>
            </a:r>
          </a:p>
          <a:p>
            <a:pPr marL="342900" lvl="0" indent="-342900">
              <a:spcBef>
                <a:spcPts val="1800"/>
              </a:spcBef>
              <a:spcAft>
                <a:spcPts val="1200"/>
              </a:spcAft>
              <a:buAutoNum type="arabicPeriod" startAt="3"/>
              <a:tabLst>
                <a:tab pos="540385" algn="r"/>
              </a:tabLst>
            </a:pPr>
            <a:r>
              <a:rPr lang="en-GB" altLang="ja-JP" sz="1800" dirty="0">
                <a:effectLst/>
                <a:ea typeface="ＭＳ 明朝" panose="02020609040205080304" pitchFamily="17" charset="-128"/>
              </a:rPr>
              <a:t>Way of consideration for scenario generation</a:t>
            </a:r>
            <a:endParaRPr lang="en-GB" altLang="ja-JP" kern="100" dirty="0">
              <a:ea typeface="ＭＳ 明朝" panose="02020609040205080304" pitchFamily="17" charset="-128"/>
              <a:cs typeface="Times New Roman" panose="02020603050405020304" pitchFamily="18" charset="0"/>
            </a:endParaRPr>
          </a:p>
          <a:p>
            <a:pPr marL="342900" lvl="0" indent="-342900">
              <a:spcBef>
                <a:spcPts val="1800"/>
              </a:spcBef>
              <a:spcAft>
                <a:spcPts val="1200"/>
              </a:spcAft>
              <a:buAutoNum type="arabicPeriod" startAt="3"/>
              <a:tabLst>
                <a:tab pos="540385" algn="r"/>
              </a:tabLst>
            </a:pPr>
            <a:r>
              <a:rPr lang="en-GB" altLang="ja-JP" sz="1800" dirty="0">
                <a:effectLst/>
                <a:ea typeface="ＭＳ 明朝" panose="02020609040205080304" pitchFamily="17" charset="-128"/>
              </a:rPr>
              <a:t>Advantages and disadvantages of using existing catalogues for validation</a:t>
            </a:r>
          </a:p>
        </p:txBody>
      </p:sp>
      <p:sp>
        <p:nvSpPr>
          <p:cNvPr id="8" name="テキスト ボックス 7">
            <a:extLst>
              <a:ext uri="{FF2B5EF4-FFF2-40B4-BE49-F238E27FC236}">
                <a16:creationId xmlns:a16="http://schemas.microsoft.com/office/drawing/2014/main" id="{51BA4FE4-5561-A0F8-0FAB-AF85E1879FB7}"/>
              </a:ext>
            </a:extLst>
          </p:cNvPr>
          <p:cNvSpPr txBox="1"/>
          <p:nvPr/>
        </p:nvSpPr>
        <p:spPr>
          <a:xfrm>
            <a:off x="6296154" y="2083808"/>
            <a:ext cx="3408485" cy="369332"/>
          </a:xfrm>
          <a:prstGeom prst="rect">
            <a:avLst/>
          </a:prstGeom>
          <a:noFill/>
        </p:spPr>
        <p:txBody>
          <a:bodyPr wrap="square">
            <a:spAutoFit/>
          </a:bodyPr>
          <a:lstStyle/>
          <a:p>
            <a:pPr lvl="0">
              <a:spcBef>
                <a:spcPts val="1800"/>
              </a:spcBef>
              <a:spcAft>
                <a:spcPts val="1200"/>
              </a:spcAft>
              <a:tabLst>
                <a:tab pos="540385" algn="r"/>
              </a:tabLst>
            </a:pPr>
            <a:r>
              <a:rPr lang="en-GB" altLang="ja-JP" sz="1800" dirty="0">
                <a:effectLst/>
                <a:ea typeface="ＭＳ 明朝" panose="02020609040205080304" pitchFamily="17" charset="-128"/>
              </a:rPr>
              <a:t>(Today’s agenda items related)</a:t>
            </a:r>
          </a:p>
        </p:txBody>
      </p:sp>
    </p:spTree>
    <p:extLst>
      <p:ext uri="{BB962C8B-B14F-4D97-AF65-F5344CB8AC3E}">
        <p14:creationId xmlns:p14="http://schemas.microsoft.com/office/powerpoint/2010/main" val="2322728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BAF83F5-1579-DAD8-2558-78C3A7543089}"/>
              </a:ext>
            </a:extLst>
          </p:cNvPr>
          <p:cNvSpPr>
            <a:spLocks noGrp="1"/>
          </p:cNvSpPr>
          <p:nvPr>
            <p:ph type="title"/>
          </p:nvPr>
        </p:nvSpPr>
        <p:spPr/>
        <p:txBody>
          <a:bodyPr/>
          <a:lstStyle/>
          <a:p>
            <a:r>
              <a:rPr lang="en-US" altLang="ja-JP" sz="2800" dirty="0">
                <a:effectLst/>
                <a:ea typeface="ＭＳ 明朝" panose="02020609040205080304" pitchFamily="17" charset="-128"/>
              </a:rPr>
              <a:t>2. </a:t>
            </a:r>
            <a:r>
              <a:rPr lang="en-GB" altLang="ja-JP" sz="2800" dirty="0">
                <a:effectLst/>
                <a:ea typeface="ＭＳ 明朝" panose="02020609040205080304" pitchFamily="17" charset="-128"/>
              </a:rPr>
              <a:t>UK proposal to the NATM Guidelines</a:t>
            </a:r>
            <a:endParaRPr kumimoji="1" lang="ja-JP" altLang="en-US" dirty="0"/>
          </a:p>
        </p:txBody>
      </p:sp>
      <p:sp>
        <p:nvSpPr>
          <p:cNvPr id="3" name="コンテンツ プレースホルダー 2">
            <a:extLst>
              <a:ext uri="{FF2B5EF4-FFF2-40B4-BE49-F238E27FC236}">
                <a16:creationId xmlns:a16="http://schemas.microsoft.com/office/drawing/2014/main" id="{6F66F21F-77F4-D93A-7526-4890B84E96D3}"/>
              </a:ext>
            </a:extLst>
          </p:cNvPr>
          <p:cNvSpPr>
            <a:spLocks noGrp="1"/>
          </p:cNvSpPr>
          <p:nvPr>
            <p:ph idx="1"/>
          </p:nvPr>
        </p:nvSpPr>
        <p:spPr/>
        <p:txBody>
          <a:bodyPr/>
          <a:lstStyle/>
          <a:p>
            <a:r>
              <a:rPr lang="en-US" altLang="ja-JP" sz="2400" kern="100" dirty="0">
                <a:effectLst/>
                <a:ea typeface="ＭＳ Ｐ明朝" panose="02020600040205080304" pitchFamily="18" charset="-128"/>
                <a:cs typeface="Times New Roman" panose="02020603050405020304" pitchFamily="18" charset="0"/>
              </a:rPr>
              <a:t>Review the SG1 part of the proposal from UK </a:t>
            </a:r>
            <a:br>
              <a:rPr lang="en-US" altLang="ja-JP" sz="2400" kern="100" dirty="0">
                <a:effectLst/>
                <a:ea typeface="ＭＳ Ｐ明朝" panose="02020600040205080304" pitchFamily="18" charset="-128"/>
                <a:cs typeface="Times New Roman" panose="02020603050405020304" pitchFamily="18" charset="0"/>
              </a:rPr>
            </a:br>
            <a:r>
              <a:rPr lang="en-US" altLang="ja-JP" sz="2400" kern="100" dirty="0">
                <a:effectLst/>
                <a:ea typeface="ＭＳ Ｐ明朝" panose="02020600040205080304" pitchFamily="18" charset="-128"/>
                <a:cs typeface="Times New Roman" panose="02020603050405020304" pitchFamily="18" charset="0"/>
              </a:rPr>
              <a:t>(</a:t>
            </a:r>
            <a:r>
              <a:rPr lang="nl-NL" altLang="ja-JP" sz="2400" kern="100" dirty="0">
                <a:effectLst/>
                <a:ea typeface="ＭＳ Ｐ明朝" panose="02020600040205080304" pitchFamily="18" charset="-128"/>
                <a:cs typeface="Times New Roman" panose="02020603050405020304" pitchFamily="18" charset="0"/>
              </a:rPr>
              <a:t>VMAD-27-04  UK comments on NATM Guidelines</a:t>
            </a:r>
            <a:r>
              <a:rPr lang="en-US" altLang="ja-JP" sz="2400" kern="100" dirty="0">
                <a:effectLst/>
                <a:ea typeface="ＭＳ Ｐ明朝" panose="02020600040205080304" pitchFamily="18" charset="-128"/>
                <a:cs typeface="Times New Roman" panose="02020603050405020304" pitchFamily="18" charset="0"/>
              </a:rPr>
              <a:t>)</a:t>
            </a:r>
            <a:br>
              <a:rPr lang="en-US" altLang="ja-JP" sz="2400" kern="100" dirty="0">
                <a:effectLst/>
                <a:ea typeface="ＭＳ Ｐ明朝" panose="02020600040205080304" pitchFamily="18" charset="-128"/>
                <a:cs typeface="Times New Roman" panose="02020603050405020304" pitchFamily="18" charset="0"/>
              </a:rPr>
            </a:br>
            <a:r>
              <a:rPr lang="en-US" altLang="ja-JP" sz="2400" kern="100" dirty="0">
                <a:effectLst/>
                <a:ea typeface="ＭＳ Ｐ明朝" panose="02020600040205080304" pitchFamily="18" charset="-128"/>
                <a:cs typeface="Times New Roman" panose="02020603050405020304" pitchFamily="18" charset="0"/>
              </a:rPr>
              <a:t>and SAFE’s feedback (VMAD-SG1-24-01)</a:t>
            </a:r>
          </a:p>
          <a:p>
            <a:endParaRPr kumimoji="1" lang="en-US" altLang="ja-JP" sz="2400" kern="100" dirty="0">
              <a:ea typeface="ＭＳ Ｐ明朝" panose="02020600040205080304" pitchFamily="18" charset="-128"/>
              <a:cs typeface="Times New Roman" panose="02020603050405020304" pitchFamily="18" charset="0"/>
            </a:endParaRPr>
          </a:p>
          <a:p>
            <a:pPr marL="0" indent="0">
              <a:buNone/>
            </a:pPr>
            <a:endParaRPr kumimoji="1" lang="ja-JP" altLang="en-US" sz="2400" dirty="0"/>
          </a:p>
        </p:txBody>
      </p:sp>
      <p:sp>
        <p:nvSpPr>
          <p:cNvPr id="4" name="スライド番号プレースホルダー 3">
            <a:extLst>
              <a:ext uri="{FF2B5EF4-FFF2-40B4-BE49-F238E27FC236}">
                <a16:creationId xmlns:a16="http://schemas.microsoft.com/office/drawing/2014/main" id="{63FCF484-29FA-A563-6ABD-81B79A6D4A6D}"/>
              </a:ext>
            </a:extLst>
          </p:cNvPr>
          <p:cNvSpPr>
            <a:spLocks noGrp="1"/>
          </p:cNvSpPr>
          <p:nvPr>
            <p:ph type="sldNum" sz="quarter" idx="12"/>
          </p:nvPr>
        </p:nvSpPr>
        <p:spPr/>
        <p:txBody>
          <a:bodyPr/>
          <a:lstStyle/>
          <a:p>
            <a:pPr>
              <a:defRPr/>
            </a:pPr>
            <a:fld id="{651FC12D-27C1-4F31-90C9-A93D49E44687}" type="slidenum">
              <a:rPr lang="en-US" altLang="ja-JP" smtClean="0"/>
              <a:pPr>
                <a:defRPr/>
              </a:pPr>
              <a:t>4</a:t>
            </a:fld>
            <a:endParaRPr lang="en-US" altLang="ja-JP"/>
          </a:p>
        </p:txBody>
      </p:sp>
    </p:spTree>
    <p:extLst>
      <p:ext uri="{BB962C8B-B14F-4D97-AF65-F5344CB8AC3E}">
        <p14:creationId xmlns:p14="http://schemas.microsoft.com/office/powerpoint/2010/main" val="2744818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BAF83F5-1579-DAD8-2558-78C3A7543089}"/>
              </a:ext>
            </a:extLst>
          </p:cNvPr>
          <p:cNvSpPr>
            <a:spLocks noGrp="1"/>
          </p:cNvSpPr>
          <p:nvPr>
            <p:ph type="title"/>
          </p:nvPr>
        </p:nvSpPr>
        <p:spPr>
          <a:xfrm>
            <a:off x="1" y="0"/>
            <a:ext cx="9906000" cy="476250"/>
          </a:xfrm>
        </p:spPr>
        <p:txBody>
          <a:bodyPr/>
          <a:lstStyle/>
          <a:p>
            <a:pPr marL="360363" indent="-360363"/>
            <a:r>
              <a:rPr lang="en-US" altLang="ja-JP" sz="2350" dirty="0">
                <a:ea typeface="ＭＳ 明朝" panose="02020609040205080304" pitchFamily="17" charset="-128"/>
              </a:rPr>
              <a:t>3</a:t>
            </a:r>
            <a:r>
              <a:rPr lang="en-US" altLang="ja-JP" sz="2350" dirty="0">
                <a:effectLst/>
                <a:ea typeface="ＭＳ 明朝" panose="02020609040205080304" pitchFamily="17" charset="-128"/>
              </a:rPr>
              <a:t>. </a:t>
            </a:r>
            <a:r>
              <a:rPr lang="en-GB" altLang="ja-JP" sz="2350" dirty="0">
                <a:effectLst/>
                <a:ea typeface="ＭＳ 明朝" panose="02020609040205080304" pitchFamily="17" charset="-128"/>
              </a:rPr>
              <a:t>Introduction of France's presentation to be made at VMAD in December</a:t>
            </a:r>
            <a:endParaRPr kumimoji="1" lang="ja-JP" altLang="en-US" sz="2350" dirty="0"/>
          </a:p>
        </p:txBody>
      </p:sp>
      <p:sp>
        <p:nvSpPr>
          <p:cNvPr id="3" name="コンテンツ プレースホルダー 2">
            <a:extLst>
              <a:ext uri="{FF2B5EF4-FFF2-40B4-BE49-F238E27FC236}">
                <a16:creationId xmlns:a16="http://schemas.microsoft.com/office/drawing/2014/main" id="{6F66F21F-77F4-D93A-7526-4890B84E96D3}"/>
              </a:ext>
            </a:extLst>
          </p:cNvPr>
          <p:cNvSpPr>
            <a:spLocks noGrp="1"/>
          </p:cNvSpPr>
          <p:nvPr>
            <p:ph idx="1"/>
          </p:nvPr>
        </p:nvSpPr>
        <p:spPr/>
        <p:txBody>
          <a:bodyPr/>
          <a:lstStyle/>
          <a:p>
            <a:r>
              <a:rPr lang="en-US" altLang="ja-JP" sz="2400" kern="100" dirty="0">
                <a:effectLst/>
                <a:ea typeface="ＭＳ Ｐ明朝" panose="02020600040205080304" pitchFamily="18" charset="-128"/>
                <a:cs typeface="Times New Roman" panose="02020603050405020304" pitchFamily="18" charset="0"/>
              </a:rPr>
              <a:t>Presentation by France (VMAD-SG1-24-03)</a:t>
            </a:r>
            <a:endParaRPr kumimoji="1" lang="ja-JP" altLang="en-US" sz="2400" dirty="0"/>
          </a:p>
        </p:txBody>
      </p:sp>
      <p:sp>
        <p:nvSpPr>
          <p:cNvPr id="4" name="スライド番号プレースホルダー 3">
            <a:extLst>
              <a:ext uri="{FF2B5EF4-FFF2-40B4-BE49-F238E27FC236}">
                <a16:creationId xmlns:a16="http://schemas.microsoft.com/office/drawing/2014/main" id="{63FCF484-29FA-A563-6ABD-81B79A6D4A6D}"/>
              </a:ext>
            </a:extLst>
          </p:cNvPr>
          <p:cNvSpPr>
            <a:spLocks noGrp="1"/>
          </p:cNvSpPr>
          <p:nvPr>
            <p:ph type="sldNum" sz="quarter" idx="12"/>
          </p:nvPr>
        </p:nvSpPr>
        <p:spPr/>
        <p:txBody>
          <a:bodyPr/>
          <a:lstStyle/>
          <a:p>
            <a:pPr>
              <a:defRPr/>
            </a:pPr>
            <a:fld id="{651FC12D-27C1-4F31-90C9-A93D49E44687}" type="slidenum">
              <a:rPr lang="en-US" altLang="ja-JP" smtClean="0"/>
              <a:pPr>
                <a:defRPr/>
              </a:pPr>
              <a:t>5</a:t>
            </a:fld>
            <a:endParaRPr lang="en-US" altLang="ja-JP"/>
          </a:p>
        </p:txBody>
      </p:sp>
    </p:spTree>
    <p:extLst>
      <p:ext uri="{BB962C8B-B14F-4D97-AF65-F5344CB8AC3E}">
        <p14:creationId xmlns:p14="http://schemas.microsoft.com/office/powerpoint/2010/main" val="971477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1F9640-D1E1-0B63-29D5-BF7A879FF104}"/>
              </a:ext>
            </a:extLst>
          </p:cNvPr>
          <p:cNvSpPr>
            <a:spLocks noGrp="1"/>
          </p:cNvSpPr>
          <p:nvPr>
            <p:ph type="title"/>
          </p:nvPr>
        </p:nvSpPr>
        <p:spPr/>
        <p:txBody>
          <a:bodyPr/>
          <a:lstStyle/>
          <a:p>
            <a:r>
              <a:rPr kumimoji="1" lang="en-US" altLang="ja-JP" dirty="0"/>
              <a:t>4. </a:t>
            </a:r>
            <a:r>
              <a:rPr lang="en-GB" altLang="ja-JP" sz="2800" dirty="0">
                <a:effectLst/>
                <a:ea typeface="ＭＳ 明朝" panose="02020609040205080304" pitchFamily="17" charset="-128"/>
              </a:rPr>
              <a:t>Way of consideration for scenario generation</a:t>
            </a:r>
            <a:endParaRPr kumimoji="1" lang="ja-JP" altLang="en-US" dirty="0"/>
          </a:p>
        </p:txBody>
      </p:sp>
      <p:sp>
        <p:nvSpPr>
          <p:cNvPr id="4" name="スライド番号プレースホルダー 3">
            <a:extLst>
              <a:ext uri="{FF2B5EF4-FFF2-40B4-BE49-F238E27FC236}">
                <a16:creationId xmlns:a16="http://schemas.microsoft.com/office/drawing/2014/main" id="{DD6E0D6A-19ED-AE6F-DD9F-B1EA45C58906}"/>
              </a:ext>
            </a:extLst>
          </p:cNvPr>
          <p:cNvSpPr>
            <a:spLocks noGrp="1"/>
          </p:cNvSpPr>
          <p:nvPr>
            <p:ph type="sldNum" sz="quarter" idx="12"/>
          </p:nvPr>
        </p:nvSpPr>
        <p:spPr/>
        <p:txBody>
          <a:bodyPr/>
          <a:lstStyle/>
          <a:p>
            <a:pPr>
              <a:defRPr/>
            </a:pPr>
            <a:fld id="{651FC12D-27C1-4F31-90C9-A93D49E44687}" type="slidenum">
              <a:rPr lang="en-US" altLang="ja-JP" smtClean="0"/>
              <a:pPr>
                <a:defRPr/>
              </a:pPr>
              <a:t>6</a:t>
            </a:fld>
            <a:endParaRPr lang="en-US" altLang="ja-JP"/>
          </a:p>
        </p:txBody>
      </p:sp>
      <p:grpSp>
        <p:nvGrpSpPr>
          <p:cNvPr id="11" name="グループ化 10">
            <a:extLst>
              <a:ext uri="{FF2B5EF4-FFF2-40B4-BE49-F238E27FC236}">
                <a16:creationId xmlns:a16="http://schemas.microsoft.com/office/drawing/2014/main" id="{75D51D35-607C-75D0-F3CC-D33A10177F27}"/>
              </a:ext>
            </a:extLst>
          </p:cNvPr>
          <p:cNvGrpSpPr/>
          <p:nvPr/>
        </p:nvGrpSpPr>
        <p:grpSpPr>
          <a:xfrm>
            <a:off x="240844" y="2433080"/>
            <a:ext cx="9665156" cy="4270395"/>
            <a:chOff x="707009" y="2130556"/>
            <a:chExt cx="10971243" cy="4917826"/>
          </a:xfrm>
        </p:grpSpPr>
        <p:sp>
          <p:nvSpPr>
            <p:cNvPr id="5" name="Text Placeholder 4">
              <a:extLst>
                <a:ext uri="{FF2B5EF4-FFF2-40B4-BE49-F238E27FC236}">
                  <a16:creationId xmlns:a16="http://schemas.microsoft.com/office/drawing/2014/main" id="{BDF44C52-D253-665D-CDD8-1306E25C87CD}"/>
                </a:ext>
              </a:extLst>
            </p:cNvPr>
            <p:cNvSpPr txBox="1">
              <a:spLocks/>
            </p:cNvSpPr>
            <p:nvPr/>
          </p:nvSpPr>
          <p:spPr bwMode="auto">
            <a:xfrm>
              <a:off x="2188068" y="4279756"/>
              <a:ext cx="2195674" cy="4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2500" lnSpcReduction="10000"/>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algn="ctr">
                <a:buNone/>
              </a:pPr>
              <a:r>
                <a:rPr lang="en-US" sz="2000" b="1" kern="0" dirty="0"/>
                <a:t>VMAD</a:t>
              </a:r>
              <a:endParaRPr lang="en-GB" sz="2000" b="1" kern="0" dirty="0"/>
            </a:p>
          </p:txBody>
        </p:sp>
        <p:sp>
          <p:nvSpPr>
            <p:cNvPr id="6" name="Content Placeholder 2">
              <a:extLst>
                <a:ext uri="{FF2B5EF4-FFF2-40B4-BE49-F238E27FC236}">
                  <a16:creationId xmlns:a16="http://schemas.microsoft.com/office/drawing/2014/main" id="{16F4FC32-1661-7E15-69AB-42E7F1EFE8C8}"/>
                </a:ext>
              </a:extLst>
            </p:cNvPr>
            <p:cNvSpPr txBox="1">
              <a:spLocks/>
            </p:cNvSpPr>
            <p:nvPr/>
          </p:nvSpPr>
          <p:spPr>
            <a:xfrm>
              <a:off x="707009" y="4672368"/>
              <a:ext cx="5400000" cy="2376014"/>
            </a:xfrm>
            <a:prstGeom prst="rect">
              <a:avLst/>
            </a:prstGeom>
          </p:spPr>
          <p:txBody>
            <a:bodyPr>
              <a:noAutofit/>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a:spcBef>
                  <a:spcPts val="400"/>
                </a:spcBef>
              </a:pPr>
              <a:r>
                <a:rPr lang="en-GB" sz="1800" kern="0" dirty="0"/>
                <a:t>Template(s) of scenario</a:t>
              </a:r>
            </a:p>
            <a:p>
              <a:pPr>
                <a:spcBef>
                  <a:spcPts val="400"/>
                </a:spcBef>
              </a:pPr>
              <a:r>
                <a:rPr lang="en-GB" altLang="ja-JP" sz="1800" kern="0" dirty="0"/>
                <a:t>procedures</a:t>
              </a:r>
              <a:r>
                <a:rPr lang="en-GB" sz="1800" kern="0" dirty="0"/>
                <a:t> for maintaining catalogue(s)</a:t>
              </a:r>
            </a:p>
            <a:p>
              <a:pPr lvl="1">
                <a:spcBef>
                  <a:spcPts val="400"/>
                </a:spcBef>
              </a:pPr>
              <a:r>
                <a:rPr lang="en-GB" sz="1600" kern="0" dirty="0"/>
                <a:t>Structure and/or requirements of catalogue(s)</a:t>
              </a:r>
            </a:p>
            <a:p>
              <a:pPr>
                <a:spcBef>
                  <a:spcPts val="400"/>
                </a:spcBef>
              </a:pPr>
              <a:r>
                <a:rPr lang="en-GB" altLang="ja-JP" sz="1800" b="1" kern="0" dirty="0"/>
                <a:t>Scenario Application</a:t>
              </a:r>
              <a:r>
                <a:rPr lang="en-GB" altLang="ja-JP" sz="1800" kern="0" dirty="0"/>
                <a:t> - to validation pillars</a:t>
              </a:r>
            </a:p>
            <a:p>
              <a:endParaRPr lang="en-GB" sz="1800" kern="0" dirty="0"/>
            </a:p>
          </p:txBody>
        </p:sp>
        <p:sp>
          <p:nvSpPr>
            <p:cNvPr id="7" name="Text Placeholder 5">
              <a:extLst>
                <a:ext uri="{FF2B5EF4-FFF2-40B4-BE49-F238E27FC236}">
                  <a16:creationId xmlns:a16="http://schemas.microsoft.com/office/drawing/2014/main" id="{AF45F8D9-F179-930D-9074-680A77D06829}"/>
                </a:ext>
              </a:extLst>
            </p:cNvPr>
            <p:cNvSpPr txBox="1">
              <a:spLocks/>
            </p:cNvSpPr>
            <p:nvPr/>
          </p:nvSpPr>
          <p:spPr>
            <a:xfrm>
              <a:off x="7816079" y="4285594"/>
              <a:ext cx="2206486" cy="432000"/>
            </a:xfrm>
            <a:prstGeom prst="rect">
              <a:avLst/>
            </a:prstGeom>
          </p:spPr>
          <p:txBody>
            <a:bodyPr>
              <a:normAutofit fontScale="92500" lnSpcReduction="10000"/>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algn="ctr">
                <a:buNone/>
              </a:pPr>
              <a:r>
                <a:rPr lang="en-US" sz="2000" b="1" kern="0" dirty="0"/>
                <a:t>FRAV</a:t>
              </a:r>
              <a:endParaRPr lang="en-GB" sz="2000" b="1" kern="0" dirty="0"/>
            </a:p>
          </p:txBody>
        </p:sp>
        <p:sp>
          <p:nvSpPr>
            <p:cNvPr id="8" name="Content Placeholder 6">
              <a:extLst>
                <a:ext uri="{FF2B5EF4-FFF2-40B4-BE49-F238E27FC236}">
                  <a16:creationId xmlns:a16="http://schemas.microsoft.com/office/drawing/2014/main" id="{4B3DA324-09AF-52C0-A90A-A486CBB04402}"/>
                </a:ext>
              </a:extLst>
            </p:cNvPr>
            <p:cNvSpPr txBox="1">
              <a:spLocks/>
            </p:cNvSpPr>
            <p:nvPr/>
          </p:nvSpPr>
          <p:spPr>
            <a:xfrm>
              <a:off x="6278252" y="4647235"/>
              <a:ext cx="5400000" cy="2376015"/>
            </a:xfrm>
            <a:prstGeom prst="rect">
              <a:avLst/>
            </a:prstGeom>
          </p:spPr>
          <p:txBody>
            <a:bodyPr>
              <a:noAutofit/>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a:spcBef>
                  <a:spcPts val="400"/>
                </a:spcBef>
              </a:pPr>
              <a:r>
                <a:rPr lang="en-GB" sz="1800" kern="0"/>
                <a:t>Behavioural competency definition</a:t>
              </a:r>
            </a:p>
            <a:p>
              <a:pPr lvl="1">
                <a:spcBef>
                  <a:spcPts val="400"/>
                </a:spcBef>
              </a:pPr>
              <a:r>
                <a:rPr lang="en-GB" sz="1600" kern="0"/>
                <a:t>Global requirements</a:t>
              </a:r>
            </a:p>
            <a:p>
              <a:pPr lvl="1">
                <a:spcBef>
                  <a:spcPts val="400"/>
                </a:spcBef>
              </a:pPr>
              <a:r>
                <a:rPr lang="en-GB" sz="1600" kern="0"/>
                <a:t>Traffic-rule conversions</a:t>
              </a:r>
            </a:p>
            <a:p>
              <a:pPr lvl="1">
                <a:spcBef>
                  <a:spcPts val="400"/>
                </a:spcBef>
              </a:pPr>
              <a:r>
                <a:rPr lang="en-GB" sz="1600" kern="0"/>
                <a:t>Safety models</a:t>
              </a:r>
            </a:p>
            <a:p>
              <a:pPr>
                <a:spcBef>
                  <a:spcPts val="400"/>
                </a:spcBef>
              </a:pPr>
              <a:r>
                <a:rPr lang="en-GB" altLang="ja-JP" sz="1800" b="1" kern="0"/>
                <a:t>Scenario Application</a:t>
              </a:r>
              <a:r>
                <a:rPr lang="en-GB" altLang="ja-JP" sz="1800" kern="0"/>
                <a:t> - to safety requirements through behavioural competencies</a:t>
              </a:r>
              <a:endParaRPr lang="en-GB" sz="1800" kern="0" dirty="0"/>
            </a:p>
          </p:txBody>
        </p:sp>
        <p:sp>
          <p:nvSpPr>
            <p:cNvPr id="9" name="Title 1">
              <a:extLst>
                <a:ext uri="{FF2B5EF4-FFF2-40B4-BE49-F238E27FC236}">
                  <a16:creationId xmlns:a16="http://schemas.microsoft.com/office/drawing/2014/main" id="{37AE44F4-6CED-01B0-5169-C44CAC5FA113}"/>
                </a:ext>
              </a:extLst>
            </p:cNvPr>
            <p:cNvSpPr txBox="1">
              <a:spLocks/>
            </p:cNvSpPr>
            <p:nvPr/>
          </p:nvSpPr>
          <p:spPr>
            <a:xfrm>
              <a:off x="3663389" y="2130556"/>
              <a:ext cx="4862046" cy="671512"/>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1800" b="1" dirty="0">
                  <a:latin typeface="+mn-lt"/>
                </a:rPr>
                <a:t>FRAV and VMAD work together</a:t>
              </a:r>
            </a:p>
          </p:txBody>
        </p:sp>
        <p:sp>
          <p:nvSpPr>
            <p:cNvPr id="10" name="Content Placeholder 6">
              <a:extLst>
                <a:ext uri="{FF2B5EF4-FFF2-40B4-BE49-F238E27FC236}">
                  <a16:creationId xmlns:a16="http://schemas.microsoft.com/office/drawing/2014/main" id="{BBF73005-6323-99B2-A900-019624A3CC53}"/>
                </a:ext>
              </a:extLst>
            </p:cNvPr>
            <p:cNvSpPr txBox="1">
              <a:spLocks/>
            </p:cNvSpPr>
            <p:nvPr/>
          </p:nvSpPr>
          <p:spPr>
            <a:xfrm>
              <a:off x="707011" y="2701514"/>
              <a:ext cx="10645202" cy="1565261"/>
            </a:xfrm>
            <a:prstGeom prst="rect">
              <a:avLst/>
            </a:prstGeom>
          </p:spPr>
          <p:txBody>
            <a:bodyPr vert="horz" wrap="square"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ja-JP" sz="1800" b="1" dirty="0"/>
                <a:t>Scenario classification</a:t>
              </a:r>
              <a:r>
                <a:rPr lang="en-GB" altLang="ja-JP" sz="1800" dirty="0"/>
                <a:t> - layers (classification by abstraction such as functional, logical and concrete) and types (aligned with requirements such as nominal, critical and failure)</a:t>
              </a:r>
            </a:p>
            <a:p>
              <a:pPr>
                <a:spcBef>
                  <a:spcPts val="1200"/>
                </a:spcBef>
              </a:pPr>
              <a:r>
                <a:rPr lang="en-US" altLang="ja-JP" sz="1800" b="1" dirty="0"/>
                <a:t>Scenario Creation</a:t>
              </a:r>
              <a:r>
                <a:rPr lang="en-US" altLang="ja-JP" sz="1800" dirty="0"/>
                <a:t> - </a:t>
              </a:r>
              <a:r>
                <a:rPr lang="en-GB" sz="1800" dirty="0"/>
                <a:t>Scenario-generation methods based on ODD, OEDR (ORU safety) and other analyses, and examples of scenarios (i.e. limited initial Catalogue)</a:t>
              </a:r>
            </a:p>
          </p:txBody>
        </p:sp>
      </p:grpSp>
      <p:sp>
        <p:nvSpPr>
          <p:cNvPr id="12" name="正方形/長方形 11">
            <a:extLst>
              <a:ext uri="{FF2B5EF4-FFF2-40B4-BE49-F238E27FC236}">
                <a16:creationId xmlns:a16="http://schemas.microsoft.com/office/drawing/2014/main" id="{910D4319-C72E-C705-50C6-3E1FED577D49}"/>
              </a:ext>
            </a:extLst>
          </p:cNvPr>
          <p:cNvSpPr/>
          <p:nvPr/>
        </p:nvSpPr>
        <p:spPr>
          <a:xfrm>
            <a:off x="75428" y="2420472"/>
            <a:ext cx="9665154" cy="43827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BBCF52E8-0EC3-D9F1-9A2A-F9877E12CC49}"/>
              </a:ext>
            </a:extLst>
          </p:cNvPr>
          <p:cNvSpPr txBox="1"/>
          <p:nvPr/>
        </p:nvSpPr>
        <p:spPr>
          <a:xfrm>
            <a:off x="21638" y="833718"/>
            <a:ext cx="9884362" cy="1354217"/>
          </a:xfrm>
          <a:prstGeom prst="rect">
            <a:avLst/>
          </a:prstGeom>
          <a:noFill/>
        </p:spPr>
        <p:txBody>
          <a:bodyPr wrap="square" rtlCol="0">
            <a:spAutoFit/>
          </a:bodyPr>
          <a:lstStyle/>
          <a:p>
            <a:pPr marL="285750" indent="-285750">
              <a:spcBef>
                <a:spcPts val="1200"/>
              </a:spcBef>
              <a:buFont typeface="Wingdings" panose="05000000000000000000" pitchFamily="2" charset="2"/>
              <a:buChar char="l"/>
            </a:pPr>
            <a:r>
              <a:rPr kumimoji="1" lang="en-US" altLang="ja-JP" dirty="0"/>
              <a:t>It has been considered that it is VMAD that creates scenarios, however, in recent discussions in FRAV, safety requirements and scenarios are thought to be inseparable.</a:t>
            </a:r>
          </a:p>
          <a:p>
            <a:pPr marL="285750" indent="-285750">
              <a:spcBef>
                <a:spcPts val="1200"/>
              </a:spcBef>
              <a:buFont typeface="Wingdings" panose="05000000000000000000" pitchFamily="2" charset="2"/>
              <a:buChar char="l"/>
            </a:pPr>
            <a:r>
              <a:rPr kumimoji="1" lang="en-US" altLang="ja-JP" dirty="0"/>
              <a:t>Given this situation, the following roles (an undecided draft) are being discussed at the joint leadership meeting of FRAV/VMAD and will be presented in the next VMAD session.</a:t>
            </a:r>
            <a:endParaRPr kumimoji="1" lang="ja-JP" altLang="en-US" dirty="0"/>
          </a:p>
        </p:txBody>
      </p:sp>
    </p:spTree>
    <p:extLst>
      <p:ext uri="{BB962C8B-B14F-4D97-AF65-F5344CB8AC3E}">
        <p14:creationId xmlns:p14="http://schemas.microsoft.com/office/powerpoint/2010/main" val="38920719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E5D3D6-FD5F-F1F8-DBB0-6640DC5A41F5}"/>
              </a:ext>
            </a:extLst>
          </p:cNvPr>
          <p:cNvSpPr>
            <a:spLocks noGrp="1"/>
          </p:cNvSpPr>
          <p:nvPr>
            <p:ph type="title"/>
          </p:nvPr>
        </p:nvSpPr>
        <p:spPr>
          <a:xfrm>
            <a:off x="0" y="0"/>
            <a:ext cx="9906000" cy="476250"/>
          </a:xfrm>
        </p:spPr>
        <p:txBody>
          <a:bodyPr/>
          <a:lstStyle/>
          <a:p>
            <a:r>
              <a:rPr kumimoji="1" lang="en-US" altLang="ja-JP" sz="2300" dirty="0"/>
              <a:t>5. </a:t>
            </a:r>
            <a:r>
              <a:rPr lang="en-GB" altLang="ja-JP" sz="2300" dirty="0">
                <a:effectLst/>
                <a:ea typeface="ＭＳ 明朝" panose="02020609040205080304" pitchFamily="17" charset="-128"/>
              </a:rPr>
              <a:t>Advantages and disadvantages of using existing catalogues for validation</a:t>
            </a:r>
            <a:endParaRPr kumimoji="1" lang="ja-JP" altLang="en-US" sz="2300" dirty="0"/>
          </a:p>
        </p:txBody>
      </p:sp>
      <p:sp>
        <p:nvSpPr>
          <p:cNvPr id="3" name="コンテンツ プレースホルダー 2">
            <a:extLst>
              <a:ext uri="{FF2B5EF4-FFF2-40B4-BE49-F238E27FC236}">
                <a16:creationId xmlns:a16="http://schemas.microsoft.com/office/drawing/2014/main" id="{9DAB8A23-30A6-ACA6-C4FE-BBE143282287}"/>
              </a:ext>
            </a:extLst>
          </p:cNvPr>
          <p:cNvSpPr>
            <a:spLocks noGrp="1"/>
          </p:cNvSpPr>
          <p:nvPr>
            <p:ph idx="1"/>
          </p:nvPr>
        </p:nvSpPr>
        <p:spPr>
          <a:xfrm>
            <a:off x="495300" y="1281954"/>
            <a:ext cx="8747312" cy="5136775"/>
          </a:xfrm>
        </p:spPr>
        <p:txBody>
          <a:bodyPr>
            <a:normAutofit/>
          </a:bodyPr>
          <a:lstStyle/>
          <a:p>
            <a:pPr>
              <a:spcBef>
                <a:spcPts val="1800"/>
              </a:spcBef>
            </a:pPr>
            <a:r>
              <a:rPr kumimoji="1" lang="en-US" altLang="ja-JP" sz="2400" dirty="0" err="1"/>
              <a:t>SafetyPool</a:t>
            </a:r>
            <a:r>
              <a:rPr kumimoji="1" lang="en-US" altLang="ja-JP" sz="2400" dirty="0"/>
              <a:t> was introduced by UK at SG1 and ASAM </a:t>
            </a:r>
            <a:r>
              <a:rPr kumimoji="1" lang="en-US" altLang="ja-JP" sz="2400" dirty="0" err="1"/>
              <a:t>OpenSCENARIO</a:t>
            </a:r>
            <a:r>
              <a:rPr kumimoji="1" lang="en-US" altLang="ja-JP" sz="2400" dirty="0"/>
              <a:t> 2.0 was introduced by SAFE at GRVA. </a:t>
            </a:r>
            <a:br>
              <a:rPr kumimoji="1" lang="en-US" altLang="ja-JP" sz="2400" dirty="0"/>
            </a:br>
            <a:r>
              <a:rPr kumimoji="1" lang="en-US" altLang="ja-JP" sz="2400" dirty="0"/>
              <a:t>In addition, there are a number of other existing databases in the world. </a:t>
            </a:r>
          </a:p>
          <a:p>
            <a:pPr>
              <a:spcBef>
                <a:spcPts val="1800"/>
              </a:spcBef>
            </a:pPr>
            <a:r>
              <a:rPr kumimoji="1" lang="en-US" altLang="ja-JP" sz="2400" b="1" u="sng" dirty="0"/>
              <a:t>Question:</a:t>
            </a:r>
            <a:r>
              <a:rPr kumimoji="1" lang="en-US" altLang="ja-JP" sz="2400" dirty="0"/>
              <a:t> the catalogue that VMAD is expected to create is</a:t>
            </a:r>
            <a:br>
              <a:rPr kumimoji="1" lang="en-US" altLang="ja-JP" sz="2400" dirty="0"/>
            </a:br>
            <a:r>
              <a:rPr kumimoji="1" lang="en-US" altLang="ja-JP" sz="2400" dirty="0"/>
              <a:t>an extension of the current functional scenarios in Annex2 of the NATM guidelines, or it is more like an existing database?</a:t>
            </a:r>
          </a:p>
          <a:p>
            <a:pPr>
              <a:spcBef>
                <a:spcPts val="1800"/>
              </a:spcBef>
            </a:pPr>
            <a:r>
              <a:rPr kumimoji="1" lang="en-US" altLang="ja-JP" sz="2400" dirty="0"/>
              <a:t>If the latter, it seems unrealistic to create a new one in UN, and it would be more efficient to make existing database available for validation - but such a thing is possible?</a:t>
            </a:r>
          </a:p>
          <a:p>
            <a:pPr>
              <a:spcBef>
                <a:spcPts val="1800"/>
              </a:spcBef>
            </a:pPr>
            <a:r>
              <a:rPr kumimoji="1" lang="en-US" altLang="ja-JP" sz="2400" dirty="0"/>
              <a:t>Through this discussion, our </a:t>
            </a:r>
            <a:r>
              <a:rPr kumimoji="1" lang="en-US" altLang="ja-JP" sz="2400" b="1" u="sng" dirty="0"/>
              <a:t>goals would be made clearer</a:t>
            </a:r>
            <a:r>
              <a:rPr kumimoji="1" lang="en-US" altLang="ja-JP" sz="2400" dirty="0"/>
              <a:t>.</a:t>
            </a:r>
          </a:p>
        </p:txBody>
      </p:sp>
      <p:sp>
        <p:nvSpPr>
          <p:cNvPr id="4" name="スライド番号プレースホルダー 3">
            <a:extLst>
              <a:ext uri="{FF2B5EF4-FFF2-40B4-BE49-F238E27FC236}">
                <a16:creationId xmlns:a16="http://schemas.microsoft.com/office/drawing/2014/main" id="{E059F98E-DA78-B30C-DC44-5AD26DAE5989}"/>
              </a:ext>
            </a:extLst>
          </p:cNvPr>
          <p:cNvSpPr>
            <a:spLocks noGrp="1"/>
          </p:cNvSpPr>
          <p:nvPr>
            <p:ph type="sldNum" sz="quarter" idx="12"/>
          </p:nvPr>
        </p:nvSpPr>
        <p:spPr/>
        <p:txBody>
          <a:bodyPr/>
          <a:lstStyle/>
          <a:p>
            <a:pPr>
              <a:defRPr/>
            </a:pPr>
            <a:fld id="{651FC12D-27C1-4F31-90C9-A93D49E44687}" type="slidenum">
              <a:rPr lang="en-US" altLang="ja-JP" smtClean="0"/>
              <a:pPr>
                <a:defRPr/>
              </a:pPr>
              <a:t>7</a:t>
            </a:fld>
            <a:endParaRPr lang="en-US" altLang="ja-JP"/>
          </a:p>
        </p:txBody>
      </p:sp>
    </p:spTree>
    <p:extLst>
      <p:ext uri="{BB962C8B-B14F-4D97-AF65-F5344CB8AC3E}">
        <p14:creationId xmlns:p14="http://schemas.microsoft.com/office/powerpoint/2010/main" val="3081361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E5D3D6-FD5F-F1F8-DBB0-6640DC5A41F5}"/>
              </a:ext>
            </a:extLst>
          </p:cNvPr>
          <p:cNvSpPr>
            <a:spLocks noGrp="1"/>
          </p:cNvSpPr>
          <p:nvPr>
            <p:ph type="title"/>
          </p:nvPr>
        </p:nvSpPr>
        <p:spPr>
          <a:xfrm>
            <a:off x="0" y="0"/>
            <a:ext cx="9906000" cy="476250"/>
          </a:xfrm>
        </p:spPr>
        <p:txBody>
          <a:bodyPr/>
          <a:lstStyle/>
          <a:p>
            <a:r>
              <a:rPr kumimoji="1" lang="en-US" altLang="ja-JP" sz="2300" dirty="0"/>
              <a:t>5. </a:t>
            </a:r>
            <a:r>
              <a:rPr lang="en-GB" altLang="ja-JP" sz="2300" dirty="0">
                <a:effectLst/>
                <a:ea typeface="ＭＳ 明朝" panose="02020609040205080304" pitchFamily="17" charset="-128"/>
              </a:rPr>
              <a:t>Advantages and disadvantages of using existing catalogues for validation</a:t>
            </a:r>
            <a:endParaRPr kumimoji="1" lang="ja-JP" altLang="en-US" sz="2300" dirty="0"/>
          </a:p>
        </p:txBody>
      </p:sp>
      <p:sp>
        <p:nvSpPr>
          <p:cNvPr id="4" name="スライド番号プレースホルダー 3">
            <a:extLst>
              <a:ext uri="{FF2B5EF4-FFF2-40B4-BE49-F238E27FC236}">
                <a16:creationId xmlns:a16="http://schemas.microsoft.com/office/drawing/2014/main" id="{E059F98E-DA78-B30C-DC44-5AD26DAE5989}"/>
              </a:ext>
            </a:extLst>
          </p:cNvPr>
          <p:cNvSpPr>
            <a:spLocks noGrp="1"/>
          </p:cNvSpPr>
          <p:nvPr>
            <p:ph type="sldNum" sz="quarter" idx="12"/>
          </p:nvPr>
        </p:nvSpPr>
        <p:spPr/>
        <p:txBody>
          <a:bodyPr/>
          <a:lstStyle/>
          <a:p>
            <a:pPr>
              <a:defRPr/>
            </a:pPr>
            <a:fld id="{651FC12D-27C1-4F31-90C9-A93D49E44687}" type="slidenum">
              <a:rPr lang="en-US" altLang="ja-JP" smtClean="0"/>
              <a:pPr>
                <a:defRPr/>
              </a:pPr>
              <a:t>8</a:t>
            </a:fld>
            <a:endParaRPr lang="en-US" altLang="ja-JP"/>
          </a:p>
        </p:txBody>
      </p:sp>
      <p:graphicFrame>
        <p:nvGraphicFramePr>
          <p:cNvPr id="7" name="表 7">
            <a:extLst>
              <a:ext uri="{FF2B5EF4-FFF2-40B4-BE49-F238E27FC236}">
                <a16:creationId xmlns:a16="http://schemas.microsoft.com/office/drawing/2014/main" id="{5E1C3C80-3ADD-4DAE-3F15-B0630C622E8D}"/>
              </a:ext>
            </a:extLst>
          </p:cNvPr>
          <p:cNvGraphicFramePr>
            <a:graphicFrameLocks noGrp="1"/>
          </p:cNvGraphicFramePr>
          <p:nvPr>
            <p:ph idx="1"/>
            <p:extLst>
              <p:ext uri="{D42A27DB-BD31-4B8C-83A1-F6EECF244321}">
                <p14:modId xmlns:p14="http://schemas.microsoft.com/office/powerpoint/2010/main" val="689680173"/>
              </p:ext>
            </p:extLst>
          </p:nvPr>
        </p:nvGraphicFramePr>
        <p:xfrm>
          <a:off x="409014" y="980508"/>
          <a:ext cx="9087972" cy="5661880"/>
        </p:xfrm>
        <a:graphic>
          <a:graphicData uri="http://schemas.openxmlformats.org/drawingml/2006/table">
            <a:tbl>
              <a:tblPr firstRow="1" bandRow="1">
                <a:tableStyleId>{5C22544A-7EE6-4342-B048-85BDC9FD1C3A}</a:tableStyleId>
              </a:tblPr>
              <a:tblGrid>
                <a:gridCol w="3485030">
                  <a:extLst>
                    <a:ext uri="{9D8B030D-6E8A-4147-A177-3AD203B41FA5}">
                      <a16:colId xmlns:a16="http://schemas.microsoft.com/office/drawing/2014/main" val="1326761251"/>
                    </a:ext>
                  </a:extLst>
                </a:gridCol>
                <a:gridCol w="2088777">
                  <a:extLst>
                    <a:ext uri="{9D8B030D-6E8A-4147-A177-3AD203B41FA5}">
                      <a16:colId xmlns:a16="http://schemas.microsoft.com/office/drawing/2014/main" val="624673675"/>
                    </a:ext>
                  </a:extLst>
                </a:gridCol>
                <a:gridCol w="3514165">
                  <a:extLst>
                    <a:ext uri="{9D8B030D-6E8A-4147-A177-3AD203B41FA5}">
                      <a16:colId xmlns:a16="http://schemas.microsoft.com/office/drawing/2014/main" val="1419623933"/>
                    </a:ext>
                  </a:extLst>
                </a:gridCol>
              </a:tblGrid>
              <a:tr h="579351">
                <a:tc>
                  <a:txBody>
                    <a:bodyPr/>
                    <a:lstStyle/>
                    <a:p>
                      <a:pPr algn="ctr"/>
                      <a:r>
                        <a:rPr kumimoji="1" lang="en-US" altLang="ja-JP" dirty="0">
                          <a:solidFill>
                            <a:schemeClr val="tx1"/>
                          </a:solidFill>
                        </a:rPr>
                        <a:t>To extend Annex 2</a:t>
                      </a:r>
                      <a:endParaRPr kumimoji="1" lang="ja-JP" altLang="en-US" dirty="0">
                        <a:solidFill>
                          <a:schemeClr val="tx1"/>
                        </a:solidFill>
                      </a:endParaRPr>
                    </a:p>
                  </a:txBody>
                  <a:tcPr anchor="ctr"/>
                </a:tc>
                <a:tc>
                  <a:txBody>
                    <a:bodyPr/>
                    <a:lstStyle/>
                    <a:p>
                      <a:pPr algn="ctr"/>
                      <a:endParaRPr kumimoji="1" lang="ja-JP" altLang="en-US" dirty="0">
                        <a:solidFill>
                          <a:schemeClr val="tx1"/>
                        </a:solidFill>
                      </a:endParaRPr>
                    </a:p>
                  </a:txBody>
                  <a:tcPr anchor="ctr">
                    <a:noFill/>
                  </a:tcPr>
                </a:tc>
                <a:tc>
                  <a:txBody>
                    <a:bodyPr/>
                    <a:lstStyle/>
                    <a:p>
                      <a:pPr algn="ctr"/>
                      <a:r>
                        <a:rPr kumimoji="1" lang="en-US" altLang="ja-JP" dirty="0">
                          <a:solidFill>
                            <a:schemeClr val="tx1"/>
                          </a:solidFill>
                        </a:rPr>
                        <a:t>To use existing database</a:t>
                      </a:r>
                      <a:endParaRPr kumimoji="1" lang="ja-JP" altLang="en-US" dirty="0">
                        <a:solidFill>
                          <a:schemeClr val="tx1"/>
                        </a:solidFill>
                      </a:endParaRPr>
                    </a:p>
                  </a:txBody>
                  <a:tcPr anchor="ctr"/>
                </a:tc>
                <a:extLst>
                  <a:ext uri="{0D108BD9-81ED-4DB2-BD59-A6C34878D82A}">
                    <a16:rowId xmlns:a16="http://schemas.microsoft.com/office/drawing/2014/main" val="1284939633"/>
                  </a:ext>
                </a:extLst>
              </a:tr>
              <a:tr h="2301700">
                <a:tc>
                  <a:txBody>
                    <a:bodyPr/>
                    <a:lstStyle/>
                    <a:p>
                      <a:pPr algn="l"/>
                      <a:r>
                        <a:rPr kumimoji="1" lang="en-US" altLang="ja-JP" dirty="0">
                          <a:solidFill>
                            <a:schemeClr val="tx1"/>
                          </a:solidFill>
                        </a:rPr>
                        <a:t>Can cover scenarios that correspond to safety requirements and to ODDs (starting with ODDs that can be covered)</a:t>
                      </a:r>
                      <a:endParaRPr kumimoji="1" lang="ja-JP" altLang="en-US" dirty="0">
                        <a:solidFill>
                          <a:schemeClr val="tx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dirty="0">
                          <a:solidFill>
                            <a:schemeClr val="tx1"/>
                          </a:solidFill>
                        </a:rPr>
                        <a:t>Link with safety requirements</a:t>
                      </a:r>
                      <a:endParaRPr kumimoji="1" lang="ja-JP" altLang="en-US" dirty="0">
                        <a:solidFill>
                          <a:schemeClr val="tx1"/>
                        </a:solidFill>
                      </a:endParaRPr>
                    </a:p>
                  </a:txBody>
                  <a:tcPr anchor="ctr">
                    <a:noFill/>
                  </a:tcPr>
                </a:tc>
                <a:tc>
                  <a:txBody>
                    <a:bodyPr/>
                    <a:lstStyle/>
                    <a:p>
                      <a:pPr algn="l"/>
                      <a:r>
                        <a:rPr kumimoji="1" lang="en-US" altLang="ja-JP" dirty="0">
                          <a:solidFill>
                            <a:schemeClr val="tx1"/>
                          </a:solidFill>
                        </a:rPr>
                        <a:t>A large number of scenarios are included, but it needs to check whether scenarios corresponding to the safety requirements are included without omission</a:t>
                      </a:r>
                      <a:endParaRPr kumimoji="1" lang="ja-JP" altLang="en-US" dirty="0">
                        <a:solidFill>
                          <a:schemeClr val="tx1"/>
                        </a:solidFill>
                      </a:endParaRPr>
                    </a:p>
                  </a:txBody>
                  <a:tcPr anchor="ctr"/>
                </a:tc>
                <a:extLst>
                  <a:ext uri="{0D108BD9-81ED-4DB2-BD59-A6C34878D82A}">
                    <a16:rowId xmlns:a16="http://schemas.microsoft.com/office/drawing/2014/main" val="1823807273"/>
                  </a:ext>
                </a:extLst>
              </a:tr>
              <a:tr h="731839">
                <a:tc>
                  <a:txBody>
                    <a:bodyPr/>
                    <a:lstStyle/>
                    <a:p>
                      <a:pPr algn="l"/>
                      <a:r>
                        <a:rPr kumimoji="1" lang="en-US" altLang="ja-JP" dirty="0">
                          <a:solidFill>
                            <a:schemeClr val="tx1"/>
                          </a:solidFill>
                        </a:rPr>
                        <a:t>Large</a:t>
                      </a:r>
                      <a:endParaRPr kumimoji="1" lang="ja-JP" altLang="en-US" dirty="0">
                        <a:solidFill>
                          <a:schemeClr val="tx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dirty="0">
                          <a:solidFill>
                            <a:schemeClr val="tx1"/>
                          </a:solidFill>
                        </a:rPr>
                        <a:t>Time and effort to create</a:t>
                      </a:r>
                      <a:endParaRPr kumimoji="1" lang="ja-JP" altLang="en-US" dirty="0">
                        <a:solidFill>
                          <a:schemeClr val="tx1"/>
                        </a:solidFill>
                      </a:endParaRPr>
                    </a:p>
                  </a:txBody>
                  <a:tcPr anchor="ctr">
                    <a:noFill/>
                  </a:tcPr>
                </a:tc>
                <a:tc>
                  <a:txBody>
                    <a:bodyPr/>
                    <a:lstStyle/>
                    <a:p>
                      <a:pPr algn="l"/>
                      <a:r>
                        <a:rPr kumimoji="1" lang="en-US" altLang="ja-JP" dirty="0">
                          <a:solidFill>
                            <a:schemeClr val="tx1"/>
                          </a:solidFill>
                        </a:rPr>
                        <a:t>None</a:t>
                      </a:r>
                      <a:endParaRPr kumimoji="1" lang="ja-JP" altLang="en-US" dirty="0">
                        <a:solidFill>
                          <a:schemeClr val="tx1"/>
                        </a:solidFill>
                      </a:endParaRPr>
                    </a:p>
                  </a:txBody>
                  <a:tcPr anchor="ctr"/>
                </a:tc>
                <a:extLst>
                  <a:ext uri="{0D108BD9-81ED-4DB2-BD59-A6C34878D82A}">
                    <a16:rowId xmlns:a16="http://schemas.microsoft.com/office/drawing/2014/main" val="2706899639"/>
                  </a:ext>
                </a:extLst>
              </a:tr>
              <a:tr h="2048990">
                <a:tc>
                  <a:txBody>
                    <a:bodyPr/>
                    <a:lstStyle/>
                    <a:p>
                      <a:pPr algn="l"/>
                      <a:r>
                        <a:rPr kumimoji="1" lang="en-US" altLang="ja-JP" dirty="0">
                          <a:solidFill>
                            <a:schemeClr val="tx1"/>
                          </a:solidFill>
                        </a:rPr>
                        <a:t>Further consideration required</a:t>
                      </a:r>
                      <a:endParaRPr kumimoji="1" lang="ja-JP" altLang="en-US" dirty="0">
                        <a:solidFill>
                          <a:schemeClr val="tx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dirty="0">
                          <a:solidFill>
                            <a:schemeClr val="tx1"/>
                          </a:solidFill>
                        </a:rPr>
                        <a:t>Maintenance method</a:t>
                      </a:r>
                      <a:endParaRPr kumimoji="1" lang="ja-JP" altLang="en-US" dirty="0">
                        <a:solidFill>
                          <a:schemeClr val="tx1"/>
                        </a:solidFill>
                      </a:endParaRPr>
                    </a:p>
                  </a:txBody>
                  <a:tcPr anchor="ctr">
                    <a:noFill/>
                  </a:tcPr>
                </a:tc>
                <a:tc>
                  <a:txBody>
                    <a:bodyPr/>
                    <a:lstStyle/>
                    <a:p>
                      <a:pPr algn="l"/>
                      <a:r>
                        <a:rPr kumimoji="1" lang="en-US" altLang="ja-JP" dirty="0">
                          <a:solidFill>
                            <a:schemeClr val="tx1"/>
                          </a:solidFill>
                        </a:rPr>
                        <a:t>Determine requirements that catalogue must meet, </a:t>
                      </a:r>
                    </a:p>
                    <a:p>
                      <a:pPr algn="l"/>
                      <a:r>
                        <a:rPr kumimoji="1" lang="en-US" altLang="ja-JP" dirty="0">
                          <a:solidFill>
                            <a:schemeClr val="tx1"/>
                          </a:solidFill>
                        </a:rPr>
                        <a:t>check that it meets those requirements, and </a:t>
                      </a:r>
                    </a:p>
                    <a:p>
                      <a:pPr algn="l"/>
                      <a:r>
                        <a:rPr kumimoji="1" lang="en-US" altLang="ja-JP" dirty="0">
                          <a:solidFill>
                            <a:schemeClr val="tx1"/>
                          </a:solidFill>
                        </a:rPr>
                        <a:t>check its conformity periodically thereafter</a:t>
                      </a:r>
                      <a:endParaRPr kumimoji="1" lang="ja-JP" altLang="en-US" dirty="0">
                        <a:solidFill>
                          <a:schemeClr val="tx1"/>
                        </a:solidFill>
                      </a:endParaRPr>
                    </a:p>
                  </a:txBody>
                  <a:tcPr anchor="ctr"/>
                </a:tc>
                <a:extLst>
                  <a:ext uri="{0D108BD9-81ED-4DB2-BD59-A6C34878D82A}">
                    <a16:rowId xmlns:a16="http://schemas.microsoft.com/office/drawing/2014/main" val="1322519965"/>
                  </a:ext>
                </a:extLst>
              </a:tr>
            </a:tbl>
          </a:graphicData>
        </a:graphic>
      </p:graphicFrame>
    </p:spTree>
    <p:extLst>
      <p:ext uri="{BB962C8B-B14F-4D97-AF65-F5344CB8AC3E}">
        <p14:creationId xmlns:p14="http://schemas.microsoft.com/office/powerpoint/2010/main" val="136490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5302956" cy="476250"/>
          </a:xfrm>
        </p:spPr>
        <p:txBody>
          <a:bodyPr/>
          <a:lstStyle/>
          <a:p>
            <a:pPr eaLnBrk="1" hangingPunct="1"/>
            <a:r>
              <a:rPr lang="en-US" altLang="ja-JP" dirty="0"/>
              <a:t>5. Next Meeting</a:t>
            </a:r>
            <a:endParaRPr lang="ja-JP" altLang="en-US" dirty="0"/>
          </a:p>
        </p:txBody>
      </p:sp>
      <p:sp>
        <p:nvSpPr>
          <p:cNvPr id="9" name="スライド番号プレースホルダー 8"/>
          <p:cNvSpPr>
            <a:spLocks noGrp="1"/>
          </p:cNvSpPr>
          <p:nvPr>
            <p:ph type="sldNum" sz="quarter" idx="12"/>
          </p:nvPr>
        </p:nvSpPr>
        <p:spPr/>
        <p:txBody>
          <a:bodyPr/>
          <a:lstStyle/>
          <a:p>
            <a:pPr fontAlgn="base">
              <a:spcBef>
                <a:spcPct val="0"/>
              </a:spcBef>
              <a:spcAft>
                <a:spcPct val="0"/>
              </a:spcAft>
              <a:defRPr/>
            </a:pPr>
            <a:fld id="{651FC12D-27C1-4F31-90C9-A93D49E44687}" type="slidenum">
              <a:rPr lang="en-US" altLang="ja-JP">
                <a:solidFill>
                  <a:srgbClr val="000000"/>
                </a:solidFill>
                <a:latin typeface="Arial" charset="0"/>
              </a:rPr>
              <a:pPr fontAlgn="base">
                <a:spcBef>
                  <a:spcPct val="0"/>
                </a:spcBef>
                <a:spcAft>
                  <a:spcPct val="0"/>
                </a:spcAft>
                <a:defRPr/>
              </a:pPr>
              <a:t>9</a:t>
            </a:fld>
            <a:endParaRPr lang="en-US" altLang="ja-JP">
              <a:solidFill>
                <a:srgbClr val="000000"/>
              </a:solidFill>
              <a:latin typeface="Arial" charset="0"/>
            </a:endParaRPr>
          </a:p>
        </p:txBody>
      </p:sp>
      <p:sp>
        <p:nvSpPr>
          <p:cNvPr id="18" name="テキスト ボックス 17"/>
          <p:cNvSpPr txBox="1"/>
          <p:nvPr/>
        </p:nvSpPr>
        <p:spPr>
          <a:xfrm>
            <a:off x="322730" y="1068011"/>
            <a:ext cx="9251576" cy="4708981"/>
          </a:xfrm>
          <a:prstGeom prst="rect">
            <a:avLst/>
          </a:prstGeom>
          <a:noFill/>
        </p:spPr>
        <p:txBody>
          <a:bodyPr wrap="square" rtlCol="0">
            <a:spAutoFit/>
          </a:bodyPr>
          <a:lstStyle/>
          <a:p>
            <a:pPr fontAlgn="base">
              <a:spcBef>
                <a:spcPts val="1800"/>
              </a:spcBef>
              <a:spcAft>
                <a:spcPts val="1800"/>
              </a:spcAft>
            </a:pPr>
            <a:r>
              <a:rPr lang="en-US" altLang="ja-JP" sz="2000" dirty="0">
                <a:solidFill>
                  <a:srgbClr val="000000"/>
                </a:solidFill>
                <a:latin typeface="Arial" charset="0"/>
                <a:ea typeface="ＭＳ Ｐゴシック" charset="-128"/>
              </a:rPr>
              <a:t>Assuming that the new structures for the consideration of scenarios are agreed,</a:t>
            </a:r>
            <a:br>
              <a:rPr lang="en-US" altLang="ja-JP" sz="2000" dirty="0">
                <a:solidFill>
                  <a:srgbClr val="000000"/>
                </a:solidFill>
                <a:latin typeface="Arial" charset="0"/>
                <a:ea typeface="ＭＳ Ｐゴシック" charset="-128"/>
              </a:rPr>
            </a:br>
            <a:r>
              <a:rPr lang="en-US" altLang="ja-JP" sz="2000" dirty="0">
                <a:solidFill>
                  <a:srgbClr val="000000"/>
                </a:solidFill>
                <a:latin typeface="Arial" charset="0"/>
                <a:ea typeface="ＭＳ Ｐゴシック" charset="-128"/>
              </a:rPr>
              <a:t>in between Joint sessions with DDT WS, </a:t>
            </a:r>
            <a:br>
              <a:rPr lang="en-US" altLang="ja-JP" sz="2000" dirty="0">
                <a:solidFill>
                  <a:srgbClr val="000000"/>
                </a:solidFill>
                <a:latin typeface="Arial" charset="0"/>
                <a:ea typeface="ＭＳ Ｐゴシック" charset="-128"/>
              </a:rPr>
            </a:br>
            <a:r>
              <a:rPr lang="en-US" altLang="ja-JP" sz="2000" dirty="0">
                <a:solidFill>
                  <a:srgbClr val="000000"/>
                </a:solidFill>
                <a:latin typeface="Arial" charset="0"/>
                <a:ea typeface="ＭＳ Ｐゴシック" charset="-128"/>
              </a:rPr>
              <a:t>the VMAD matter of (1) templates and (2) maintenance methods will be discussed in a stand-alone SG1.</a:t>
            </a:r>
          </a:p>
          <a:p>
            <a:pPr fontAlgn="base">
              <a:spcBef>
                <a:spcPts val="1800"/>
              </a:spcBef>
              <a:spcAft>
                <a:spcPts val="1800"/>
              </a:spcAft>
            </a:pPr>
            <a:r>
              <a:rPr lang="en-US" altLang="ja-JP" sz="2000" dirty="0">
                <a:solidFill>
                  <a:srgbClr val="000000"/>
                </a:solidFill>
                <a:latin typeface="Arial" charset="0"/>
                <a:ea typeface="ＭＳ Ｐゴシック" charset="-128"/>
              </a:rPr>
              <a:t>It is difficult to set dates for SG1 stand-alone sessions right now as it depends on the dates of the Joint session with DDT WS, but I would like to schedule </a:t>
            </a:r>
            <a:r>
              <a:rPr lang="en-US" altLang="ja-JP" sz="2000" b="1" u="sng" dirty="0">
                <a:solidFill>
                  <a:srgbClr val="000000"/>
                </a:solidFill>
                <a:latin typeface="Arial" charset="0"/>
                <a:ea typeface="ＭＳ Ｐゴシック" charset="-128"/>
              </a:rPr>
              <a:t>about three SG1 stand-alone sessions before the GRVA in May</a:t>
            </a:r>
            <a:r>
              <a:rPr lang="en-US" altLang="ja-JP" sz="2000" dirty="0">
                <a:solidFill>
                  <a:srgbClr val="000000"/>
                </a:solidFill>
                <a:latin typeface="Arial" charset="0"/>
                <a:ea typeface="ＭＳ Ｐゴシック" charset="-128"/>
              </a:rPr>
              <a:t>.</a:t>
            </a:r>
          </a:p>
          <a:p>
            <a:pPr fontAlgn="base">
              <a:spcBef>
                <a:spcPts val="1800"/>
              </a:spcBef>
              <a:spcAft>
                <a:spcPts val="1800"/>
              </a:spcAft>
            </a:pPr>
            <a:r>
              <a:rPr lang="en-US" altLang="ja-JP" sz="2000" dirty="0">
                <a:solidFill>
                  <a:srgbClr val="000000"/>
                </a:solidFill>
                <a:latin typeface="Arial" charset="0"/>
                <a:ea typeface="ＭＳ Ｐゴシック" charset="-128"/>
              </a:rPr>
              <a:t>[Request to SG1 members]</a:t>
            </a:r>
          </a:p>
          <a:p>
            <a:pPr marL="742950" lvl="1" indent="-285750" fontAlgn="base">
              <a:spcAft>
                <a:spcPct val="0"/>
              </a:spcAft>
              <a:buFont typeface="Arial" panose="020B0604020202020204" pitchFamily="34" charset="0"/>
              <a:buChar char="•"/>
            </a:pPr>
            <a:r>
              <a:rPr lang="en-US" altLang="ja-JP" sz="2000" dirty="0">
                <a:solidFill>
                  <a:srgbClr val="000000"/>
                </a:solidFill>
                <a:latin typeface="Arial" charset="0"/>
                <a:ea typeface="ＭＳ Ｐゴシック" charset="-128"/>
              </a:rPr>
              <a:t>If you have a draft scenario template, please send it to SG1 leader in advance.</a:t>
            </a:r>
          </a:p>
          <a:p>
            <a:pPr marL="742950" lvl="1" indent="-285750" fontAlgn="base">
              <a:spcBef>
                <a:spcPts val="600"/>
              </a:spcBef>
              <a:spcAft>
                <a:spcPct val="0"/>
              </a:spcAft>
              <a:buFont typeface="Arial" panose="020B0604020202020204" pitchFamily="34" charset="0"/>
              <a:buChar char="•"/>
            </a:pPr>
            <a:r>
              <a:rPr lang="en-US" altLang="ja-JP" sz="2000" dirty="0">
                <a:solidFill>
                  <a:srgbClr val="000000"/>
                </a:solidFill>
                <a:latin typeface="Arial" charset="0"/>
                <a:ea typeface="ＭＳ Ｐゴシック" charset="-128"/>
              </a:rPr>
              <a:t>Please continue to think about how to maintain the scenario catalogue.</a:t>
            </a:r>
          </a:p>
        </p:txBody>
      </p:sp>
    </p:spTree>
    <p:extLst>
      <p:ext uri="{BB962C8B-B14F-4D97-AF65-F5344CB8AC3E}">
        <p14:creationId xmlns:p14="http://schemas.microsoft.com/office/powerpoint/2010/main" val="1605798739"/>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プレゼンテーションタイトル.pptx" id="{E7498F8A-E358-466F-AF97-A85145EC8708}" vid="{1396C27A-9803-4462-9F31-16E49278FC2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202</TotalTime>
  <Words>1892</Words>
  <Application>Microsoft Office PowerPoint</Application>
  <PresentationFormat>A4 210 x 297 mm</PresentationFormat>
  <Paragraphs>181</Paragraphs>
  <Slides>11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11</vt:i4>
      </vt:variant>
    </vt:vector>
  </HeadingPairs>
  <TitlesOfParts>
    <vt:vector size="20" baseType="lpstr">
      <vt:lpstr>HGP創英角ｺﾞｼｯｸUB</vt:lpstr>
      <vt:lpstr>ＭＳ Ｐゴシック</vt:lpstr>
      <vt:lpstr>ＭＳ Ｐ明朝</vt:lpstr>
      <vt:lpstr>Arial</vt:lpstr>
      <vt:lpstr>Calibri</vt:lpstr>
      <vt:lpstr>Century</vt:lpstr>
      <vt:lpstr>Times New Roman</vt:lpstr>
      <vt:lpstr>Wingdings</vt:lpstr>
      <vt:lpstr>標準デザイン</vt:lpstr>
      <vt:lpstr>VMAD-SG1(Scenario) 24th meeting</vt:lpstr>
      <vt:lpstr>1. Provisional Agenda</vt:lpstr>
      <vt:lpstr>1. Provisional Agenda</vt:lpstr>
      <vt:lpstr>2. UK proposal to the NATM Guidelines</vt:lpstr>
      <vt:lpstr>3. Introduction of France's presentation to be made at VMAD in December</vt:lpstr>
      <vt:lpstr>4. Way of consideration for scenario generation</vt:lpstr>
      <vt:lpstr>5. Advantages and disadvantages of using existing catalogues for validation</vt:lpstr>
      <vt:lpstr>5. Advantages and disadvantages of using existing catalogues for validation</vt:lpstr>
      <vt:lpstr>5. Next Meeting</vt:lpstr>
      <vt:lpstr>Reference: “Outstanding issues” and their progress (1)</vt:lpstr>
      <vt:lpstr>Reference: “Outstanding issues” and their progress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UN/UNECE/WP29/GRVA VMAD-SG1(Scenario) 17th meeting</dc:title>
  <dc:creator>H.Nonaka</dc:creator>
  <cp:lastModifiedBy>H.Nonaka</cp:lastModifiedBy>
  <cp:revision>1</cp:revision>
  <cp:lastPrinted>2022-02-04T08:52:18Z</cp:lastPrinted>
  <dcterms:created xsi:type="dcterms:W3CDTF">2021-07-30T12:56:52Z</dcterms:created>
  <dcterms:modified xsi:type="dcterms:W3CDTF">2022-12-02T01:42:44Z</dcterms:modified>
</cp:coreProperties>
</file>