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68" r:id="rId3"/>
    <p:sldId id="269" r:id="rId4"/>
    <p:sldId id="267"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43" autoAdjust="0"/>
    <p:restoredTop sz="94660"/>
  </p:normalViewPr>
  <p:slideViewPr>
    <p:cSldViewPr snapToGrid="0">
      <p:cViewPr varScale="1">
        <p:scale>
          <a:sx n="63" d="100"/>
          <a:sy n="63" d="100"/>
        </p:scale>
        <p:origin x="108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7EE37C-E21C-4BCA-BD15-482826727385}"/>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B788D1E7-A6EC-4EDD-9EFB-2FB8BC3B96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20EFA7B3-568B-4207-92D1-85B61C318991}"/>
              </a:ext>
            </a:extLst>
          </p:cNvPr>
          <p:cNvSpPr>
            <a:spLocks noGrp="1"/>
          </p:cNvSpPr>
          <p:nvPr>
            <p:ph type="dt" sz="half" idx="10"/>
          </p:nvPr>
        </p:nvSpPr>
        <p:spPr/>
        <p:txBody>
          <a:bodyPr/>
          <a:lstStyle/>
          <a:p>
            <a:fld id="{D6B49457-D6E8-4336-9769-448556F30103}" type="datetimeFigureOut">
              <a:rPr lang="de-DE" smtClean="0"/>
              <a:t>16.12.2022</a:t>
            </a:fld>
            <a:endParaRPr lang="de-DE"/>
          </a:p>
        </p:txBody>
      </p:sp>
      <p:sp>
        <p:nvSpPr>
          <p:cNvPr id="5" name="Fußzeilenplatzhalter 4">
            <a:extLst>
              <a:ext uri="{FF2B5EF4-FFF2-40B4-BE49-F238E27FC236}">
                <a16:creationId xmlns:a16="http://schemas.microsoft.com/office/drawing/2014/main" id="{5E9649BF-6F99-4AA4-9D8D-CC80F69D142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691C97C-F58C-4B4D-ADBB-E179D366EB79}"/>
              </a:ext>
            </a:extLst>
          </p:cNvPr>
          <p:cNvSpPr>
            <a:spLocks noGrp="1"/>
          </p:cNvSpPr>
          <p:nvPr>
            <p:ph type="sldNum" sz="quarter" idx="12"/>
          </p:nvPr>
        </p:nvSpPr>
        <p:spPr/>
        <p:txBody>
          <a:bodyPr/>
          <a:lstStyle/>
          <a:p>
            <a:fld id="{99B62BBC-BA8A-4E8C-994E-1D07F0302595}" type="slidenum">
              <a:rPr lang="de-DE" smtClean="0"/>
              <a:t>‹N›</a:t>
            </a:fld>
            <a:endParaRPr lang="de-DE"/>
          </a:p>
        </p:txBody>
      </p:sp>
    </p:spTree>
    <p:extLst>
      <p:ext uri="{BB962C8B-B14F-4D97-AF65-F5344CB8AC3E}">
        <p14:creationId xmlns:p14="http://schemas.microsoft.com/office/powerpoint/2010/main" val="752685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E011E9-418F-472A-8C2F-8E6C0DA3624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16A5FE87-90B6-4800-A8DB-DDCBBCDA04FB}"/>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EC3F97F-2C14-4F07-A5D7-8C5F4710397F}"/>
              </a:ext>
            </a:extLst>
          </p:cNvPr>
          <p:cNvSpPr>
            <a:spLocks noGrp="1"/>
          </p:cNvSpPr>
          <p:nvPr>
            <p:ph type="dt" sz="half" idx="10"/>
          </p:nvPr>
        </p:nvSpPr>
        <p:spPr/>
        <p:txBody>
          <a:bodyPr/>
          <a:lstStyle/>
          <a:p>
            <a:fld id="{D6B49457-D6E8-4336-9769-448556F30103}" type="datetimeFigureOut">
              <a:rPr lang="de-DE" smtClean="0"/>
              <a:t>16.12.2022</a:t>
            </a:fld>
            <a:endParaRPr lang="de-DE"/>
          </a:p>
        </p:txBody>
      </p:sp>
      <p:sp>
        <p:nvSpPr>
          <p:cNvPr id="5" name="Fußzeilenplatzhalter 4">
            <a:extLst>
              <a:ext uri="{FF2B5EF4-FFF2-40B4-BE49-F238E27FC236}">
                <a16:creationId xmlns:a16="http://schemas.microsoft.com/office/drawing/2014/main" id="{72955332-C350-40F6-952B-5D910C76926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1EF6163-57C5-4D4E-85B0-1B2B37656E54}"/>
              </a:ext>
            </a:extLst>
          </p:cNvPr>
          <p:cNvSpPr>
            <a:spLocks noGrp="1"/>
          </p:cNvSpPr>
          <p:nvPr>
            <p:ph type="sldNum" sz="quarter" idx="12"/>
          </p:nvPr>
        </p:nvSpPr>
        <p:spPr/>
        <p:txBody>
          <a:bodyPr/>
          <a:lstStyle/>
          <a:p>
            <a:fld id="{99B62BBC-BA8A-4E8C-994E-1D07F0302595}" type="slidenum">
              <a:rPr lang="de-DE" smtClean="0"/>
              <a:t>‹N›</a:t>
            </a:fld>
            <a:endParaRPr lang="de-DE"/>
          </a:p>
        </p:txBody>
      </p:sp>
    </p:spTree>
    <p:extLst>
      <p:ext uri="{BB962C8B-B14F-4D97-AF65-F5344CB8AC3E}">
        <p14:creationId xmlns:p14="http://schemas.microsoft.com/office/powerpoint/2010/main" val="4259071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D042616-B4AC-412F-B243-E7B33AD45E5C}"/>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CE38596-D42A-4DB4-8CBB-69AD87CC5FB7}"/>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1F37BDE-A6EB-4A0B-AF5E-E3C57FE1C323}"/>
              </a:ext>
            </a:extLst>
          </p:cNvPr>
          <p:cNvSpPr>
            <a:spLocks noGrp="1"/>
          </p:cNvSpPr>
          <p:nvPr>
            <p:ph type="dt" sz="half" idx="10"/>
          </p:nvPr>
        </p:nvSpPr>
        <p:spPr/>
        <p:txBody>
          <a:bodyPr/>
          <a:lstStyle/>
          <a:p>
            <a:fld id="{D6B49457-D6E8-4336-9769-448556F30103}" type="datetimeFigureOut">
              <a:rPr lang="de-DE" smtClean="0"/>
              <a:t>16.12.2022</a:t>
            </a:fld>
            <a:endParaRPr lang="de-DE"/>
          </a:p>
        </p:txBody>
      </p:sp>
      <p:sp>
        <p:nvSpPr>
          <p:cNvPr id="5" name="Fußzeilenplatzhalter 4">
            <a:extLst>
              <a:ext uri="{FF2B5EF4-FFF2-40B4-BE49-F238E27FC236}">
                <a16:creationId xmlns:a16="http://schemas.microsoft.com/office/drawing/2014/main" id="{4E7141BF-B186-4102-8CC7-E9048D0B08A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80115E3-14D8-4961-9904-1D433383A7BC}"/>
              </a:ext>
            </a:extLst>
          </p:cNvPr>
          <p:cNvSpPr>
            <a:spLocks noGrp="1"/>
          </p:cNvSpPr>
          <p:nvPr>
            <p:ph type="sldNum" sz="quarter" idx="12"/>
          </p:nvPr>
        </p:nvSpPr>
        <p:spPr/>
        <p:txBody>
          <a:bodyPr/>
          <a:lstStyle/>
          <a:p>
            <a:fld id="{99B62BBC-BA8A-4E8C-994E-1D07F0302595}" type="slidenum">
              <a:rPr lang="de-DE" smtClean="0"/>
              <a:t>‹N›</a:t>
            </a:fld>
            <a:endParaRPr lang="de-DE"/>
          </a:p>
        </p:txBody>
      </p:sp>
    </p:spTree>
    <p:extLst>
      <p:ext uri="{BB962C8B-B14F-4D97-AF65-F5344CB8AC3E}">
        <p14:creationId xmlns:p14="http://schemas.microsoft.com/office/powerpoint/2010/main" val="1822057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C7AFDF-BC14-40F1-BBC3-20493A07D65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8899621-EB4D-48E6-BFB4-326099C63A23}"/>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98E9E13-5EA9-4B09-8F1F-2F96C9149343}"/>
              </a:ext>
            </a:extLst>
          </p:cNvPr>
          <p:cNvSpPr>
            <a:spLocks noGrp="1"/>
          </p:cNvSpPr>
          <p:nvPr>
            <p:ph type="dt" sz="half" idx="10"/>
          </p:nvPr>
        </p:nvSpPr>
        <p:spPr/>
        <p:txBody>
          <a:bodyPr/>
          <a:lstStyle/>
          <a:p>
            <a:fld id="{D6B49457-D6E8-4336-9769-448556F30103}" type="datetimeFigureOut">
              <a:rPr lang="de-DE" smtClean="0"/>
              <a:t>16.12.2022</a:t>
            </a:fld>
            <a:endParaRPr lang="de-DE"/>
          </a:p>
        </p:txBody>
      </p:sp>
      <p:sp>
        <p:nvSpPr>
          <p:cNvPr id="5" name="Fußzeilenplatzhalter 4">
            <a:extLst>
              <a:ext uri="{FF2B5EF4-FFF2-40B4-BE49-F238E27FC236}">
                <a16:creationId xmlns:a16="http://schemas.microsoft.com/office/drawing/2014/main" id="{CE4EB3D2-518A-4E75-8908-53C906E6F53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52197C3-8B50-4E10-9004-2D8EE3E4B64C}"/>
              </a:ext>
            </a:extLst>
          </p:cNvPr>
          <p:cNvSpPr>
            <a:spLocks noGrp="1"/>
          </p:cNvSpPr>
          <p:nvPr>
            <p:ph type="sldNum" sz="quarter" idx="12"/>
          </p:nvPr>
        </p:nvSpPr>
        <p:spPr/>
        <p:txBody>
          <a:bodyPr/>
          <a:lstStyle/>
          <a:p>
            <a:fld id="{99B62BBC-BA8A-4E8C-994E-1D07F0302595}" type="slidenum">
              <a:rPr lang="de-DE" smtClean="0"/>
              <a:t>‹N›</a:t>
            </a:fld>
            <a:endParaRPr lang="de-DE"/>
          </a:p>
        </p:txBody>
      </p:sp>
    </p:spTree>
    <p:extLst>
      <p:ext uri="{BB962C8B-B14F-4D97-AF65-F5344CB8AC3E}">
        <p14:creationId xmlns:p14="http://schemas.microsoft.com/office/powerpoint/2010/main" val="1721138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C49501-E0C7-470E-92AD-A392DA1C2181}"/>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1DA9209F-5C48-44ED-9534-6840B5B621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DF1F2EE5-1591-4D05-9028-83B8EA024EF9}"/>
              </a:ext>
            </a:extLst>
          </p:cNvPr>
          <p:cNvSpPr>
            <a:spLocks noGrp="1"/>
          </p:cNvSpPr>
          <p:nvPr>
            <p:ph type="dt" sz="half" idx="10"/>
          </p:nvPr>
        </p:nvSpPr>
        <p:spPr/>
        <p:txBody>
          <a:bodyPr/>
          <a:lstStyle/>
          <a:p>
            <a:fld id="{D6B49457-D6E8-4336-9769-448556F30103}" type="datetimeFigureOut">
              <a:rPr lang="de-DE" smtClean="0"/>
              <a:t>16.12.2022</a:t>
            </a:fld>
            <a:endParaRPr lang="de-DE"/>
          </a:p>
        </p:txBody>
      </p:sp>
      <p:sp>
        <p:nvSpPr>
          <p:cNvPr id="5" name="Fußzeilenplatzhalter 4">
            <a:extLst>
              <a:ext uri="{FF2B5EF4-FFF2-40B4-BE49-F238E27FC236}">
                <a16:creationId xmlns:a16="http://schemas.microsoft.com/office/drawing/2014/main" id="{6142FC97-547E-4943-9A8E-77664D6E2DB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DD78172-2213-4E02-91AE-28F40C920DFE}"/>
              </a:ext>
            </a:extLst>
          </p:cNvPr>
          <p:cNvSpPr>
            <a:spLocks noGrp="1"/>
          </p:cNvSpPr>
          <p:nvPr>
            <p:ph type="sldNum" sz="quarter" idx="12"/>
          </p:nvPr>
        </p:nvSpPr>
        <p:spPr/>
        <p:txBody>
          <a:bodyPr/>
          <a:lstStyle/>
          <a:p>
            <a:fld id="{99B62BBC-BA8A-4E8C-994E-1D07F0302595}" type="slidenum">
              <a:rPr lang="de-DE" smtClean="0"/>
              <a:t>‹N›</a:t>
            </a:fld>
            <a:endParaRPr lang="de-DE"/>
          </a:p>
        </p:txBody>
      </p:sp>
    </p:spTree>
    <p:extLst>
      <p:ext uri="{BB962C8B-B14F-4D97-AF65-F5344CB8AC3E}">
        <p14:creationId xmlns:p14="http://schemas.microsoft.com/office/powerpoint/2010/main" val="3451186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F1536A-A5CC-4070-8E5A-454BD465991C}"/>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D9ED9CAE-A607-49B2-A9FE-D45803AD0F38}"/>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D720027C-6AB9-4561-B694-1EFAA13A448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7EFEDE19-B611-4D8D-B4B9-D355C6C097AF}"/>
              </a:ext>
            </a:extLst>
          </p:cNvPr>
          <p:cNvSpPr>
            <a:spLocks noGrp="1"/>
          </p:cNvSpPr>
          <p:nvPr>
            <p:ph type="dt" sz="half" idx="10"/>
          </p:nvPr>
        </p:nvSpPr>
        <p:spPr/>
        <p:txBody>
          <a:bodyPr/>
          <a:lstStyle/>
          <a:p>
            <a:fld id="{D6B49457-D6E8-4336-9769-448556F30103}" type="datetimeFigureOut">
              <a:rPr lang="de-DE" smtClean="0"/>
              <a:t>16.12.2022</a:t>
            </a:fld>
            <a:endParaRPr lang="de-DE"/>
          </a:p>
        </p:txBody>
      </p:sp>
      <p:sp>
        <p:nvSpPr>
          <p:cNvPr id="6" name="Fußzeilenplatzhalter 5">
            <a:extLst>
              <a:ext uri="{FF2B5EF4-FFF2-40B4-BE49-F238E27FC236}">
                <a16:creationId xmlns:a16="http://schemas.microsoft.com/office/drawing/2014/main" id="{A8BB6233-D196-40E2-B07C-3A9AC9539F9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FA4E19F-F94A-4A55-B922-7849287264FB}"/>
              </a:ext>
            </a:extLst>
          </p:cNvPr>
          <p:cNvSpPr>
            <a:spLocks noGrp="1"/>
          </p:cNvSpPr>
          <p:nvPr>
            <p:ph type="sldNum" sz="quarter" idx="12"/>
          </p:nvPr>
        </p:nvSpPr>
        <p:spPr/>
        <p:txBody>
          <a:bodyPr/>
          <a:lstStyle/>
          <a:p>
            <a:fld id="{99B62BBC-BA8A-4E8C-994E-1D07F0302595}" type="slidenum">
              <a:rPr lang="de-DE" smtClean="0"/>
              <a:t>‹N›</a:t>
            </a:fld>
            <a:endParaRPr lang="de-DE"/>
          </a:p>
        </p:txBody>
      </p:sp>
    </p:spTree>
    <p:extLst>
      <p:ext uri="{BB962C8B-B14F-4D97-AF65-F5344CB8AC3E}">
        <p14:creationId xmlns:p14="http://schemas.microsoft.com/office/powerpoint/2010/main" val="1284445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FB4F64-A510-4BEA-B226-6DCBF06032FF}"/>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5D361693-A284-4B54-88E8-6340B61C6B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C7694DA-CB11-4130-8A39-ED7D72E63E32}"/>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19C98E6B-533C-46C8-AEE7-5DD123F196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DFA8189-7019-40C5-B7D5-98794F6B201D}"/>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207776DD-8B1E-4EBB-8DD2-D71B29F0D4DB}"/>
              </a:ext>
            </a:extLst>
          </p:cNvPr>
          <p:cNvSpPr>
            <a:spLocks noGrp="1"/>
          </p:cNvSpPr>
          <p:nvPr>
            <p:ph type="dt" sz="half" idx="10"/>
          </p:nvPr>
        </p:nvSpPr>
        <p:spPr/>
        <p:txBody>
          <a:bodyPr/>
          <a:lstStyle/>
          <a:p>
            <a:fld id="{D6B49457-D6E8-4336-9769-448556F30103}" type="datetimeFigureOut">
              <a:rPr lang="de-DE" smtClean="0"/>
              <a:t>16.12.2022</a:t>
            </a:fld>
            <a:endParaRPr lang="de-DE"/>
          </a:p>
        </p:txBody>
      </p:sp>
      <p:sp>
        <p:nvSpPr>
          <p:cNvPr id="8" name="Fußzeilenplatzhalter 7">
            <a:extLst>
              <a:ext uri="{FF2B5EF4-FFF2-40B4-BE49-F238E27FC236}">
                <a16:creationId xmlns:a16="http://schemas.microsoft.com/office/drawing/2014/main" id="{0E704837-3153-4058-B098-A1A7DA92E059}"/>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6C56E6CA-6526-433E-937A-B42AC77671D2}"/>
              </a:ext>
            </a:extLst>
          </p:cNvPr>
          <p:cNvSpPr>
            <a:spLocks noGrp="1"/>
          </p:cNvSpPr>
          <p:nvPr>
            <p:ph type="sldNum" sz="quarter" idx="12"/>
          </p:nvPr>
        </p:nvSpPr>
        <p:spPr/>
        <p:txBody>
          <a:bodyPr/>
          <a:lstStyle/>
          <a:p>
            <a:fld id="{99B62BBC-BA8A-4E8C-994E-1D07F0302595}" type="slidenum">
              <a:rPr lang="de-DE" smtClean="0"/>
              <a:t>‹N›</a:t>
            </a:fld>
            <a:endParaRPr lang="de-DE"/>
          </a:p>
        </p:txBody>
      </p:sp>
    </p:spTree>
    <p:extLst>
      <p:ext uri="{BB962C8B-B14F-4D97-AF65-F5344CB8AC3E}">
        <p14:creationId xmlns:p14="http://schemas.microsoft.com/office/powerpoint/2010/main" val="2544714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8253DB-17AC-4DAC-AFE9-1CEF3DD75F0E}"/>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8EB8F5E1-5F61-40FD-A810-C897FFFAE54C}"/>
              </a:ext>
            </a:extLst>
          </p:cNvPr>
          <p:cNvSpPr>
            <a:spLocks noGrp="1"/>
          </p:cNvSpPr>
          <p:nvPr>
            <p:ph type="dt" sz="half" idx="10"/>
          </p:nvPr>
        </p:nvSpPr>
        <p:spPr/>
        <p:txBody>
          <a:bodyPr/>
          <a:lstStyle/>
          <a:p>
            <a:fld id="{D6B49457-D6E8-4336-9769-448556F30103}" type="datetimeFigureOut">
              <a:rPr lang="de-DE" smtClean="0"/>
              <a:t>16.12.2022</a:t>
            </a:fld>
            <a:endParaRPr lang="de-DE"/>
          </a:p>
        </p:txBody>
      </p:sp>
      <p:sp>
        <p:nvSpPr>
          <p:cNvPr id="4" name="Fußzeilenplatzhalter 3">
            <a:extLst>
              <a:ext uri="{FF2B5EF4-FFF2-40B4-BE49-F238E27FC236}">
                <a16:creationId xmlns:a16="http://schemas.microsoft.com/office/drawing/2014/main" id="{7C6CFEC9-7B64-402B-A2BD-67B8A1B46926}"/>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85237720-626B-493D-965F-F4965E9A55B6}"/>
              </a:ext>
            </a:extLst>
          </p:cNvPr>
          <p:cNvSpPr>
            <a:spLocks noGrp="1"/>
          </p:cNvSpPr>
          <p:nvPr>
            <p:ph type="sldNum" sz="quarter" idx="12"/>
          </p:nvPr>
        </p:nvSpPr>
        <p:spPr/>
        <p:txBody>
          <a:bodyPr/>
          <a:lstStyle/>
          <a:p>
            <a:fld id="{99B62BBC-BA8A-4E8C-994E-1D07F0302595}" type="slidenum">
              <a:rPr lang="de-DE" smtClean="0"/>
              <a:t>‹N›</a:t>
            </a:fld>
            <a:endParaRPr lang="de-DE"/>
          </a:p>
        </p:txBody>
      </p:sp>
    </p:spTree>
    <p:extLst>
      <p:ext uri="{BB962C8B-B14F-4D97-AF65-F5344CB8AC3E}">
        <p14:creationId xmlns:p14="http://schemas.microsoft.com/office/powerpoint/2010/main" val="4184685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23CC60F2-8988-4E23-BD24-1794BDB56B74}"/>
              </a:ext>
            </a:extLst>
          </p:cNvPr>
          <p:cNvSpPr>
            <a:spLocks noGrp="1"/>
          </p:cNvSpPr>
          <p:nvPr>
            <p:ph type="dt" sz="half" idx="10"/>
          </p:nvPr>
        </p:nvSpPr>
        <p:spPr/>
        <p:txBody>
          <a:bodyPr/>
          <a:lstStyle/>
          <a:p>
            <a:fld id="{D6B49457-D6E8-4336-9769-448556F30103}" type="datetimeFigureOut">
              <a:rPr lang="de-DE" smtClean="0"/>
              <a:t>16.12.2022</a:t>
            </a:fld>
            <a:endParaRPr lang="de-DE"/>
          </a:p>
        </p:txBody>
      </p:sp>
      <p:sp>
        <p:nvSpPr>
          <p:cNvPr id="3" name="Fußzeilenplatzhalter 2">
            <a:extLst>
              <a:ext uri="{FF2B5EF4-FFF2-40B4-BE49-F238E27FC236}">
                <a16:creationId xmlns:a16="http://schemas.microsoft.com/office/drawing/2014/main" id="{95A32044-5F8B-4395-BA1B-C2963F92F2F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463F7141-9D08-46A4-8FE2-AB8F25E2BEB5}"/>
              </a:ext>
            </a:extLst>
          </p:cNvPr>
          <p:cNvSpPr>
            <a:spLocks noGrp="1"/>
          </p:cNvSpPr>
          <p:nvPr>
            <p:ph type="sldNum" sz="quarter" idx="12"/>
          </p:nvPr>
        </p:nvSpPr>
        <p:spPr/>
        <p:txBody>
          <a:bodyPr/>
          <a:lstStyle/>
          <a:p>
            <a:fld id="{99B62BBC-BA8A-4E8C-994E-1D07F0302595}" type="slidenum">
              <a:rPr lang="de-DE" smtClean="0"/>
              <a:t>‹N›</a:t>
            </a:fld>
            <a:endParaRPr lang="de-DE"/>
          </a:p>
        </p:txBody>
      </p:sp>
    </p:spTree>
    <p:extLst>
      <p:ext uri="{BB962C8B-B14F-4D97-AF65-F5344CB8AC3E}">
        <p14:creationId xmlns:p14="http://schemas.microsoft.com/office/powerpoint/2010/main" val="1130026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085FF2-A736-4933-9FBC-ED8FDCE48E47}"/>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79B026A-729A-42A9-88C5-61D4760B98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BDABDE3F-C46F-4040-BA16-76FD5AFC15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8762397-20DE-4B46-BA88-9F6B44E86E78}"/>
              </a:ext>
            </a:extLst>
          </p:cNvPr>
          <p:cNvSpPr>
            <a:spLocks noGrp="1"/>
          </p:cNvSpPr>
          <p:nvPr>
            <p:ph type="dt" sz="half" idx="10"/>
          </p:nvPr>
        </p:nvSpPr>
        <p:spPr/>
        <p:txBody>
          <a:bodyPr/>
          <a:lstStyle/>
          <a:p>
            <a:fld id="{D6B49457-D6E8-4336-9769-448556F30103}" type="datetimeFigureOut">
              <a:rPr lang="de-DE" smtClean="0"/>
              <a:t>16.12.2022</a:t>
            </a:fld>
            <a:endParaRPr lang="de-DE"/>
          </a:p>
        </p:txBody>
      </p:sp>
      <p:sp>
        <p:nvSpPr>
          <p:cNvPr id="6" name="Fußzeilenplatzhalter 5">
            <a:extLst>
              <a:ext uri="{FF2B5EF4-FFF2-40B4-BE49-F238E27FC236}">
                <a16:creationId xmlns:a16="http://schemas.microsoft.com/office/drawing/2014/main" id="{ED77C11A-EFB1-41AF-8EE5-C0B28F921EF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D48CBB7-8923-48C7-A689-2C24CEC215CC}"/>
              </a:ext>
            </a:extLst>
          </p:cNvPr>
          <p:cNvSpPr>
            <a:spLocks noGrp="1"/>
          </p:cNvSpPr>
          <p:nvPr>
            <p:ph type="sldNum" sz="quarter" idx="12"/>
          </p:nvPr>
        </p:nvSpPr>
        <p:spPr/>
        <p:txBody>
          <a:bodyPr/>
          <a:lstStyle/>
          <a:p>
            <a:fld id="{99B62BBC-BA8A-4E8C-994E-1D07F0302595}" type="slidenum">
              <a:rPr lang="de-DE" smtClean="0"/>
              <a:t>‹N›</a:t>
            </a:fld>
            <a:endParaRPr lang="de-DE"/>
          </a:p>
        </p:txBody>
      </p:sp>
    </p:spTree>
    <p:extLst>
      <p:ext uri="{BB962C8B-B14F-4D97-AF65-F5344CB8AC3E}">
        <p14:creationId xmlns:p14="http://schemas.microsoft.com/office/powerpoint/2010/main" val="191190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B2AF85-FF39-4D8B-AF35-FC47FCBFE86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4DDAC5F1-B3F0-4BAF-B499-E17C5D0DE0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5596E7A5-6F97-47F5-9D43-E1A6555E5C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5585BCC-026A-4C94-8CCA-4B650A19FBD3}"/>
              </a:ext>
            </a:extLst>
          </p:cNvPr>
          <p:cNvSpPr>
            <a:spLocks noGrp="1"/>
          </p:cNvSpPr>
          <p:nvPr>
            <p:ph type="dt" sz="half" idx="10"/>
          </p:nvPr>
        </p:nvSpPr>
        <p:spPr/>
        <p:txBody>
          <a:bodyPr/>
          <a:lstStyle/>
          <a:p>
            <a:fld id="{D6B49457-D6E8-4336-9769-448556F30103}" type="datetimeFigureOut">
              <a:rPr lang="de-DE" smtClean="0"/>
              <a:t>16.12.2022</a:t>
            </a:fld>
            <a:endParaRPr lang="de-DE"/>
          </a:p>
        </p:txBody>
      </p:sp>
      <p:sp>
        <p:nvSpPr>
          <p:cNvPr id="6" name="Fußzeilenplatzhalter 5">
            <a:extLst>
              <a:ext uri="{FF2B5EF4-FFF2-40B4-BE49-F238E27FC236}">
                <a16:creationId xmlns:a16="http://schemas.microsoft.com/office/drawing/2014/main" id="{0241150D-ED86-44EF-BE42-2AB9AC5754C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08F556D8-1CA5-4B7E-AB70-0716E0774106}"/>
              </a:ext>
            </a:extLst>
          </p:cNvPr>
          <p:cNvSpPr>
            <a:spLocks noGrp="1"/>
          </p:cNvSpPr>
          <p:nvPr>
            <p:ph type="sldNum" sz="quarter" idx="12"/>
          </p:nvPr>
        </p:nvSpPr>
        <p:spPr/>
        <p:txBody>
          <a:bodyPr/>
          <a:lstStyle/>
          <a:p>
            <a:fld id="{99B62BBC-BA8A-4E8C-994E-1D07F0302595}" type="slidenum">
              <a:rPr lang="de-DE" smtClean="0"/>
              <a:t>‹N›</a:t>
            </a:fld>
            <a:endParaRPr lang="de-DE"/>
          </a:p>
        </p:txBody>
      </p:sp>
    </p:spTree>
    <p:extLst>
      <p:ext uri="{BB962C8B-B14F-4D97-AF65-F5344CB8AC3E}">
        <p14:creationId xmlns:p14="http://schemas.microsoft.com/office/powerpoint/2010/main" val="4161673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64C0A30-213A-41DB-86D1-9873FE9A99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EA686E26-7642-4316-8DAC-52490BEC90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FEDBBA3-D41B-45D5-81B7-445129A544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B49457-D6E8-4336-9769-448556F30103}" type="datetimeFigureOut">
              <a:rPr lang="de-DE" smtClean="0"/>
              <a:t>16.12.2022</a:t>
            </a:fld>
            <a:endParaRPr lang="de-DE"/>
          </a:p>
        </p:txBody>
      </p:sp>
      <p:sp>
        <p:nvSpPr>
          <p:cNvPr id="5" name="Fußzeilenplatzhalter 4">
            <a:extLst>
              <a:ext uri="{FF2B5EF4-FFF2-40B4-BE49-F238E27FC236}">
                <a16:creationId xmlns:a16="http://schemas.microsoft.com/office/drawing/2014/main" id="{8F0F20AD-E97A-4F79-AE83-C202647F0A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E7980BE3-EF55-4F23-9418-F26968EAF0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B62BBC-BA8A-4E8C-994E-1D07F0302595}" type="slidenum">
              <a:rPr lang="de-DE" smtClean="0"/>
              <a:t>‹N›</a:t>
            </a:fld>
            <a:endParaRPr lang="de-DE"/>
          </a:p>
        </p:txBody>
      </p:sp>
    </p:spTree>
    <p:extLst>
      <p:ext uri="{BB962C8B-B14F-4D97-AF65-F5344CB8AC3E}">
        <p14:creationId xmlns:p14="http://schemas.microsoft.com/office/powerpoint/2010/main" val="24371755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84BE3BE-670B-40F1-B5F8-5A99598C7F85}"/>
              </a:ext>
            </a:extLst>
          </p:cNvPr>
          <p:cNvSpPr/>
          <p:nvPr/>
        </p:nvSpPr>
        <p:spPr>
          <a:xfrm>
            <a:off x="10528143" y="6401305"/>
            <a:ext cx="1592305" cy="369332"/>
          </a:xfrm>
          <a:prstGeom prst="rect">
            <a:avLst/>
          </a:prstGeom>
        </p:spPr>
        <p:txBody>
          <a:bodyPr wrap="square">
            <a:spAutoFit/>
          </a:bodyPr>
          <a:lstStyle/>
          <a:p>
            <a:r>
              <a:rPr lang="en-GB" b="1" dirty="0"/>
              <a:t>SLR-59-09</a:t>
            </a:r>
          </a:p>
        </p:txBody>
      </p:sp>
      <p:grpSp>
        <p:nvGrpSpPr>
          <p:cNvPr id="3" name="Group 22">
            <a:extLst>
              <a:ext uri="{FF2B5EF4-FFF2-40B4-BE49-F238E27FC236}">
                <a16:creationId xmlns:a16="http://schemas.microsoft.com/office/drawing/2014/main" id="{E6FFB8C7-6CEB-4DC5-A33A-4B664B7E8E10}"/>
              </a:ext>
            </a:extLst>
          </p:cNvPr>
          <p:cNvGrpSpPr/>
          <p:nvPr/>
        </p:nvGrpSpPr>
        <p:grpSpPr>
          <a:xfrm>
            <a:off x="11495439" y="122849"/>
            <a:ext cx="576000" cy="585125"/>
            <a:chOff x="689880" y="173403"/>
            <a:chExt cx="576000" cy="585125"/>
          </a:xfrm>
        </p:grpSpPr>
        <p:sp>
          <p:nvSpPr>
            <p:cNvPr id="4" name="CustomShape 4">
              <a:extLst>
                <a:ext uri="{FF2B5EF4-FFF2-40B4-BE49-F238E27FC236}">
                  <a16:creationId xmlns:a16="http://schemas.microsoft.com/office/drawing/2014/main" id="{E35D4246-1752-467A-9082-B025F8ACC393}"/>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5" name="CustomShape 5">
              <a:extLst>
                <a:ext uri="{FF2B5EF4-FFF2-40B4-BE49-F238E27FC236}">
                  <a16:creationId xmlns:a16="http://schemas.microsoft.com/office/drawing/2014/main" id="{BA56A81D-C2F8-45EC-A102-BB05134B1CFC}"/>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sp>
        <p:nvSpPr>
          <p:cNvPr id="6" name="Textfeld 5">
            <a:extLst>
              <a:ext uri="{FF2B5EF4-FFF2-40B4-BE49-F238E27FC236}">
                <a16:creationId xmlns:a16="http://schemas.microsoft.com/office/drawing/2014/main" id="{9141AA36-2937-4AB3-80A2-597CBE178656}"/>
              </a:ext>
            </a:extLst>
          </p:cNvPr>
          <p:cNvSpPr txBox="1"/>
          <p:nvPr/>
        </p:nvSpPr>
        <p:spPr>
          <a:xfrm>
            <a:off x="530943" y="127819"/>
            <a:ext cx="10788072"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Unique Identifier</a:t>
            </a:r>
          </a:p>
        </p:txBody>
      </p:sp>
      <p:sp>
        <p:nvSpPr>
          <p:cNvPr id="8" name="Textfeld 7">
            <a:extLst>
              <a:ext uri="{FF2B5EF4-FFF2-40B4-BE49-F238E27FC236}">
                <a16:creationId xmlns:a16="http://schemas.microsoft.com/office/drawing/2014/main" id="{285DD6DF-16D4-45B1-8F7C-9FA6E2E6E2AB}"/>
              </a:ext>
            </a:extLst>
          </p:cNvPr>
          <p:cNvSpPr txBox="1"/>
          <p:nvPr/>
        </p:nvSpPr>
        <p:spPr>
          <a:xfrm>
            <a:off x="530942" y="1275922"/>
            <a:ext cx="10788071" cy="2923877"/>
          </a:xfrm>
          <a:prstGeom prst="rect">
            <a:avLst/>
          </a:prstGeom>
          <a:noFill/>
        </p:spPr>
        <p:txBody>
          <a:bodyPr wrap="square">
            <a:spAutoFit/>
          </a:bodyPr>
          <a:lstStyle/>
          <a:p>
            <a:pPr algn="just"/>
            <a:r>
              <a:rPr lang="en-US" sz="1600" b="1" i="0" u="none" strike="noStrike" baseline="0" dirty="0">
                <a:solidFill>
                  <a:srgbClr val="000000"/>
                </a:solidFill>
                <a:latin typeface="Times New Roman" panose="02020603050405020304" pitchFamily="18" charset="0"/>
              </a:rPr>
              <a:t>Result of GRE 87 (ECE/TRANS/WP.29/GRE/87)</a:t>
            </a:r>
          </a:p>
          <a:p>
            <a:pPr algn="just"/>
            <a:endParaRPr lang="en-US" sz="1400" b="0" i="0" u="none" strike="noStrike" baseline="0" dirty="0">
              <a:solidFill>
                <a:srgbClr val="000000"/>
              </a:solidFill>
              <a:latin typeface="Times New Roman" panose="02020603050405020304" pitchFamily="18" charset="0"/>
            </a:endParaRPr>
          </a:p>
          <a:p>
            <a:pPr algn="just"/>
            <a:r>
              <a:rPr lang="en-US" sz="1400" b="0" i="0" u="none" strike="noStrike" baseline="0" dirty="0">
                <a:solidFill>
                  <a:srgbClr val="000000"/>
                </a:solidFill>
                <a:latin typeface="Times New Roman" panose="02020603050405020304" pitchFamily="18" charset="0"/>
              </a:rPr>
              <a:t>9. 	GRE noted that the use of UI for a particular UN Regulation should only be possible when the following two conditions are met: </a:t>
            </a:r>
          </a:p>
          <a:p>
            <a:pPr algn="just"/>
            <a:r>
              <a:rPr lang="en-US" sz="1400" b="0" i="0" u="none" strike="noStrike" baseline="0" dirty="0">
                <a:solidFill>
                  <a:srgbClr val="000000"/>
                </a:solidFill>
                <a:latin typeface="Times New Roman" panose="02020603050405020304" pitchFamily="18" charset="0"/>
              </a:rPr>
              <a:t>	• the corresponding summary document has been defined in the Regulation; and </a:t>
            </a:r>
          </a:p>
          <a:p>
            <a:pPr algn="just"/>
            <a:r>
              <a:rPr lang="en-US" sz="1400" b="0" i="0" u="none" strike="noStrike" baseline="0" dirty="0">
                <a:solidFill>
                  <a:srgbClr val="000000"/>
                </a:solidFill>
                <a:latin typeface="Times New Roman" panose="02020603050405020304" pitchFamily="18" charset="0"/>
              </a:rPr>
              <a:t>	• DETA is providing access to the Summary Document. </a:t>
            </a:r>
          </a:p>
          <a:p>
            <a:pPr algn="just"/>
            <a:endParaRPr lang="de-DE" sz="1400" b="0" i="0" u="none" strike="noStrike" baseline="0" dirty="0">
              <a:solidFill>
                <a:srgbClr val="000000"/>
              </a:solidFill>
              <a:latin typeface="Times New Roman" panose="02020603050405020304" pitchFamily="18" charset="0"/>
            </a:endParaRPr>
          </a:p>
          <a:p>
            <a:pPr algn="just"/>
            <a:r>
              <a:rPr lang="en-US" sz="1400" b="0" i="0" u="none" strike="noStrike" baseline="0" dirty="0">
                <a:solidFill>
                  <a:srgbClr val="000000"/>
                </a:solidFill>
                <a:latin typeface="Times New Roman" panose="02020603050405020304" pitchFamily="18" charset="0"/>
              </a:rPr>
              <a:t>10. 	To stress these requirements, the expert from EC proposed an amendment (</a:t>
            </a:r>
            <a:r>
              <a:rPr lang="en-US" sz="1400" b="0" i="0" u="none" strike="noStrike" baseline="0" dirty="0">
                <a:solidFill>
                  <a:srgbClr val="000000"/>
                </a:solidFill>
                <a:highlight>
                  <a:srgbClr val="FFFF00"/>
                </a:highlight>
                <a:latin typeface="Times New Roman" panose="02020603050405020304" pitchFamily="18" charset="0"/>
              </a:rPr>
              <a:t>GRE-87-24-Rev.1</a:t>
            </a:r>
            <a:r>
              <a:rPr lang="en-US" sz="1400" b="0" i="0" u="none" strike="noStrike" baseline="0" dirty="0">
                <a:solidFill>
                  <a:srgbClr val="000000"/>
                </a:solidFill>
                <a:latin typeface="Times New Roman" panose="02020603050405020304" pitchFamily="18" charset="0"/>
              </a:rPr>
              <a:t>). </a:t>
            </a:r>
            <a:r>
              <a:rPr lang="en-US" sz="1400" b="0" i="0" u="sng" strike="noStrike" baseline="0" dirty="0">
                <a:solidFill>
                  <a:srgbClr val="000000"/>
                </a:solidFill>
                <a:latin typeface="Times New Roman" panose="02020603050405020304" pitchFamily="18" charset="0"/>
              </a:rPr>
              <a:t>GRE adopted the proposal </a:t>
            </a:r>
            <a:r>
              <a:rPr lang="en-US" sz="1400" b="0" i="0" u="none" strike="noStrike" baseline="0" dirty="0">
                <a:solidFill>
                  <a:srgbClr val="000000"/>
                </a:solidFill>
                <a:latin typeface="Times New Roman" panose="02020603050405020304" pitchFamily="18" charset="0"/>
              </a:rPr>
              <a:t>and 	</a:t>
            </a:r>
            <a:r>
              <a:rPr lang="en-US" sz="1400" dirty="0">
                <a:solidFill>
                  <a:srgbClr val="000000"/>
                </a:solidFill>
                <a:latin typeface="Times New Roman" panose="02020603050405020304" pitchFamily="18" charset="0"/>
              </a:rPr>
              <a:t>r</a:t>
            </a:r>
            <a:r>
              <a:rPr lang="en-US" sz="1400" b="0" i="0" u="none" strike="noStrike" baseline="0" dirty="0">
                <a:solidFill>
                  <a:srgbClr val="000000"/>
                </a:solidFill>
                <a:latin typeface="Times New Roman" panose="02020603050405020304" pitchFamily="18" charset="0"/>
              </a:rPr>
              <a:t>equested the secretariat to submit it for consideration and vote at the March 2023 sessions of WP.29 and AC.1 as a draft Supplement to 	the 00 and 01 series of amendments to UN Regulations Nos. 148, 149 and 150. </a:t>
            </a:r>
          </a:p>
          <a:p>
            <a:pPr algn="just"/>
            <a:endParaRPr lang="en-US" sz="1400" b="0" i="0" u="none" strike="noStrike" baseline="0" dirty="0">
              <a:solidFill>
                <a:srgbClr val="000000"/>
              </a:solidFill>
              <a:latin typeface="Times New Roman" panose="02020603050405020304" pitchFamily="18" charset="0"/>
            </a:endParaRPr>
          </a:p>
          <a:p>
            <a:pPr algn="just"/>
            <a:r>
              <a:rPr lang="en-US" sz="1400" b="0" i="0" u="none" strike="noStrike" baseline="0" dirty="0">
                <a:solidFill>
                  <a:srgbClr val="000000"/>
                </a:solidFill>
                <a:latin typeface="Times New Roman" panose="02020603050405020304" pitchFamily="18" charset="0"/>
              </a:rPr>
              <a:t>11. 	In the context of possible replacement of traditional approval markings by UI, the expert from CITA presented a proposal with the aim 	to ensure the availability of sufficient information on the device for periodic and roadside inspections 	(ECE/TRANS/WP.29/GRE/2022/13 and GRE-87-07). </a:t>
            </a:r>
            <a:r>
              <a:rPr lang="en-US" sz="1400" b="0" i="0" u="sng" strike="noStrike" baseline="0" dirty="0">
                <a:solidFill>
                  <a:srgbClr val="000000"/>
                </a:solidFill>
                <a:latin typeface="Times New Roman" panose="02020603050405020304" pitchFamily="18" charset="0"/>
              </a:rPr>
              <a:t>GRE agreed to revert to this proposal at the next session</a:t>
            </a:r>
            <a:r>
              <a:rPr lang="en-US" sz="1400" b="0" i="0" u="none" strike="noStrike" baseline="0" dirty="0">
                <a:solidFill>
                  <a:srgbClr val="000000"/>
                </a:solidFill>
                <a:latin typeface="Times New Roman" panose="02020603050405020304" pitchFamily="18" charset="0"/>
              </a:rPr>
              <a:t>. </a:t>
            </a:r>
            <a:endParaRPr lang="de-DE" sz="1400" dirty="0"/>
          </a:p>
        </p:txBody>
      </p:sp>
      <p:sp>
        <p:nvSpPr>
          <p:cNvPr id="10" name="Textfeld 9">
            <a:extLst>
              <a:ext uri="{FF2B5EF4-FFF2-40B4-BE49-F238E27FC236}">
                <a16:creationId xmlns:a16="http://schemas.microsoft.com/office/drawing/2014/main" id="{132634FC-68F5-456C-9F93-A842EFC36F2D}"/>
              </a:ext>
            </a:extLst>
          </p:cNvPr>
          <p:cNvSpPr txBox="1"/>
          <p:nvPr/>
        </p:nvSpPr>
        <p:spPr>
          <a:xfrm>
            <a:off x="528670" y="4408102"/>
            <a:ext cx="10790343" cy="1200329"/>
          </a:xfrm>
          <a:prstGeom prst="rect">
            <a:avLst/>
          </a:prstGeom>
          <a:noFill/>
        </p:spPr>
        <p:txBody>
          <a:bodyPr wrap="square">
            <a:spAutoFit/>
          </a:bodyPr>
          <a:lstStyle/>
          <a:p>
            <a:pPr algn="just"/>
            <a:r>
              <a:rPr lang="en-US" sz="1600" b="1" i="0" u="none" strike="noStrike" baseline="0" dirty="0">
                <a:solidFill>
                  <a:srgbClr val="000000"/>
                </a:solidFill>
                <a:highlight>
                  <a:srgbClr val="FFFF00"/>
                </a:highlight>
                <a:latin typeface="Times New Roman" panose="02020603050405020304" pitchFamily="18" charset="0"/>
              </a:rPr>
              <a:t>GRE-87-24-Rev.1</a:t>
            </a:r>
            <a:endParaRPr lang="de-DE" sz="1600" b="1" i="0" u="none" strike="noStrike" baseline="0" dirty="0">
              <a:solidFill>
                <a:srgbClr val="000000"/>
              </a:solidFill>
              <a:latin typeface="Times New Roman" panose="02020603050405020304" pitchFamily="18" charset="0"/>
            </a:endParaRPr>
          </a:p>
          <a:p>
            <a:pPr algn="just"/>
            <a:r>
              <a:rPr lang="en-US" sz="1400" b="0" i="0" u="none" strike="noStrike" baseline="0" dirty="0">
                <a:solidFill>
                  <a:srgbClr val="000000"/>
                </a:solidFill>
                <a:latin typeface="Times New Roman" panose="02020603050405020304" pitchFamily="18" charset="0"/>
              </a:rPr>
              <a:t>Add a sentence (in bold) in the last paragraph of the Introduction section of UN Regulations Nos. 148, 149 and 150: </a:t>
            </a:r>
          </a:p>
          <a:p>
            <a:pPr algn="just"/>
            <a:r>
              <a:rPr lang="en-US" sz="1400" b="0" i="0" u="none" strike="noStrike" baseline="0" dirty="0">
                <a:solidFill>
                  <a:srgbClr val="000000"/>
                </a:solidFill>
                <a:latin typeface="Times New Roman" panose="02020603050405020304" pitchFamily="18" charset="0"/>
              </a:rPr>
              <a:t>“… the use of conventional type approval markings is required until the use of the "Unique Identifier" is enabled. </a:t>
            </a:r>
          </a:p>
          <a:p>
            <a:pPr algn="just"/>
            <a:r>
              <a:rPr lang="en-US" sz="1400" b="1" i="0" u="none" strike="noStrike" baseline="0" dirty="0">
                <a:solidFill>
                  <a:srgbClr val="000000"/>
                </a:solidFill>
                <a:latin typeface="Times New Roman" panose="02020603050405020304" pitchFamily="18" charset="0"/>
              </a:rPr>
              <a:t>In addition, the use of the “Unique Identifier” shall only be possible if the corresponding Summary Document (ECE/TRANS/WP.29/1159, paragraph 89) has been defined in this Regulation and the database is providing access to the Summary Document.</a:t>
            </a:r>
            <a:r>
              <a:rPr lang="en-US" sz="1400" b="0" i="0" u="none" strike="noStrike" baseline="0" dirty="0">
                <a:solidFill>
                  <a:srgbClr val="000000"/>
                </a:solidFill>
                <a:latin typeface="Times New Roman" panose="02020603050405020304" pitchFamily="18" charset="0"/>
              </a:rPr>
              <a:t>” </a:t>
            </a:r>
            <a:endParaRPr lang="de-DE" sz="1400" dirty="0"/>
          </a:p>
        </p:txBody>
      </p:sp>
    </p:spTree>
    <p:extLst>
      <p:ext uri="{BB962C8B-B14F-4D97-AF65-F5344CB8AC3E}">
        <p14:creationId xmlns:p14="http://schemas.microsoft.com/office/powerpoint/2010/main" val="1447887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252799C0-B935-4C68-A6FA-FD820799B77C}"/>
              </a:ext>
            </a:extLst>
          </p:cNvPr>
          <p:cNvPicPr>
            <a:picLocks noChangeAspect="1"/>
          </p:cNvPicPr>
          <p:nvPr/>
        </p:nvPicPr>
        <p:blipFill rotWithShape="1">
          <a:blip r:embed="rId2">
            <a:extLst>
              <a:ext uri="{28A0092B-C50C-407E-A947-70E740481C1C}">
                <a14:useLocalDpi xmlns:a14="http://schemas.microsoft.com/office/drawing/2010/main" val="0"/>
              </a:ext>
            </a:extLst>
          </a:blip>
          <a:srcRect l="22731" t="2388" r="22101" b="2061"/>
          <a:stretch/>
        </p:blipFill>
        <p:spPr>
          <a:xfrm>
            <a:off x="1723413" y="2256655"/>
            <a:ext cx="1059889" cy="1207707"/>
          </a:xfrm>
          <a:prstGeom prst="rect">
            <a:avLst/>
          </a:prstGeom>
        </p:spPr>
      </p:pic>
      <p:sp>
        <p:nvSpPr>
          <p:cNvPr id="8" name="TextBox 101">
            <a:extLst>
              <a:ext uri="{FF2B5EF4-FFF2-40B4-BE49-F238E27FC236}">
                <a16:creationId xmlns:a16="http://schemas.microsoft.com/office/drawing/2014/main" id="{705E722D-083D-4ADF-A3B9-F8FBCF5F0BEF}"/>
              </a:ext>
            </a:extLst>
          </p:cNvPr>
          <p:cNvSpPr txBox="1"/>
          <p:nvPr/>
        </p:nvSpPr>
        <p:spPr>
          <a:xfrm>
            <a:off x="2038115" y="4223310"/>
            <a:ext cx="567118" cy="584775"/>
          </a:xfrm>
          <a:prstGeom prst="rect">
            <a:avLst/>
          </a:prstGeom>
          <a:noFill/>
        </p:spPr>
        <p:txBody>
          <a:bodyPr wrap="square" rtlCol="0">
            <a:spAutoFit/>
          </a:bodyPr>
          <a:lstStyle/>
          <a:p>
            <a:r>
              <a:rPr lang="en-US" sz="3200" dirty="0"/>
              <a:t>E</a:t>
            </a:r>
            <a:r>
              <a:rPr lang="en-US" dirty="0"/>
              <a:t>6</a:t>
            </a:r>
          </a:p>
        </p:txBody>
      </p:sp>
      <p:sp>
        <p:nvSpPr>
          <p:cNvPr id="9" name="Oval 102">
            <a:extLst>
              <a:ext uri="{FF2B5EF4-FFF2-40B4-BE49-F238E27FC236}">
                <a16:creationId xmlns:a16="http://schemas.microsoft.com/office/drawing/2014/main" id="{A5859265-DF81-4C10-966E-9B3546E69D9E}"/>
              </a:ext>
            </a:extLst>
          </p:cNvPr>
          <p:cNvSpPr/>
          <p:nvPr/>
        </p:nvSpPr>
        <p:spPr>
          <a:xfrm>
            <a:off x="2029712" y="4278934"/>
            <a:ext cx="532518" cy="53251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 name="TextBox 117">
            <a:extLst>
              <a:ext uri="{FF2B5EF4-FFF2-40B4-BE49-F238E27FC236}">
                <a16:creationId xmlns:a16="http://schemas.microsoft.com/office/drawing/2014/main" id="{6748488D-24AF-42CD-A913-CF51DEE2BB42}"/>
              </a:ext>
            </a:extLst>
          </p:cNvPr>
          <p:cNvSpPr txBox="1"/>
          <p:nvPr/>
        </p:nvSpPr>
        <p:spPr>
          <a:xfrm>
            <a:off x="1761579" y="4846164"/>
            <a:ext cx="1120190" cy="467436"/>
          </a:xfrm>
          <a:prstGeom prst="rect">
            <a:avLst/>
          </a:prstGeom>
          <a:noFill/>
        </p:spPr>
        <p:txBody>
          <a:bodyPr wrap="square" rtlCol="0">
            <a:spAutoFit/>
          </a:bodyPr>
          <a:lstStyle/>
          <a:p>
            <a:pPr algn="ctr">
              <a:lnSpc>
                <a:spcPts val="1400"/>
              </a:lnSpc>
            </a:pPr>
            <a:r>
              <a:rPr lang="en-US" sz="1600" dirty="0"/>
              <a:t>R149 01 1122</a:t>
            </a:r>
          </a:p>
        </p:txBody>
      </p:sp>
      <p:sp>
        <p:nvSpPr>
          <p:cNvPr id="11" name="TextBox 117">
            <a:extLst>
              <a:ext uri="{FF2B5EF4-FFF2-40B4-BE49-F238E27FC236}">
                <a16:creationId xmlns:a16="http://schemas.microsoft.com/office/drawing/2014/main" id="{255F36AE-08C8-416D-A2B6-AB5C1A53DF49}"/>
              </a:ext>
            </a:extLst>
          </p:cNvPr>
          <p:cNvSpPr txBox="1"/>
          <p:nvPr/>
        </p:nvSpPr>
        <p:spPr>
          <a:xfrm>
            <a:off x="1909768" y="3792888"/>
            <a:ext cx="873534" cy="477054"/>
          </a:xfrm>
          <a:prstGeom prst="rect">
            <a:avLst/>
          </a:prstGeom>
          <a:noFill/>
        </p:spPr>
        <p:txBody>
          <a:bodyPr wrap="square" rtlCol="0">
            <a:spAutoFit/>
          </a:bodyPr>
          <a:lstStyle/>
          <a:p>
            <a:pPr algn="ctr">
              <a:lnSpc>
                <a:spcPts val="3000"/>
              </a:lnSpc>
            </a:pPr>
            <a:r>
              <a:rPr lang="en-US" sz="1600" dirty="0"/>
              <a:t>F3  K PL</a:t>
            </a:r>
          </a:p>
        </p:txBody>
      </p:sp>
      <p:cxnSp>
        <p:nvCxnSpPr>
          <p:cNvPr id="13" name="Gerade Verbindung mit Pfeil 12">
            <a:extLst>
              <a:ext uri="{FF2B5EF4-FFF2-40B4-BE49-F238E27FC236}">
                <a16:creationId xmlns:a16="http://schemas.microsoft.com/office/drawing/2014/main" id="{B672B281-DC5B-470C-8F8C-71454B7D24EB}"/>
              </a:ext>
            </a:extLst>
          </p:cNvPr>
          <p:cNvCxnSpPr>
            <a:cxnSpLocks/>
          </p:cNvCxnSpPr>
          <p:nvPr/>
        </p:nvCxnSpPr>
        <p:spPr>
          <a:xfrm>
            <a:off x="2003474" y="4170405"/>
            <a:ext cx="256710" cy="0"/>
          </a:xfrm>
          <a:prstGeom prst="straightConnector1">
            <a:avLst/>
          </a:prstGeom>
          <a:ln w="285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59" name="Rechteck 58">
            <a:extLst>
              <a:ext uri="{FF2B5EF4-FFF2-40B4-BE49-F238E27FC236}">
                <a16:creationId xmlns:a16="http://schemas.microsoft.com/office/drawing/2014/main" id="{9D5E3C15-1650-4720-B61D-DFDDFD9BBD0F}"/>
              </a:ext>
            </a:extLst>
          </p:cNvPr>
          <p:cNvSpPr/>
          <p:nvPr/>
        </p:nvSpPr>
        <p:spPr>
          <a:xfrm>
            <a:off x="1768353" y="3775655"/>
            <a:ext cx="1059889" cy="156491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8" name="Group 22">
            <a:extLst>
              <a:ext uri="{FF2B5EF4-FFF2-40B4-BE49-F238E27FC236}">
                <a16:creationId xmlns:a16="http://schemas.microsoft.com/office/drawing/2014/main" id="{E4902D9D-7F9D-478F-B5F2-ABAB8EB32EAB}"/>
              </a:ext>
            </a:extLst>
          </p:cNvPr>
          <p:cNvGrpSpPr/>
          <p:nvPr/>
        </p:nvGrpSpPr>
        <p:grpSpPr>
          <a:xfrm>
            <a:off x="11495439" y="122849"/>
            <a:ext cx="576000" cy="585125"/>
            <a:chOff x="689880" y="173403"/>
            <a:chExt cx="576000" cy="585125"/>
          </a:xfrm>
        </p:grpSpPr>
        <p:sp>
          <p:nvSpPr>
            <p:cNvPr id="79" name="CustomShape 4">
              <a:extLst>
                <a:ext uri="{FF2B5EF4-FFF2-40B4-BE49-F238E27FC236}">
                  <a16:creationId xmlns:a16="http://schemas.microsoft.com/office/drawing/2014/main" id="{A6A1A6DD-CCD7-4011-94C2-45CF3AD0EEA2}"/>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80" name="CustomShape 5">
              <a:extLst>
                <a:ext uri="{FF2B5EF4-FFF2-40B4-BE49-F238E27FC236}">
                  <a16:creationId xmlns:a16="http://schemas.microsoft.com/office/drawing/2014/main" id="{D7A87782-FBC4-4ABA-84B1-0DC505C5084C}"/>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sp>
        <p:nvSpPr>
          <p:cNvPr id="81" name="Textfeld 80">
            <a:extLst>
              <a:ext uri="{FF2B5EF4-FFF2-40B4-BE49-F238E27FC236}">
                <a16:creationId xmlns:a16="http://schemas.microsoft.com/office/drawing/2014/main" id="{E25D2D37-0A7C-4C88-9759-4D9F63E83149}"/>
              </a:ext>
            </a:extLst>
          </p:cNvPr>
          <p:cNvSpPr txBox="1"/>
          <p:nvPr/>
        </p:nvSpPr>
        <p:spPr>
          <a:xfrm>
            <a:off x="530943" y="127819"/>
            <a:ext cx="10788072"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Unique Identifier if used as described now</a:t>
            </a:r>
          </a:p>
        </p:txBody>
      </p:sp>
      <p:sp>
        <p:nvSpPr>
          <p:cNvPr id="82" name="TextBox 101">
            <a:extLst>
              <a:ext uri="{FF2B5EF4-FFF2-40B4-BE49-F238E27FC236}">
                <a16:creationId xmlns:a16="http://schemas.microsoft.com/office/drawing/2014/main" id="{51550AAA-FAA6-4AF9-B8C7-F3B8B7D52CF3}"/>
              </a:ext>
            </a:extLst>
          </p:cNvPr>
          <p:cNvSpPr txBox="1"/>
          <p:nvPr/>
        </p:nvSpPr>
        <p:spPr>
          <a:xfrm>
            <a:off x="7617933" y="4344483"/>
            <a:ext cx="567118" cy="584775"/>
          </a:xfrm>
          <a:prstGeom prst="rect">
            <a:avLst/>
          </a:prstGeom>
          <a:noFill/>
        </p:spPr>
        <p:txBody>
          <a:bodyPr wrap="square" rtlCol="0">
            <a:spAutoFit/>
          </a:bodyPr>
          <a:lstStyle/>
          <a:p>
            <a:r>
              <a:rPr lang="en-US" sz="3200" dirty="0"/>
              <a:t>E</a:t>
            </a:r>
            <a:r>
              <a:rPr lang="en-US" dirty="0"/>
              <a:t>6</a:t>
            </a:r>
          </a:p>
        </p:txBody>
      </p:sp>
      <p:sp>
        <p:nvSpPr>
          <p:cNvPr id="83" name="Oval 102">
            <a:extLst>
              <a:ext uri="{FF2B5EF4-FFF2-40B4-BE49-F238E27FC236}">
                <a16:creationId xmlns:a16="http://schemas.microsoft.com/office/drawing/2014/main" id="{7AB6FDE1-028C-4943-952B-19BB8021F37C}"/>
              </a:ext>
            </a:extLst>
          </p:cNvPr>
          <p:cNvSpPr/>
          <p:nvPr/>
        </p:nvSpPr>
        <p:spPr>
          <a:xfrm>
            <a:off x="7609530" y="4400107"/>
            <a:ext cx="532518" cy="53251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6" name="TextBox 117">
            <a:extLst>
              <a:ext uri="{FF2B5EF4-FFF2-40B4-BE49-F238E27FC236}">
                <a16:creationId xmlns:a16="http://schemas.microsoft.com/office/drawing/2014/main" id="{E29970B5-71FB-428E-9481-A77294783319}"/>
              </a:ext>
            </a:extLst>
          </p:cNvPr>
          <p:cNvSpPr txBox="1"/>
          <p:nvPr/>
        </p:nvSpPr>
        <p:spPr>
          <a:xfrm>
            <a:off x="7251495" y="4876888"/>
            <a:ext cx="1293256" cy="434991"/>
          </a:xfrm>
          <a:prstGeom prst="rect">
            <a:avLst/>
          </a:prstGeom>
          <a:noFill/>
        </p:spPr>
        <p:txBody>
          <a:bodyPr wrap="square" rtlCol="0">
            <a:spAutoFit/>
          </a:bodyPr>
          <a:lstStyle/>
          <a:p>
            <a:pPr algn="ctr">
              <a:lnSpc>
                <a:spcPts val="3000"/>
              </a:lnSpc>
            </a:pPr>
            <a:r>
              <a:rPr lang="en-US" sz="1600" dirty="0"/>
              <a:t>R14901 1122</a:t>
            </a:r>
          </a:p>
        </p:txBody>
      </p:sp>
      <p:sp>
        <p:nvSpPr>
          <p:cNvPr id="87" name="TextBox 117">
            <a:extLst>
              <a:ext uri="{FF2B5EF4-FFF2-40B4-BE49-F238E27FC236}">
                <a16:creationId xmlns:a16="http://schemas.microsoft.com/office/drawing/2014/main" id="{66A33413-A030-423F-BEC8-2A347861D953}"/>
              </a:ext>
            </a:extLst>
          </p:cNvPr>
          <p:cNvSpPr txBox="1"/>
          <p:nvPr/>
        </p:nvSpPr>
        <p:spPr>
          <a:xfrm>
            <a:off x="7452551" y="3865218"/>
            <a:ext cx="873534" cy="477054"/>
          </a:xfrm>
          <a:prstGeom prst="rect">
            <a:avLst/>
          </a:prstGeom>
          <a:noFill/>
        </p:spPr>
        <p:txBody>
          <a:bodyPr wrap="square" rtlCol="0">
            <a:spAutoFit/>
          </a:bodyPr>
          <a:lstStyle/>
          <a:p>
            <a:pPr algn="ctr">
              <a:lnSpc>
                <a:spcPts val="3000"/>
              </a:lnSpc>
            </a:pPr>
            <a:r>
              <a:rPr lang="en-US" sz="1600" dirty="0"/>
              <a:t>F3  K PL</a:t>
            </a:r>
          </a:p>
        </p:txBody>
      </p:sp>
      <p:cxnSp>
        <p:nvCxnSpPr>
          <p:cNvPr id="88" name="Gerade Verbindung mit Pfeil 87">
            <a:extLst>
              <a:ext uri="{FF2B5EF4-FFF2-40B4-BE49-F238E27FC236}">
                <a16:creationId xmlns:a16="http://schemas.microsoft.com/office/drawing/2014/main" id="{5DADAAA2-518E-4241-AE7F-74EE03ABBB3E}"/>
              </a:ext>
            </a:extLst>
          </p:cNvPr>
          <p:cNvCxnSpPr>
            <a:cxnSpLocks/>
          </p:cNvCxnSpPr>
          <p:nvPr/>
        </p:nvCxnSpPr>
        <p:spPr>
          <a:xfrm>
            <a:off x="7561887" y="4242737"/>
            <a:ext cx="256710" cy="0"/>
          </a:xfrm>
          <a:prstGeom prst="straightConnector1">
            <a:avLst/>
          </a:prstGeom>
          <a:ln w="285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grpSp>
        <p:nvGrpSpPr>
          <p:cNvPr id="90" name="Gruppieren 89">
            <a:extLst>
              <a:ext uri="{FF2B5EF4-FFF2-40B4-BE49-F238E27FC236}">
                <a16:creationId xmlns:a16="http://schemas.microsoft.com/office/drawing/2014/main" id="{D0F094F3-D41D-4966-A514-B12C560E961E}"/>
              </a:ext>
            </a:extLst>
          </p:cNvPr>
          <p:cNvGrpSpPr/>
          <p:nvPr/>
        </p:nvGrpSpPr>
        <p:grpSpPr>
          <a:xfrm>
            <a:off x="8542168" y="3825744"/>
            <a:ext cx="1971536" cy="1550031"/>
            <a:chOff x="7732472" y="1951392"/>
            <a:chExt cx="1971536" cy="1550031"/>
          </a:xfrm>
        </p:grpSpPr>
        <p:sp>
          <p:nvSpPr>
            <p:cNvPr id="91" name="TextBox 117">
              <a:extLst>
                <a:ext uri="{FF2B5EF4-FFF2-40B4-BE49-F238E27FC236}">
                  <a16:creationId xmlns:a16="http://schemas.microsoft.com/office/drawing/2014/main" id="{930F7BA3-76F0-401E-81A1-75A9EC007266}"/>
                </a:ext>
              </a:extLst>
            </p:cNvPr>
            <p:cNvSpPr txBox="1"/>
            <p:nvPr/>
          </p:nvSpPr>
          <p:spPr>
            <a:xfrm>
              <a:off x="8112000" y="1951392"/>
              <a:ext cx="1592008" cy="1550031"/>
            </a:xfrm>
            <a:prstGeom prst="rect">
              <a:avLst/>
            </a:prstGeom>
            <a:noFill/>
          </p:spPr>
          <p:txBody>
            <a:bodyPr wrap="square" lIns="36000" tIns="36000" rIns="36000" bIns="36000" rtlCol="0">
              <a:spAutoFit/>
            </a:bodyPr>
            <a:lstStyle/>
            <a:p>
              <a:r>
                <a:rPr lang="en-US" sz="1600" dirty="0"/>
                <a:t>01 XEWR 11111</a:t>
              </a:r>
            </a:p>
            <a:p>
              <a:r>
                <a:rPr lang="en-US" sz="1600" dirty="0"/>
                <a:t>01 XCV 55555</a:t>
              </a:r>
            </a:p>
            <a:p>
              <a:r>
                <a:rPr lang="en-US" sz="1600" dirty="0"/>
                <a:t>01 XCWT 88888</a:t>
              </a:r>
            </a:p>
            <a:p>
              <a:r>
                <a:rPr lang="en-US" sz="1600" dirty="0"/>
                <a:t>01 XCVR 121210</a:t>
              </a:r>
            </a:p>
            <a:p>
              <a:r>
                <a:rPr lang="en-US" sz="1600" dirty="0"/>
                <a:t>01 XCWR 14441</a:t>
              </a:r>
            </a:p>
            <a:p>
              <a:r>
                <a:rPr lang="en-US" sz="1600" dirty="0"/>
                <a:t>01 XCWR 552200</a:t>
              </a:r>
            </a:p>
          </p:txBody>
        </p:sp>
        <p:cxnSp>
          <p:nvCxnSpPr>
            <p:cNvPr id="92" name="Gerader Verbinder 91">
              <a:extLst>
                <a:ext uri="{FF2B5EF4-FFF2-40B4-BE49-F238E27FC236}">
                  <a16:creationId xmlns:a16="http://schemas.microsoft.com/office/drawing/2014/main" id="{B5D8630C-C2EA-4E14-9718-1FBC1A59159D}"/>
                </a:ext>
              </a:extLst>
            </p:cNvPr>
            <p:cNvCxnSpPr/>
            <p:nvPr/>
          </p:nvCxnSpPr>
          <p:spPr>
            <a:xfrm>
              <a:off x="8515071" y="2021028"/>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Gerader Verbinder 92">
              <a:extLst>
                <a:ext uri="{FF2B5EF4-FFF2-40B4-BE49-F238E27FC236}">
                  <a16:creationId xmlns:a16="http://schemas.microsoft.com/office/drawing/2014/main" id="{878DDE41-4499-4142-BC4F-BE13E6FA3210}"/>
                </a:ext>
              </a:extLst>
            </p:cNvPr>
            <p:cNvCxnSpPr/>
            <p:nvPr/>
          </p:nvCxnSpPr>
          <p:spPr>
            <a:xfrm>
              <a:off x="8493525" y="2262630"/>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Gerader Verbinder 93">
              <a:extLst>
                <a:ext uri="{FF2B5EF4-FFF2-40B4-BE49-F238E27FC236}">
                  <a16:creationId xmlns:a16="http://schemas.microsoft.com/office/drawing/2014/main" id="{E4786564-0AFF-4573-B132-228DB9F993DE}"/>
                </a:ext>
              </a:extLst>
            </p:cNvPr>
            <p:cNvCxnSpPr/>
            <p:nvPr/>
          </p:nvCxnSpPr>
          <p:spPr>
            <a:xfrm>
              <a:off x="8529956" y="2513157"/>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Gerader Verbinder 94">
              <a:extLst>
                <a:ext uri="{FF2B5EF4-FFF2-40B4-BE49-F238E27FC236}">
                  <a16:creationId xmlns:a16="http://schemas.microsoft.com/office/drawing/2014/main" id="{B9F37EE8-A190-417E-A9AD-E37475660BEB}"/>
                </a:ext>
              </a:extLst>
            </p:cNvPr>
            <p:cNvCxnSpPr/>
            <p:nvPr/>
          </p:nvCxnSpPr>
          <p:spPr>
            <a:xfrm>
              <a:off x="8490567" y="2759221"/>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Gerader Verbinder 95">
              <a:extLst>
                <a:ext uri="{FF2B5EF4-FFF2-40B4-BE49-F238E27FC236}">
                  <a16:creationId xmlns:a16="http://schemas.microsoft.com/office/drawing/2014/main" id="{66C5FDB7-7DB1-449C-B4B0-240CFBB64375}"/>
                </a:ext>
              </a:extLst>
            </p:cNvPr>
            <p:cNvCxnSpPr/>
            <p:nvPr/>
          </p:nvCxnSpPr>
          <p:spPr>
            <a:xfrm>
              <a:off x="8522537" y="2996367"/>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Gerader Verbinder 96">
              <a:extLst>
                <a:ext uri="{FF2B5EF4-FFF2-40B4-BE49-F238E27FC236}">
                  <a16:creationId xmlns:a16="http://schemas.microsoft.com/office/drawing/2014/main" id="{945F0E8A-75DA-4C55-9099-68DCF9C6FB6E}"/>
                </a:ext>
              </a:extLst>
            </p:cNvPr>
            <p:cNvCxnSpPr/>
            <p:nvPr/>
          </p:nvCxnSpPr>
          <p:spPr>
            <a:xfrm>
              <a:off x="8523285" y="3242432"/>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Gerader Verbinder 97">
              <a:extLst>
                <a:ext uri="{FF2B5EF4-FFF2-40B4-BE49-F238E27FC236}">
                  <a16:creationId xmlns:a16="http://schemas.microsoft.com/office/drawing/2014/main" id="{57D90E05-E56C-48B6-A048-A6C54FC4E78D}"/>
                </a:ext>
              </a:extLst>
            </p:cNvPr>
            <p:cNvCxnSpPr>
              <a:cxnSpLocks/>
            </p:cNvCxnSpPr>
            <p:nvPr/>
          </p:nvCxnSpPr>
          <p:spPr>
            <a:xfrm>
              <a:off x="8957403" y="2021028"/>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99" name="Gerader Verbinder 98">
              <a:extLst>
                <a:ext uri="{FF2B5EF4-FFF2-40B4-BE49-F238E27FC236}">
                  <a16:creationId xmlns:a16="http://schemas.microsoft.com/office/drawing/2014/main" id="{80C0CF69-217D-4193-A68F-EDFFFE4A64DE}"/>
                </a:ext>
              </a:extLst>
            </p:cNvPr>
            <p:cNvCxnSpPr>
              <a:cxnSpLocks/>
            </p:cNvCxnSpPr>
            <p:nvPr/>
          </p:nvCxnSpPr>
          <p:spPr>
            <a:xfrm>
              <a:off x="8780474" y="2262630"/>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100" name="Gerader Verbinder 99">
              <a:extLst>
                <a:ext uri="{FF2B5EF4-FFF2-40B4-BE49-F238E27FC236}">
                  <a16:creationId xmlns:a16="http://schemas.microsoft.com/office/drawing/2014/main" id="{166CF31F-F8E6-4778-88FF-F0C54162A0CF}"/>
                </a:ext>
              </a:extLst>
            </p:cNvPr>
            <p:cNvCxnSpPr>
              <a:cxnSpLocks/>
            </p:cNvCxnSpPr>
            <p:nvPr/>
          </p:nvCxnSpPr>
          <p:spPr>
            <a:xfrm>
              <a:off x="8948482" y="2512651"/>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pic>
          <p:nvPicPr>
            <p:cNvPr id="101" name="Picture 2" descr="Bildergebnis für valeo">
              <a:extLst>
                <a:ext uri="{FF2B5EF4-FFF2-40B4-BE49-F238E27FC236}">
                  <a16:creationId xmlns:a16="http://schemas.microsoft.com/office/drawing/2014/main" id="{957D3AE2-CD7F-4B5A-B6EF-4B7C32DE1B3E}"/>
                </a:ext>
              </a:extLst>
            </p:cNvPr>
            <p:cNvPicPr>
              <a:picLocks noChangeAspect="1" noChangeArrowheads="1"/>
            </p:cNvPicPr>
            <p:nvPr/>
          </p:nvPicPr>
          <p:blipFill>
            <a:blip r:embed="rId3" cstate="hqprint">
              <a:biLevel thresh="75000"/>
              <a:extLst>
                <a:ext uri="{28A0092B-C50C-407E-A947-70E740481C1C}">
                  <a14:useLocalDpi xmlns:a14="http://schemas.microsoft.com/office/drawing/2010/main" val="0"/>
                </a:ext>
              </a:extLst>
            </a:blip>
            <a:srcRect/>
            <a:stretch>
              <a:fillRect/>
            </a:stretch>
          </p:blipFill>
          <p:spPr bwMode="auto">
            <a:xfrm>
              <a:off x="7779604" y="2052248"/>
              <a:ext cx="306252" cy="144000"/>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4" descr="Hella">
              <a:extLst>
                <a:ext uri="{FF2B5EF4-FFF2-40B4-BE49-F238E27FC236}">
                  <a16:creationId xmlns:a16="http://schemas.microsoft.com/office/drawing/2014/main" id="{632144E8-3D0F-42FB-8528-982EFC518D2C}"/>
                </a:ext>
              </a:extLst>
            </p:cNvPr>
            <p:cNvPicPr>
              <a:picLocks noChangeAspect="1" noChangeArrowheads="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7826934" y="2303722"/>
              <a:ext cx="211592" cy="144000"/>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6" descr="Bildergebnis für Koito">
              <a:extLst>
                <a:ext uri="{FF2B5EF4-FFF2-40B4-BE49-F238E27FC236}">
                  <a16:creationId xmlns:a16="http://schemas.microsoft.com/office/drawing/2014/main" id="{1ABB18AB-ACCA-4519-8B4C-63B15907872E}"/>
                </a:ext>
              </a:extLst>
            </p:cNvPr>
            <p:cNvPicPr>
              <a:picLocks noChangeAspect="1" noChangeArrowheads="1"/>
            </p:cNvPicPr>
            <p:nvPr/>
          </p:nvPicPr>
          <p:blipFill>
            <a:blip r:embed="rId5" cstate="hqprint">
              <a:biLevel thresh="75000"/>
              <a:extLst>
                <a:ext uri="{28A0092B-C50C-407E-A947-70E740481C1C}">
                  <a14:useLocalDpi xmlns:a14="http://schemas.microsoft.com/office/drawing/2010/main" val="0"/>
                </a:ext>
              </a:extLst>
            </a:blip>
            <a:srcRect/>
            <a:stretch>
              <a:fillRect/>
            </a:stretch>
          </p:blipFill>
          <p:spPr bwMode="auto">
            <a:xfrm>
              <a:off x="7732472" y="2555196"/>
              <a:ext cx="400517" cy="100792"/>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8" descr="Bildergebnis für Varroc">
              <a:extLst>
                <a:ext uri="{FF2B5EF4-FFF2-40B4-BE49-F238E27FC236}">
                  <a16:creationId xmlns:a16="http://schemas.microsoft.com/office/drawing/2014/main" id="{F9FD5F0F-37DF-44F1-B6DC-03A9EDD4865B}"/>
                </a:ext>
              </a:extLst>
            </p:cNvPr>
            <p:cNvPicPr>
              <a:picLocks noChangeAspect="1" noChangeArrowheads="1"/>
            </p:cNvPicPr>
            <p:nvPr/>
          </p:nvPicPr>
          <p:blipFill rotWithShape="1">
            <a:blip r:embed="rId6" cstate="hqprint">
              <a:biLevel thresh="75000"/>
              <a:extLst>
                <a:ext uri="{28A0092B-C50C-407E-A947-70E740481C1C}">
                  <a14:useLocalDpi xmlns:a14="http://schemas.microsoft.com/office/drawing/2010/main" val="0"/>
                </a:ext>
              </a:extLst>
            </a:blip>
            <a:srcRect b="14017"/>
            <a:stretch/>
          </p:blipFill>
          <p:spPr bwMode="auto">
            <a:xfrm>
              <a:off x="7848992" y="2763462"/>
              <a:ext cx="167476" cy="144000"/>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10" descr="Bildergebnis für Automotive Lighting">
              <a:extLst>
                <a:ext uri="{FF2B5EF4-FFF2-40B4-BE49-F238E27FC236}">
                  <a16:creationId xmlns:a16="http://schemas.microsoft.com/office/drawing/2014/main" id="{506E162F-96ED-4814-85BB-4D30D69E96BF}"/>
                </a:ext>
              </a:extLst>
            </p:cNvPr>
            <p:cNvPicPr>
              <a:picLocks noChangeAspect="1" noChangeArrowheads="1"/>
            </p:cNvPicPr>
            <p:nvPr/>
          </p:nvPicPr>
          <p:blipFill rotWithShape="1">
            <a:blip r:embed="rId7">
              <a:biLevel thresh="75000"/>
              <a:extLst>
                <a:ext uri="{28A0092B-C50C-407E-A947-70E740481C1C}">
                  <a14:useLocalDpi xmlns:a14="http://schemas.microsoft.com/office/drawing/2010/main" val="0"/>
                </a:ext>
              </a:extLst>
            </a:blip>
            <a:srcRect r="52688"/>
            <a:stretch/>
          </p:blipFill>
          <p:spPr bwMode="auto">
            <a:xfrm>
              <a:off x="7829854" y="3014936"/>
              <a:ext cx="205752" cy="144000"/>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12" descr="Bildergebnis für ZKW">
              <a:extLst>
                <a:ext uri="{FF2B5EF4-FFF2-40B4-BE49-F238E27FC236}">
                  <a16:creationId xmlns:a16="http://schemas.microsoft.com/office/drawing/2014/main" id="{845E2396-7F74-4EF8-B738-80D9BFDDB18C}"/>
                </a:ext>
              </a:extLst>
            </p:cNvPr>
            <p:cNvPicPr>
              <a:picLocks noChangeAspect="1" noChangeArrowheads="1"/>
            </p:cNvPicPr>
            <p:nvPr/>
          </p:nvPicPr>
          <p:blipFill>
            <a:blip r:embed="rId8" cstate="hqprint">
              <a:biLevel thresh="75000"/>
              <a:extLst>
                <a:ext uri="{28A0092B-C50C-407E-A947-70E740481C1C}">
                  <a14:useLocalDpi xmlns:a14="http://schemas.microsoft.com/office/drawing/2010/main" val="0"/>
                </a:ext>
              </a:extLst>
            </a:blip>
            <a:srcRect/>
            <a:stretch>
              <a:fillRect/>
            </a:stretch>
          </p:blipFill>
          <p:spPr bwMode="auto">
            <a:xfrm>
              <a:off x="7784276" y="3266410"/>
              <a:ext cx="296908" cy="144000"/>
            </a:xfrm>
            <a:prstGeom prst="rect">
              <a:avLst/>
            </a:prstGeom>
            <a:noFill/>
            <a:extLst>
              <a:ext uri="{909E8E84-426E-40DD-AFC4-6F175D3DCCD1}">
                <a14:hiddenFill xmlns:a14="http://schemas.microsoft.com/office/drawing/2010/main">
                  <a:solidFill>
                    <a:srgbClr val="FFFFFF"/>
                  </a:solidFill>
                </a14:hiddenFill>
              </a:ext>
            </a:extLst>
          </p:spPr>
        </p:pic>
      </p:grpSp>
      <p:sp>
        <p:nvSpPr>
          <p:cNvPr id="107" name="Rechteck 106">
            <a:extLst>
              <a:ext uri="{FF2B5EF4-FFF2-40B4-BE49-F238E27FC236}">
                <a16:creationId xmlns:a16="http://schemas.microsoft.com/office/drawing/2014/main" id="{B824F705-3E70-4570-BA72-3EEFEAADEEBB}"/>
              </a:ext>
            </a:extLst>
          </p:cNvPr>
          <p:cNvSpPr/>
          <p:nvPr/>
        </p:nvSpPr>
        <p:spPr>
          <a:xfrm>
            <a:off x="7242663" y="3810859"/>
            <a:ext cx="3225924" cy="156491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2">
            <a:extLst>
              <a:ext uri="{FF2B5EF4-FFF2-40B4-BE49-F238E27FC236}">
                <a16:creationId xmlns:a16="http://schemas.microsoft.com/office/drawing/2014/main" id="{D810AA37-51B7-4380-8E71-37D54E6108A0}"/>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2334" t="31774" r="2305" b="29494"/>
          <a:stretch/>
        </p:blipFill>
        <p:spPr bwMode="auto">
          <a:xfrm>
            <a:off x="5085436" y="2059875"/>
            <a:ext cx="3152630" cy="1280482"/>
          </a:xfrm>
          <a:prstGeom prst="rect">
            <a:avLst/>
          </a:prstGeom>
          <a:noFill/>
          <a:extLst>
            <a:ext uri="{909E8E84-426E-40DD-AFC4-6F175D3DCCD1}">
              <a14:hiddenFill xmlns:a14="http://schemas.microsoft.com/office/drawing/2010/main">
                <a:solidFill>
                  <a:srgbClr val="FFFFFF"/>
                </a:solidFill>
              </a14:hiddenFill>
            </a:ext>
          </a:extLst>
        </p:spPr>
      </p:pic>
      <p:pic>
        <p:nvPicPr>
          <p:cNvPr id="108" name="Grafik 107">
            <a:extLst>
              <a:ext uri="{FF2B5EF4-FFF2-40B4-BE49-F238E27FC236}">
                <a16:creationId xmlns:a16="http://schemas.microsoft.com/office/drawing/2014/main" id="{CAC4E3C5-C934-49F7-9227-0D6B2B751D85}"/>
              </a:ext>
            </a:extLst>
          </p:cNvPr>
          <p:cNvPicPr>
            <a:picLocks noChangeAspect="1"/>
          </p:cNvPicPr>
          <p:nvPr/>
        </p:nvPicPr>
        <p:blipFill rotWithShape="1">
          <a:blip r:embed="rId2">
            <a:extLst>
              <a:ext uri="{28A0092B-C50C-407E-A947-70E740481C1C}">
                <a14:useLocalDpi xmlns:a14="http://schemas.microsoft.com/office/drawing/2010/main" val="0"/>
              </a:ext>
            </a:extLst>
          </a:blip>
          <a:srcRect l="22731" t="2388" r="22101" b="2061"/>
          <a:stretch/>
        </p:blipFill>
        <p:spPr>
          <a:xfrm>
            <a:off x="8394729" y="2185787"/>
            <a:ext cx="1059889" cy="1207707"/>
          </a:xfrm>
          <a:prstGeom prst="rect">
            <a:avLst/>
          </a:prstGeom>
        </p:spPr>
      </p:pic>
      <p:sp>
        <p:nvSpPr>
          <p:cNvPr id="109" name="Textfeld 108">
            <a:extLst>
              <a:ext uri="{FF2B5EF4-FFF2-40B4-BE49-F238E27FC236}">
                <a16:creationId xmlns:a16="http://schemas.microsoft.com/office/drawing/2014/main" id="{4ED4A91A-85F1-401C-BA04-D64EDCFD799F}"/>
              </a:ext>
            </a:extLst>
          </p:cNvPr>
          <p:cNvSpPr txBox="1"/>
          <p:nvPr/>
        </p:nvSpPr>
        <p:spPr>
          <a:xfrm>
            <a:off x="8019028" y="2343063"/>
            <a:ext cx="379363" cy="646331"/>
          </a:xfrm>
          <a:prstGeom prst="rect">
            <a:avLst/>
          </a:prstGeom>
          <a:noFill/>
        </p:spPr>
        <p:txBody>
          <a:bodyPr wrap="square" rtlCol="0">
            <a:spAutoFit/>
          </a:bodyPr>
          <a:lstStyle/>
          <a:p>
            <a:pPr algn="ctr"/>
            <a:r>
              <a:rPr lang="en-US" sz="3600" b="1" dirty="0"/>
              <a:t>+</a:t>
            </a:r>
          </a:p>
        </p:txBody>
      </p:sp>
      <p:sp>
        <p:nvSpPr>
          <p:cNvPr id="118" name="TextBox 117">
            <a:extLst>
              <a:ext uri="{FF2B5EF4-FFF2-40B4-BE49-F238E27FC236}">
                <a16:creationId xmlns:a16="http://schemas.microsoft.com/office/drawing/2014/main" id="{6C2944E1-5268-4D90-8C41-050C32EC34ED}"/>
              </a:ext>
            </a:extLst>
          </p:cNvPr>
          <p:cNvSpPr txBox="1"/>
          <p:nvPr/>
        </p:nvSpPr>
        <p:spPr>
          <a:xfrm>
            <a:off x="5600707" y="4777827"/>
            <a:ext cx="1312762" cy="318924"/>
          </a:xfrm>
          <a:prstGeom prst="rect">
            <a:avLst/>
          </a:prstGeom>
          <a:noFill/>
        </p:spPr>
        <p:txBody>
          <a:bodyPr wrap="square" lIns="36000" tIns="36000" rIns="36000" bIns="36000" rtlCol="0">
            <a:spAutoFit/>
          </a:bodyPr>
          <a:lstStyle/>
          <a:p>
            <a:r>
              <a:rPr lang="en-US" sz="1600" dirty="0"/>
              <a:t>XEWR 11111</a:t>
            </a:r>
          </a:p>
        </p:txBody>
      </p:sp>
      <p:cxnSp>
        <p:nvCxnSpPr>
          <p:cNvPr id="119" name="Gerader Verbinder 118">
            <a:extLst>
              <a:ext uri="{FF2B5EF4-FFF2-40B4-BE49-F238E27FC236}">
                <a16:creationId xmlns:a16="http://schemas.microsoft.com/office/drawing/2014/main" id="{62254378-5FCE-4CF7-9EA8-CDF7DF15A857}"/>
              </a:ext>
            </a:extLst>
          </p:cNvPr>
          <p:cNvCxnSpPr/>
          <p:nvPr/>
        </p:nvCxnSpPr>
        <p:spPr>
          <a:xfrm>
            <a:off x="5752286" y="4847463"/>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Gerader Verbinder 124">
            <a:extLst>
              <a:ext uri="{FF2B5EF4-FFF2-40B4-BE49-F238E27FC236}">
                <a16:creationId xmlns:a16="http://schemas.microsoft.com/office/drawing/2014/main" id="{294A76AE-4866-47AD-8FA1-8B6DB745A187}"/>
              </a:ext>
            </a:extLst>
          </p:cNvPr>
          <p:cNvCxnSpPr>
            <a:cxnSpLocks/>
          </p:cNvCxnSpPr>
          <p:nvPr/>
        </p:nvCxnSpPr>
        <p:spPr>
          <a:xfrm>
            <a:off x="6204243" y="4847463"/>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sp>
        <p:nvSpPr>
          <p:cNvPr id="134" name="Rechteck 133">
            <a:extLst>
              <a:ext uri="{FF2B5EF4-FFF2-40B4-BE49-F238E27FC236}">
                <a16:creationId xmlns:a16="http://schemas.microsoft.com/office/drawing/2014/main" id="{48C7008E-7149-4135-86FD-B83D6686EE6C}"/>
              </a:ext>
            </a:extLst>
          </p:cNvPr>
          <p:cNvSpPr/>
          <p:nvPr/>
        </p:nvSpPr>
        <p:spPr>
          <a:xfrm>
            <a:off x="5323842" y="3807173"/>
            <a:ext cx="1688939" cy="156491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5" name="TextBox 101">
            <a:extLst>
              <a:ext uri="{FF2B5EF4-FFF2-40B4-BE49-F238E27FC236}">
                <a16:creationId xmlns:a16="http://schemas.microsoft.com/office/drawing/2014/main" id="{BF033791-E30D-4C1A-87B2-2105D3F502F3}"/>
              </a:ext>
            </a:extLst>
          </p:cNvPr>
          <p:cNvSpPr txBox="1"/>
          <p:nvPr/>
        </p:nvSpPr>
        <p:spPr>
          <a:xfrm>
            <a:off x="5952926" y="4164457"/>
            <a:ext cx="567118" cy="584775"/>
          </a:xfrm>
          <a:prstGeom prst="rect">
            <a:avLst/>
          </a:prstGeom>
          <a:noFill/>
        </p:spPr>
        <p:txBody>
          <a:bodyPr wrap="square" rtlCol="0">
            <a:spAutoFit/>
          </a:bodyPr>
          <a:lstStyle/>
          <a:p>
            <a:r>
              <a:rPr lang="en-US" sz="3200" dirty="0"/>
              <a:t>E</a:t>
            </a:r>
            <a:r>
              <a:rPr lang="en-US" dirty="0"/>
              <a:t>6</a:t>
            </a:r>
          </a:p>
        </p:txBody>
      </p:sp>
      <p:sp>
        <p:nvSpPr>
          <p:cNvPr id="136" name="Oval 102">
            <a:extLst>
              <a:ext uri="{FF2B5EF4-FFF2-40B4-BE49-F238E27FC236}">
                <a16:creationId xmlns:a16="http://schemas.microsoft.com/office/drawing/2014/main" id="{E731658F-0542-4CE9-AC8A-EB21E8CB7673}"/>
              </a:ext>
            </a:extLst>
          </p:cNvPr>
          <p:cNvSpPr/>
          <p:nvPr/>
        </p:nvSpPr>
        <p:spPr>
          <a:xfrm>
            <a:off x="5923683" y="4214373"/>
            <a:ext cx="532518" cy="53251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cxnSp>
        <p:nvCxnSpPr>
          <p:cNvPr id="12" name="Gerader Verbinder 11">
            <a:extLst>
              <a:ext uri="{FF2B5EF4-FFF2-40B4-BE49-F238E27FC236}">
                <a16:creationId xmlns:a16="http://schemas.microsoft.com/office/drawing/2014/main" id="{B2C86B1F-4238-4001-A035-668FA38E21D7}"/>
              </a:ext>
            </a:extLst>
          </p:cNvPr>
          <p:cNvCxnSpPr>
            <a:cxnSpLocks/>
          </p:cNvCxnSpPr>
          <p:nvPr/>
        </p:nvCxnSpPr>
        <p:spPr>
          <a:xfrm flipV="1">
            <a:off x="6257088" y="3340357"/>
            <a:ext cx="262956" cy="3463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Gerader Verbinder 136">
            <a:extLst>
              <a:ext uri="{FF2B5EF4-FFF2-40B4-BE49-F238E27FC236}">
                <a16:creationId xmlns:a16="http://schemas.microsoft.com/office/drawing/2014/main" id="{A463FBEC-E4A1-4173-B969-AB41276BF0B6}"/>
              </a:ext>
            </a:extLst>
          </p:cNvPr>
          <p:cNvCxnSpPr>
            <a:cxnSpLocks/>
          </p:cNvCxnSpPr>
          <p:nvPr/>
        </p:nvCxnSpPr>
        <p:spPr>
          <a:xfrm flipV="1">
            <a:off x="8548318" y="3353182"/>
            <a:ext cx="97383" cy="37303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8" name="TextBox 117">
            <a:extLst>
              <a:ext uri="{FF2B5EF4-FFF2-40B4-BE49-F238E27FC236}">
                <a16:creationId xmlns:a16="http://schemas.microsoft.com/office/drawing/2014/main" id="{FBE85AFA-0D17-4B5A-86E3-845E8EFF5420}"/>
              </a:ext>
            </a:extLst>
          </p:cNvPr>
          <p:cNvSpPr txBox="1"/>
          <p:nvPr/>
        </p:nvSpPr>
        <p:spPr>
          <a:xfrm>
            <a:off x="5477795" y="4935230"/>
            <a:ext cx="1473018" cy="441788"/>
          </a:xfrm>
          <a:prstGeom prst="rect">
            <a:avLst/>
          </a:prstGeom>
          <a:noFill/>
        </p:spPr>
        <p:txBody>
          <a:bodyPr wrap="square" rtlCol="0">
            <a:spAutoFit/>
          </a:bodyPr>
          <a:lstStyle/>
          <a:p>
            <a:pPr algn="ctr">
              <a:lnSpc>
                <a:spcPts val="3000"/>
              </a:lnSpc>
            </a:pPr>
            <a:r>
              <a:rPr lang="en-US" sz="1600" dirty="0"/>
              <a:t>R14901</a:t>
            </a:r>
          </a:p>
        </p:txBody>
      </p:sp>
      <p:sp>
        <p:nvSpPr>
          <p:cNvPr id="139" name="TextBox 117">
            <a:extLst>
              <a:ext uri="{FF2B5EF4-FFF2-40B4-BE49-F238E27FC236}">
                <a16:creationId xmlns:a16="http://schemas.microsoft.com/office/drawing/2014/main" id="{D4702E83-DA4C-489A-B923-E3844CDE6FAA}"/>
              </a:ext>
            </a:extLst>
          </p:cNvPr>
          <p:cNvSpPr txBox="1"/>
          <p:nvPr/>
        </p:nvSpPr>
        <p:spPr>
          <a:xfrm>
            <a:off x="5419390" y="3743990"/>
            <a:ext cx="1473018" cy="441788"/>
          </a:xfrm>
          <a:prstGeom prst="rect">
            <a:avLst/>
          </a:prstGeom>
          <a:noFill/>
        </p:spPr>
        <p:txBody>
          <a:bodyPr wrap="square" rtlCol="0">
            <a:spAutoFit/>
          </a:bodyPr>
          <a:lstStyle/>
          <a:p>
            <a:pPr algn="ctr">
              <a:lnSpc>
                <a:spcPts val="3000"/>
              </a:lnSpc>
            </a:pPr>
            <a:r>
              <a:rPr lang="en-US" sz="1600" dirty="0"/>
              <a:t>A 1a PL</a:t>
            </a:r>
          </a:p>
        </p:txBody>
      </p:sp>
      <p:cxnSp>
        <p:nvCxnSpPr>
          <p:cNvPr id="140" name="Gerader Verbinder 139">
            <a:extLst>
              <a:ext uri="{FF2B5EF4-FFF2-40B4-BE49-F238E27FC236}">
                <a16:creationId xmlns:a16="http://schemas.microsoft.com/office/drawing/2014/main" id="{D6A7052F-0DEB-419A-8824-D1968C38E275}"/>
              </a:ext>
            </a:extLst>
          </p:cNvPr>
          <p:cNvCxnSpPr>
            <a:cxnSpLocks/>
          </p:cNvCxnSpPr>
          <p:nvPr/>
        </p:nvCxnSpPr>
        <p:spPr>
          <a:xfrm>
            <a:off x="5835692" y="4124962"/>
            <a:ext cx="163401"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sp>
        <p:nvSpPr>
          <p:cNvPr id="51" name="Rectangle 4">
            <a:extLst>
              <a:ext uri="{FF2B5EF4-FFF2-40B4-BE49-F238E27FC236}">
                <a16:creationId xmlns:a16="http://schemas.microsoft.com/office/drawing/2014/main" id="{E019FD06-0020-4492-9050-9310A19A8BE1}"/>
              </a:ext>
            </a:extLst>
          </p:cNvPr>
          <p:cNvSpPr/>
          <p:nvPr/>
        </p:nvSpPr>
        <p:spPr>
          <a:xfrm>
            <a:off x="10528143" y="6401305"/>
            <a:ext cx="1592305" cy="369332"/>
          </a:xfrm>
          <a:prstGeom prst="rect">
            <a:avLst/>
          </a:prstGeom>
        </p:spPr>
        <p:txBody>
          <a:bodyPr wrap="square">
            <a:spAutoFit/>
          </a:bodyPr>
          <a:lstStyle/>
          <a:p>
            <a:r>
              <a:rPr lang="en-GB" b="1" dirty="0"/>
              <a:t>SLR-59-09</a:t>
            </a:r>
          </a:p>
        </p:txBody>
      </p:sp>
    </p:spTree>
    <p:extLst>
      <p:ext uri="{BB962C8B-B14F-4D97-AF65-F5344CB8AC3E}">
        <p14:creationId xmlns:p14="http://schemas.microsoft.com/office/powerpoint/2010/main" val="2806278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F19EEE64-8BF7-4BA2-9272-3D334CED081E}"/>
              </a:ext>
            </a:extLst>
          </p:cNvPr>
          <p:cNvSpPr txBox="1"/>
          <p:nvPr/>
        </p:nvSpPr>
        <p:spPr>
          <a:xfrm>
            <a:off x="530942" y="4258454"/>
            <a:ext cx="10788072" cy="2062103"/>
          </a:xfrm>
          <a:prstGeom prst="rect">
            <a:avLst/>
          </a:prstGeom>
          <a:noFill/>
        </p:spPr>
        <p:txBody>
          <a:bodyPr wrap="square">
            <a:spAutoFit/>
          </a:bodyPr>
          <a:lstStyle/>
          <a:p>
            <a:pPr algn="just"/>
            <a:r>
              <a:rPr lang="en-US" sz="1600" dirty="0">
                <a:effectLst/>
                <a:latin typeface="Calibri" panose="020F0502020204030204" pitchFamily="34" charset="0"/>
                <a:ea typeface="Calibri" panose="020F0502020204030204" pitchFamily="34" charset="0"/>
              </a:rPr>
              <a:t>As regards Q1b, where several devices are combined in one function and the devices and function are different approval holders, we need to consider then how this should work in the context of the UI marking. </a:t>
            </a:r>
            <a:r>
              <a:rPr lang="en-US" sz="1600" b="1" dirty="0">
                <a:effectLst/>
                <a:highlight>
                  <a:srgbClr val="FFFF00"/>
                </a:highlight>
                <a:latin typeface="Calibri" panose="020F0502020204030204" pitchFamily="34" charset="0"/>
                <a:ea typeface="Calibri" panose="020F0502020204030204" pitchFamily="34" charset="0"/>
              </a:rPr>
              <a:t>In particular if the UI’s of the devices and the function are combined in one UI marking. For the approval authority that needs to create such a combined UI it is difficult to understand whether an applicant for that combined UI is entitled to include the UI’s of the other involved manufacturer(s). </a:t>
            </a:r>
            <a:r>
              <a:rPr lang="en-US" sz="1600" dirty="0">
                <a:effectLst/>
                <a:latin typeface="Calibri" panose="020F0502020204030204" pitchFamily="34" charset="0"/>
                <a:ea typeface="Calibri" panose="020F0502020204030204" pitchFamily="34" charset="0"/>
              </a:rPr>
              <a:t>It seems burdensome if the authorities needs to check statements or contracts.</a:t>
            </a:r>
            <a:endParaRPr lang="de-DE" sz="1600" dirty="0">
              <a:effectLst/>
              <a:latin typeface="Calibri" panose="020F0502020204030204" pitchFamily="34" charset="0"/>
              <a:ea typeface="Calibri" panose="020F0502020204030204" pitchFamily="34" charset="0"/>
            </a:endParaRPr>
          </a:p>
          <a:p>
            <a:pPr algn="just"/>
            <a:r>
              <a:rPr lang="en-US" sz="1600" dirty="0">
                <a:effectLst/>
                <a:latin typeface="Calibri" panose="020F0502020204030204" pitchFamily="34" charset="0"/>
                <a:ea typeface="Calibri" panose="020F0502020204030204" pitchFamily="34" charset="0"/>
              </a:rPr>
              <a:t>If there would be any solution from lighting industry about this situation that would be most helpful.</a:t>
            </a:r>
            <a:endParaRPr lang="de-DE" sz="1600" dirty="0">
              <a:effectLst/>
              <a:latin typeface="Calibri" panose="020F0502020204030204" pitchFamily="34" charset="0"/>
              <a:ea typeface="Calibri" panose="020F0502020204030204" pitchFamily="34" charset="0"/>
            </a:endParaRPr>
          </a:p>
          <a:p>
            <a:pPr algn="just"/>
            <a:r>
              <a:rPr lang="en-US" sz="1600" dirty="0">
                <a:effectLst/>
                <a:latin typeface="Calibri" panose="020F0502020204030204" pitchFamily="34" charset="0"/>
                <a:ea typeface="Calibri" panose="020F0502020204030204" pitchFamily="34" charset="0"/>
              </a:rPr>
              <a:t>In any case we need to discuss this further within the IWG or TF and the below answers contribute a lot to the understanding of the situation.</a:t>
            </a:r>
            <a:endParaRPr lang="de-DE" sz="1600" dirty="0">
              <a:effectLst/>
              <a:latin typeface="Calibri" panose="020F0502020204030204" pitchFamily="34" charset="0"/>
              <a:ea typeface="Calibri" panose="020F0502020204030204" pitchFamily="34" charset="0"/>
            </a:endParaRPr>
          </a:p>
        </p:txBody>
      </p:sp>
      <p:sp>
        <p:nvSpPr>
          <p:cNvPr id="4" name="Textfeld 3">
            <a:extLst>
              <a:ext uri="{FF2B5EF4-FFF2-40B4-BE49-F238E27FC236}">
                <a16:creationId xmlns:a16="http://schemas.microsoft.com/office/drawing/2014/main" id="{E671FE02-9A4D-4B6D-A27B-E29FD0D911F9}"/>
              </a:ext>
            </a:extLst>
          </p:cNvPr>
          <p:cNvSpPr txBox="1"/>
          <p:nvPr/>
        </p:nvSpPr>
        <p:spPr>
          <a:xfrm>
            <a:off x="539777" y="1191422"/>
            <a:ext cx="10779237" cy="2554545"/>
          </a:xfrm>
          <a:prstGeom prst="rect">
            <a:avLst/>
          </a:prstGeom>
          <a:noFill/>
        </p:spPr>
        <p:txBody>
          <a:bodyPr wrap="square">
            <a:spAutoFit/>
          </a:bodyPr>
          <a:lstStyle/>
          <a:p>
            <a:pPr marL="447675" indent="-447675" algn="just"/>
            <a:r>
              <a:rPr lang="en-US" sz="1600" dirty="0">
                <a:effectLst/>
                <a:ea typeface="Calibri" panose="020F0502020204030204" pitchFamily="34" charset="0"/>
              </a:rPr>
              <a:t>Q1:	is it possible that those functions are from different manufacturers (and so applicants for type approval)? For example:</a:t>
            </a:r>
            <a:endParaRPr lang="de-DE" sz="1600" dirty="0">
              <a:effectLst/>
              <a:ea typeface="Calibri" panose="020F0502020204030204" pitchFamily="34" charset="0"/>
            </a:endParaRPr>
          </a:p>
          <a:p>
            <a:pPr marL="447675" indent="-447675" algn="just"/>
            <a:r>
              <a:rPr lang="en-US" sz="1600" dirty="0">
                <a:effectLst/>
                <a:ea typeface="Calibri" panose="020F0502020204030204" pitchFamily="34" charset="0"/>
              </a:rPr>
              <a:t>	a. combined product (so one single physical object) including a single daytime running lamp from one manufacturer and a single front fog lamp from another manufacturer,</a:t>
            </a:r>
            <a:endParaRPr lang="de-DE" sz="1600" dirty="0">
              <a:effectLst/>
              <a:ea typeface="Calibri" panose="020F0502020204030204" pitchFamily="34" charset="0"/>
            </a:endParaRPr>
          </a:p>
          <a:p>
            <a:pPr marL="447675" indent="-447675" algn="just"/>
            <a:r>
              <a:rPr lang="en-US" sz="1600" dirty="0">
                <a:effectLst/>
                <a:ea typeface="Calibri" panose="020F0502020204030204" pitchFamily="34" charset="0"/>
              </a:rPr>
              <a:t>	b. combined product from one manufacturer also functioning as R123-AFS from another manufacturer.</a:t>
            </a:r>
            <a:endParaRPr lang="de-DE" sz="1600" dirty="0">
              <a:effectLst/>
              <a:ea typeface="Calibri" panose="020F0502020204030204" pitchFamily="34" charset="0"/>
            </a:endParaRPr>
          </a:p>
          <a:p>
            <a:pPr marL="447675" indent="-447675" algn="just"/>
            <a:r>
              <a:rPr lang="en-US" sz="1600" dirty="0">
                <a:effectLst/>
                <a:ea typeface="Calibri" panose="020F0502020204030204" pitchFamily="34" charset="0"/>
              </a:rPr>
              <a:t>	Are these realistic scenario’s?</a:t>
            </a:r>
            <a:endParaRPr lang="de-DE" sz="1600" dirty="0">
              <a:effectLst/>
              <a:ea typeface="Calibri" panose="020F0502020204030204" pitchFamily="34" charset="0"/>
            </a:endParaRPr>
          </a:p>
          <a:p>
            <a:pPr marL="804863" lvl="0" indent="-357188" algn="just">
              <a:buFont typeface="Wingdings" panose="05000000000000000000" pitchFamily="2" charset="2"/>
              <a:buChar char=""/>
            </a:pPr>
            <a:r>
              <a:rPr lang="en-US" sz="1600" dirty="0">
                <a:solidFill>
                  <a:srgbClr val="0070C0"/>
                </a:solidFill>
                <a:effectLst/>
                <a:ea typeface="Times New Roman" panose="02020603050405020304" pitchFamily="18" charset="0"/>
                <a:cs typeface="Times New Roman" panose="02020603050405020304" pitchFamily="18" charset="0"/>
              </a:rPr>
              <a:t>For one device it is very unlikely, at least I have never seen something like this. Yes, there are devices where parts are coming from different manufacturers, but these are not type approved before delivered to the manufacturer of the device.</a:t>
            </a:r>
            <a:r>
              <a:rPr lang="en-US" sz="1600" dirty="0">
                <a:solidFill>
                  <a:srgbClr val="00B050"/>
                </a:solidFill>
                <a:effectLst/>
                <a:ea typeface="Times New Roman" panose="02020603050405020304" pitchFamily="18" charset="0"/>
                <a:cs typeface="Times New Roman" panose="02020603050405020304" pitchFamily="18" charset="0"/>
              </a:rPr>
              <a:t> </a:t>
            </a:r>
            <a:endParaRPr lang="de-DE" sz="1600" dirty="0">
              <a:solidFill>
                <a:srgbClr val="00B050"/>
              </a:solidFill>
              <a:effectLst/>
              <a:ea typeface="Calibri" panose="020F0502020204030204" pitchFamily="34" charset="0"/>
              <a:cs typeface="Times New Roman" panose="02020603050405020304" pitchFamily="18" charset="0"/>
            </a:endParaRPr>
          </a:p>
          <a:p>
            <a:pPr marL="804863" lvl="0" indent="-357188" algn="just">
              <a:buFont typeface="Wingdings" panose="05000000000000000000" pitchFamily="2" charset="2"/>
              <a:buChar char=""/>
            </a:pPr>
            <a:r>
              <a:rPr lang="en-US" sz="1600" dirty="0">
                <a:solidFill>
                  <a:srgbClr val="0070C0"/>
                </a:solidFill>
                <a:effectLst/>
                <a:ea typeface="Times New Roman" panose="02020603050405020304" pitchFamily="18" charset="0"/>
                <a:cs typeface="Times New Roman" panose="02020603050405020304" pitchFamily="18" charset="0"/>
              </a:rPr>
              <a:t>For several devices, combined in one function this scenario is quite usual and nothing special anymore. You already mentioned AFS but also scenarios for front or rear position lamps are realistic</a:t>
            </a:r>
            <a:endParaRPr lang="de-DE" sz="1600" dirty="0">
              <a:solidFill>
                <a:srgbClr val="0070C0"/>
              </a:solidFill>
              <a:effectLst/>
              <a:ea typeface="Calibri" panose="020F0502020204030204" pitchFamily="34" charset="0"/>
              <a:cs typeface="Times New Roman" panose="02020603050405020304" pitchFamily="18" charset="0"/>
            </a:endParaRPr>
          </a:p>
        </p:txBody>
      </p:sp>
      <p:grpSp>
        <p:nvGrpSpPr>
          <p:cNvPr id="5" name="Group 22">
            <a:extLst>
              <a:ext uri="{FF2B5EF4-FFF2-40B4-BE49-F238E27FC236}">
                <a16:creationId xmlns:a16="http://schemas.microsoft.com/office/drawing/2014/main" id="{B0605198-E669-4AD5-B7F9-360C3E42815D}"/>
              </a:ext>
            </a:extLst>
          </p:cNvPr>
          <p:cNvGrpSpPr/>
          <p:nvPr/>
        </p:nvGrpSpPr>
        <p:grpSpPr>
          <a:xfrm>
            <a:off x="11495439" y="122849"/>
            <a:ext cx="576000" cy="585125"/>
            <a:chOff x="689880" y="173403"/>
            <a:chExt cx="576000" cy="585125"/>
          </a:xfrm>
        </p:grpSpPr>
        <p:sp>
          <p:nvSpPr>
            <p:cNvPr id="6" name="CustomShape 4">
              <a:extLst>
                <a:ext uri="{FF2B5EF4-FFF2-40B4-BE49-F238E27FC236}">
                  <a16:creationId xmlns:a16="http://schemas.microsoft.com/office/drawing/2014/main" id="{57C2DFD5-17E0-4697-B533-1992AC4CEC20}"/>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7" name="CustomShape 5">
              <a:extLst>
                <a:ext uri="{FF2B5EF4-FFF2-40B4-BE49-F238E27FC236}">
                  <a16:creationId xmlns:a16="http://schemas.microsoft.com/office/drawing/2014/main" id="{9EC70E44-3894-4D30-A319-9937EC2811D3}"/>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sp>
        <p:nvSpPr>
          <p:cNvPr id="8" name="Textfeld 7">
            <a:extLst>
              <a:ext uri="{FF2B5EF4-FFF2-40B4-BE49-F238E27FC236}">
                <a16:creationId xmlns:a16="http://schemas.microsoft.com/office/drawing/2014/main" id="{C425007E-27FD-4FF1-984B-B1A7ACCE8B50}"/>
              </a:ext>
            </a:extLst>
          </p:cNvPr>
          <p:cNvSpPr txBox="1"/>
          <p:nvPr/>
        </p:nvSpPr>
        <p:spPr>
          <a:xfrm>
            <a:off x="530943" y="127819"/>
            <a:ext cx="10788072"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Unique Identifier if used as described now</a:t>
            </a:r>
          </a:p>
        </p:txBody>
      </p:sp>
      <p:sp>
        <p:nvSpPr>
          <p:cNvPr id="10" name="Rectangle 4">
            <a:extLst>
              <a:ext uri="{FF2B5EF4-FFF2-40B4-BE49-F238E27FC236}">
                <a16:creationId xmlns:a16="http://schemas.microsoft.com/office/drawing/2014/main" id="{8A7F1253-E3FA-478B-8848-8C1781783D23}"/>
              </a:ext>
            </a:extLst>
          </p:cNvPr>
          <p:cNvSpPr/>
          <p:nvPr/>
        </p:nvSpPr>
        <p:spPr>
          <a:xfrm>
            <a:off x="10528143" y="6401305"/>
            <a:ext cx="1592305" cy="369332"/>
          </a:xfrm>
          <a:prstGeom prst="rect">
            <a:avLst/>
          </a:prstGeom>
        </p:spPr>
        <p:txBody>
          <a:bodyPr wrap="square">
            <a:spAutoFit/>
          </a:bodyPr>
          <a:lstStyle/>
          <a:p>
            <a:r>
              <a:rPr lang="en-GB" b="1" dirty="0"/>
              <a:t>SLR-59-09</a:t>
            </a:r>
          </a:p>
        </p:txBody>
      </p:sp>
    </p:spTree>
    <p:extLst>
      <p:ext uri="{BB962C8B-B14F-4D97-AF65-F5344CB8AC3E}">
        <p14:creationId xmlns:p14="http://schemas.microsoft.com/office/powerpoint/2010/main" val="3650711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252799C0-B935-4C68-A6FA-FD820799B77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2731" t="2388" r="22101" b="2061"/>
          <a:stretch/>
        </p:blipFill>
        <p:spPr>
          <a:xfrm>
            <a:off x="2364165" y="2091355"/>
            <a:ext cx="926926" cy="1056201"/>
          </a:xfrm>
          <a:prstGeom prst="rect">
            <a:avLst/>
          </a:prstGeom>
        </p:spPr>
      </p:pic>
      <p:sp>
        <p:nvSpPr>
          <p:cNvPr id="8" name="TextBox 101">
            <a:extLst>
              <a:ext uri="{FF2B5EF4-FFF2-40B4-BE49-F238E27FC236}">
                <a16:creationId xmlns:a16="http://schemas.microsoft.com/office/drawing/2014/main" id="{705E722D-083D-4ADF-A3B9-F8FBCF5F0BEF}"/>
              </a:ext>
            </a:extLst>
          </p:cNvPr>
          <p:cNvSpPr txBox="1"/>
          <p:nvPr/>
        </p:nvSpPr>
        <p:spPr>
          <a:xfrm>
            <a:off x="828652" y="3724090"/>
            <a:ext cx="460783" cy="492443"/>
          </a:xfrm>
          <a:prstGeom prst="rect">
            <a:avLst/>
          </a:prstGeom>
          <a:noFill/>
        </p:spPr>
        <p:txBody>
          <a:bodyPr wrap="square" rtlCol="0">
            <a:spAutoFit/>
          </a:bodyPr>
          <a:lstStyle/>
          <a:p>
            <a:r>
              <a:rPr lang="en-US" sz="2600" dirty="0"/>
              <a:t>E</a:t>
            </a:r>
            <a:r>
              <a:rPr lang="en-US" sz="1463" dirty="0"/>
              <a:t>6</a:t>
            </a:r>
          </a:p>
        </p:txBody>
      </p:sp>
      <p:sp>
        <p:nvSpPr>
          <p:cNvPr id="9" name="Oval 102">
            <a:extLst>
              <a:ext uri="{FF2B5EF4-FFF2-40B4-BE49-F238E27FC236}">
                <a16:creationId xmlns:a16="http://schemas.microsoft.com/office/drawing/2014/main" id="{A5859265-DF81-4C10-966E-9B3546E69D9E}"/>
              </a:ext>
            </a:extLst>
          </p:cNvPr>
          <p:cNvSpPr/>
          <p:nvPr/>
        </p:nvSpPr>
        <p:spPr>
          <a:xfrm>
            <a:off x="808007" y="3761311"/>
            <a:ext cx="432671" cy="43267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00" dirty="0"/>
          </a:p>
        </p:txBody>
      </p:sp>
      <p:sp>
        <p:nvSpPr>
          <p:cNvPr id="10" name="TextBox 117">
            <a:extLst>
              <a:ext uri="{FF2B5EF4-FFF2-40B4-BE49-F238E27FC236}">
                <a16:creationId xmlns:a16="http://schemas.microsoft.com/office/drawing/2014/main" id="{6748488D-24AF-42CD-A913-CF51DEE2BB42}"/>
              </a:ext>
            </a:extLst>
          </p:cNvPr>
          <p:cNvSpPr txBox="1"/>
          <p:nvPr/>
        </p:nvSpPr>
        <p:spPr>
          <a:xfrm>
            <a:off x="425950" y="4071747"/>
            <a:ext cx="1181003" cy="372731"/>
          </a:xfrm>
          <a:prstGeom prst="rect">
            <a:avLst/>
          </a:prstGeom>
          <a:noFill/>
        </p:spPr>
        <p:txBody>
          <a:bodyPr wrap="square" rtlCol="0">
            <a:spAutoFit/>
          </a:bodyPr>
          <a:lstStyle/>
          <a:p>
            <a:pPr algn="ctr">
              <a:lnSpc>
                <a:spcPts val="2438"/>
              </a:lnSpc>
            </a:pPr>
            <a:r>
              <a:rPr lang="en-US" sz="1463" dirty="0"/>
              <a:t>R14901</a:t>
            </a:r>
          </a:p>
        </p:txBody>
      </p:sp>
      <p:sp>
        <p:nvSpPr>
          <p:cNvPr id="11" name="TextBox 117">
            <a:extLst>
              <a:ext uri="{FF2B5EF4-FFF2-40B4-BE49-F238E27FC236}">
                <a16:creationId xmlns:a16="http://schemas.microsoft.com/office/drawing/2014/main" id="{255F36AE-08C8-416D-A2B6-AB5C1A53DF49}"/>
              </a:ext>
            </a:extLst>
          </p:cNvPr>
          <p:cNvSpPr txBox="1"/>
          <p:nvPr/>
        </p:nvSpPr>
        <p:spPr>
          <a:xfrm>
            <a:off x="540491" y="3343043"/>
            <a:ext cx="957561" cy="367152"/>
          </a:xfrm>
          <a:prstGeom prst="rect">
            <a:avLst/>
          </a:prstGeom>
          <a:noFill/>
        </p:spPr>
        <p:txBody>
          <a:bodyPr wrap="square" rtlCol="0">
            <a:spAutoFit/>
          </a:bodyPr>
          <a:lstStyle/>
          <a:p>
            <a:pPr algn="ctr">
              <a:lnSpc>
                <a:spcPts val="2438"/>
              </a:lnSpc>
            </a:pPr>
            <a:r>
              <a:rPr lang="en-US" sz="1300" dirty="0"/>
              <a:t>F3  K PL</a:t>
            </a:r>
          </a:p>
        </p:txBody>
      </p:sp>
      <p:cxnSp>
        <p:nvCxnSpPr>
          <p:cNvPr id="13" name="Gerade Verbindung mit Pfeil 12">
            <a:extLst>
              <a:ext uri="{FF2B5EF4-FFF2-40B4-BE49-F238E27FC236}">
                <a16:creationId xmlns:a16="http://schemas.microsoft.com/office/drawing/2014/main" id="{B672B281-DC5B-470C-8F8C-71454B7D24EB}"/>
              </a:ext>
            </a:extLst>
          </p:cNvPr>
          <p:cNvCxnSpPr>
            <a:cxnSpLocks/>
          </p:cNvCxnSpPr>
          <p:nvPr/>
        </p:nvCxnSpPr>
        <p:spPr>
          <a:xfrm>
            <a:off x="759423" y="3680256"/>
            <a:ext cx="208577" cy="0"/>
          </a:xfrm>
          <a:prstGeom prst="straightConnector1">
            <a:avLst/>
          </a:prstGeom>
          <a:ln w="285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grpSp>
        <p:nvGrpSpPr>
          <p:cNvPr id="52" name="Gruppieren 51">
            <a:extLst>
              <a:ext uri="{FF2B5EF4-FFF2-40B4-BE49-F238E27FC236}">
                <a16:creationId xmlns:a16="http://schemas.microsoft.com/office/drawing/2014/main" id="{C1FED407-C37C-4B75-8B4D-F53919618107}"/>
              </a:ext>
            </a:extLst>
          </p:cNvPr>
          <p:cNvGrpSpPr/>
          <p:nvPr/>
        </p:nvGrpSpPr>
        <p:grpSpPr>
          <a:xfrm>
            <a:off x="1430499" y="3385368"/>
            <a:ext cx="1789746" cy="1290178"/>
            <a:chOff x="7732472" y="1951392"/>
            <a:chExt cx="2288057" cy="1587913"/>
          </a:xfrm>
        </p:grpSpPr>
        <p:sp>
          <p:nvSpPr>
            <p:cNvPr id="35" name="TextBox 117">
              <a:extLst>
                <a:ext uri="{FF2B5EF4-FFF2-40B4-BE49-F238E27FC236}">
                  <a16:creationId xmlns:a16="http://schemas.microsoft.com/office/drawing/2014/main" id="{F8AFB8E7-5007-4070-A93F-3712C612E5B3}"/>
                </a:ext>
              </a:extLst>
            </p:cNvPr>
            <p:cNvSpPr txBox="1"/>
            <p:nvPr/>
          </p:nvSpPr>
          <p:spPr>
            <a:xfrm>
              <a:off x="8112003" y="1951392"/>
              <a:ext cx="1908526" cy="1587913"/>
            </a:xfrm>
            <a:prstGeom prst="rect">
              <a:avLst/>
            </a:prstGeom>
            <a:noFill/>
          </p:spPr>
          <p:txBody>
            <a:bodyPr wrap="square" lIns="29250" tIns="29250" rIns="29250" bIns="29250" rtlCol="0">
              <a:spAutoFit/>
            </a:bodyPr>
            <a:lstStyle/>
            <a:p>
              <a:r>
                <a:rPr lang="en-US" sz="1600" dirty="0"/>
                <a:t>01 XEWR 11111</a:t>
              </a:r>
            </a:p>
            <a:p>
              <a:r>
                <a:rPr lang="en-US" sz="1600" dirty="0"/>
                <a:t>01 XCV 55555</a:t>
              </a:r>
            </a:p>
            <a:p>
              <a:r>
                <a:rPr lang="en-US" sz="1600" dirty="0"/>
                <a:t>01 XCWT 88888</a:t>
              </a:r>
            </a:p>
            <a:p>
              <a:r>
                <a:rPr lang="en-US" sz="1600" dirty="0"/>
                <a:t>01 XCVR 121210</a:t>
              </a:r>
            </a:p>
            <a:p>
              <a:r>
                <a:rPr lang="en-US" sz="1600" dirty="0"/>
                <a:t>01 XCWR 14441</a:t>
              </a:r>
            </a:p>
          </p:txBody>
        </p:sp>
        <p:cxnSp>
          <p:nvCxnSpPr>
            <p:cNvPr id="37" name="Gerader Verbinder 36">
              <a:extLst>
                <a:ext uri="{FF2B5EF4-FFF2-40B4-BE49-F238E27FC236}">
                  <a16:creationId xmlns:a16="http://schemas.microsoft.com/office/drawing/2014/main" id="{5171C585-22E3-4038-BCA3-A40255D73568}"/>
                </a:ext>
              </a:extLst>
            </p:cNvPr>
            <p:cNvCxnSpPr/>
            <p:nvPr/>
          </p:nvCxnSpPr>
          <p:spPr>
            <a:xfrm>
              <a:off x="8607151" y="2021028"/>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0F20B166-8CA2-4E15-B934-DF9F4C4F72AB}"/>
                </a:ext>
              </a:extLst>
            </p:cNvPr>
            <p:cNvCxnSpPr/>
            <p:nvPr/>
          </p:nvCxnSpPr>
          <p:spPr>
            <a:xfrm>
              <a:off x="8583199" y="2329886"/>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r Verbinder 38">
              <a:extLst>
                <a:ext uri="{FF2B5EF4-FFF2-40B4-BE49-F238E27FC236}">
                  <a16:creationId xmlns:a16="http://schemas.microsoft.com/office/drawing/2014/main" id="{46570491-E6FC-474C-996F-FCF22D3C1270}"/>
                </a:ext>
              </a:extLst>
            </p:cNvPr>
            <p:cNvCxnSpPr/>
            <p:nvPr/>
          </p:nvCxnSpPr>
          <p:spPr>
            <a:xfrm>
              <a:off x="8619630" y="2629733"/>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r Verbinder 39">
              <a:extLst>
                <a:ext uri="{FF2B5EF4-FFF2-40B4-BE49-F238E27FC236}">
                  <a16:creationId xmlns:a16="http://schemas.microsoft.com/office/drawing/2014/main" id="{E57D66FD-65A7-467F-8DE4-B549D58FEEFB}"/>
                </a:ext>
              </a:extLst>
            </p:cNvPr>
            <p:cNvCxnSpPr/>
            <p:nvPr/>
          </p:nvCxnSpPr>
          <p:spPr>
            <a:xfrm>
              <a:off x="8584724" y="2929601"/>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58445D94-D6DF-4EBD-A7A2-BD55E9619A97}"/>
                </a:ext>
              </a:extLst>
            </p:cNvPr>
            <p:cNvCxnSpPr/>
            <p:nvPr/>
          </p:nvCxnSpPr>
          <p:spPr>
            <a:xfrm>
              <a:off x="8621927" y="3233465"/>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FEBE2DBF-FA77-4F70-B26C-8A0ACE2A3C49}"/>
                </a:ext>
              </a:extLst>
            </p:cNvPr>
            <p:cNvCxnSpPr>
              <a:cxnSpLocks/>
            </p:cNvCxnSpPr>
            <p:nvPr/>
          </p:nvCxnSpPr>
          <p:spPr>
            <a:xfrm>
              <a:off x="9254101" y="2021028"/>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46" name="Gerader Verbinder 45">
              <a:extLst>
                <a:ext uri="{FF2B5EF4-FFF2-40B4-BE49-F238E27FC236}">
                  <a16:creationId xmlns:a16="http://schemas.microsoft.com/office/drawing/2014/main" id="{35E68E7A-ED80-41DE-B02F-5843DEB6CFF9}"/>
                </a:ext>
              </a:extLst>
            </p:cNvPr>
            <p:cNvCxnSpPr>
              <a:cxnSpLocks/>
            </p:cNvCxnSpPr>
            <p:nvPr/>
          </p:nvCxnSpPr>
          <p:spPr>
            <a:xfrm>
              <a:off x="9018110" y="2325402"/>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48" name="Gerader Verbinder 47">
              <a:extLst>
                <a:ext uri="{FF2B5EF4-FFF2-40B4-BE49-F238E27FC236}">
                  <a16:creationId xmlns:a16="http://schemas.microsoft.com/office/drawing/2014/main" id="{9AAFD246-020C-4E32-8CAC-1D16AC1C95ED}"/>
                </a:ext>
              </a:extLst>
            </p:cNvPr>
            <p:cNvCxnSpPr>
              <a:cxnSpLocks/>
            </p:cNvCxnSpPr>
            <p:nvPr/>
          </p:nvCxnSpPr>
          <p:spPr>
            <a:xfrm>
              <a:off x="9195085" y="2624744"/>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pic>
          <p:nvPicPr>
            <p:cNvPr id="1026" name="Picture 2" descr="Bildergebnis für valeo">
              <a:extLst>
                <a:ext uri="{FF2B5EF4-FFF2-40B4-BE49-F238E27FC236}">
                  <a16:creationId xmlns:a16="http://schemas.microsoft.com/office/drawing/2014/main" id="{ECBB9009-003D-45B4-BB4A-EF8E3A853214}"/>
                </a:ext>
              </a:extLst>
            </p:cNvPr>
            <p:cNvPicPr>
              <a:picLocks noChangeAspect="1" noChangeArrowheads="1"/>
            </p:cNvPicPr>
            <p:nvPr/>
          </p:nvPicPr>
          <p:blipFill>
            <a:blip r:embed="rId3" cstate="print">
              <a:biLevel thresh="75000"/>
              <a:extLst>
                <a:ext uri="{28A0092B-C50C-407E-A947-70E740481C1C}">
                  <a14:useLocalDpi xmlns:a14="http://schemas.microsoft.com/office/drawing/2010/main" val="0"/>
                </a:ext>
              </a:extLst>
            </a:blip>
            <a:srcRect/>
            <a:stretch>
              <a:fillRect/>
            </a:stretch>
          </p:blipFill>
          <p:spPr bwMode="auto">
            <a:xfrm>
              <a:off x="7779604" y="2074101"/>
              <a:ext cx="306252" cy="144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ella">
              <a:extLst>
                <a:ext uri="{FF2B5EF4-FFF2-40B4-BE49-F238E27FC236}">
                  <a16:creationId xmlns:a16="http://schemas.microsoft.com/office/drawing/2014/main" id="{7A8D4180-C161-4A7C-974C-C891E141EEEE}"/>
                </a:ext>
              </a:extLst>
            </p:cNvPr>
            <p:cNvPicPr>
              <a:picLocks noChangeAspect="1" noChangeArrowheads="1"/>
            </p:cNvPicPr>
            <p:nvPr/>
          </p:nvPicPr>
          <p:blipFill>
            <a:blip r:embed="rId4" cstate="print">
              <a:biLevel thresh="75000"/>
              <a:extLst>
                <a:ext uri="{28A0092B-C50C-407E-A947-70E740481C1C}">
                  <a14:useLocalDpi xmlns:a14="http://schemas.microsoft.com/office/drawing/2010/main" val="0"/>
                </a:ext>
              </a:extLst>
            </a:blip>
            <a:srcRect/>
            <a:stretch>
              <a:fillRect/>
            </a:stretch>
          </p:blipFill>
          <p:spPr bwMode="auto">
            <a:xfrm>
              <a:off x="7805080" y="2347428"/>
              <a:ext cx="242417" cy="16497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ildergebnis für Koito">
              <a:extLst>
                <a:ext uri="{FF2B5EF4-FFF2-40B4-BE49-F238E27FC236}">
                  <a16:creationId xmlns:a16="http://schemas.microsoft.com/office/drawing/2014/main" id="{84DB51D1-E823-4E80-9EDF-6ADCF54A0F93}"/>
                </a:ext>
              </a:extLst>
            </p:cNvPr>
            <p:cNvPicPr>
              <a:picLocks noChangeAspect="1" noChangeArrowheads="1"/>
            </p:cNvPicPr>
            <p:nvPr/>
          </p:nvPicPr>
          <p:blipFill>
            <a:blip r:embed="rId5" cstate="print">
              <a:biLevel thresh="75000"/>
              <a:extLst>
                <a:ext uri="{28A0092B-C50C-407E-A947-70E740481C1C}">
                  <a14:useLocalDpi xmlns:a14="http://schemas.microsoft.com/office/drawing/2010/main" val="0"/>
                </a:ext>
              </a:extLst>
            </a:blip>
            <a:srcRect/>
            <a:stretch>
              <a:fillRect/>
            </a:stretch>
          </p:blipFill>
          <p:spPr bwMode="auto">
            <a:xfrm>
              <a:off x="7732472" y="2675390"/>
              <a:ext cx="400517" cy="10079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ildergebnis für Automotive Lighting">
              <a:extLst>
                <a:ext uri="{FF2B5EF4-FFF2-40B4-BE49-F238E27FC236}">
                  <a16:creationId xmlns:a16="http://schemas.microsoft.com/office/drawing/2014/main" id="{7DE84C9D-35A7-47E1-BC14-2349F6D10ED5}"/>
                </a:ext>
              </a:extLst>
            </p:cNvPr>
            <p:cNvPicPr>
              <a:picLocks noChangeAspect="1" noChangeArrowheads="1"/>
            </p:cNvPicPr>
            <p:nvPr/>
          </p:nvPicPr>
          <p:blipFill rotWithShape="1">
            <a:blip r:embed="rId6" cstate="print">
              <a:biLevel thresh="75000"/>
              <a:extLst>
                <a:ext uri="{28A0092B-C50C-407E-A947-70E740481C1C}">
                  <a14:useLocalDpi xmlns:a14="http://schemas.microsoft.com/office/drawing/2010/main" val="0"/>
                </a:ext>
              </a:extLst>
            </a:blip>
            <a:srcRect r="52688"/>
            <a:stretch/>
          </p:blipFill>
          <p:spPr bwMode="auto">
            <a:xfrm>
              <a:off x="7829854" y="2971229"/>
              <a:ext cx="205751" cy="144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Bildergebnis für ZKW">
              <a:extLst>
                <a:ext uri="{FF2B5EF4-FFF2-40B4-BE49-F238E27FC236}">
                  <a16:creationId xmlns:a16="http://schemas.microsoft.com/office/drawing/2014/main" id="{FBF64418-F870-4C58-BEFF-E74CBB6939D2}"/>
                </a:ext>
              </a:extLst>
            </p:cNvPr>
            <p:cNvPicPr>
              <a:picLocks noChangeAspect="1" noChangeArrowheads="1"/>
            </p:cNvPicPr>
            <p:nvPr/>
          </p:nvPicPr>
          <p:blipFill>
            <a:blip r:embed="rId7" cstate="print">
              <a:biLevel thresh="75000"/>
              <a:extLst>
                <a:ext uri="{28A0092B-C50C-407E-A947-70E740481C1C}">
                  <a14:useLocalDpi xmlns:a14="http://schemas.microsoft.com/office/drawing/2010/main" val="0"/>
                </a:ext>
              </a:extLst>
            </a:blip>
            <a:srcRect/>
            <a:stretch>
              <a:fillRect/>
            </a:stretch>
          </p:blipFill>
          <p:spPr bwMode="auto">
            <a:xfrm>
              <a:off x="7784276" y="3266410"/>
              <a:ext cx="296908" cy="144000"/>
            </a:xfrm>
            <a:prstGeom prst="rect">
              <a:avLst/>
            </a:prstGeom>
            <a:noFill/>
            <a:extLst>
              <a:ext uri="{909E8E84-426E-40DD-AFC4-6F175D3DCCD1}">
                <a14:hiddenFill xmlns:a14="http://schemas.microsoft.com/office/drawing/2010/main">
                  <a:solidFill>
                    <a:srgbClr val="FFFFFF"/>
                  </a:solidFill>
                </a14:hiddenFill>
              </a:ext>
            </a:extLst>
          </p:spPr>
        </p:pic>
      </p:grpSp>
      <p:sp>
        <p:nvSpPr>
          <p:cNvPr id="59" name="Rechteck 58">
            <a:extLst>
              <a:ext uri="{FF2B5EF4-FFF2-40B4-BE49-F238E27FC236}">
                <a16:creationId xmlns:a16="http://schemas.microsoft.com/office/drawing/2014/main" id="{9D5E3C15-1650-4720-B61D-DFDDFD9BBD0F}"/>
              </a:ext>
            </a:extLst>
          </p:cNvPr>
          <p:cNvSpPr/>
          <p:nvPr/>
        </p:nvSpPr>
        <p:spPr>
          <a:xfrm>
            <a:off x="609471" y="3373276"/>
            <a:ext cx="2708428" cy="129808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dirty="0"/>
          </a:p>
        </p:txBody>
      </p:sp>
      <p:sp>
        <p:nvSpPr>
          <p:cNvPr id="53" name="Textfeld 52">
            <a:extLst>
              <a:ext uri="{FF2B5EF4-FFF2-40B4-BE49-F238E27FC236}">
                <a16:creationId xmlns:a16="http://schemas.microsoft.com/office/drawing/2014/main" id="{16FB1B36-3B5D-4D53-B315-87DBDF691A41}"/>
              </a:ext>
            </a:extLst>
          </p:cNvPr>
          <p:cNvSpPr txBox="1"/>
          <p:nvPr/>
        </p:nvSpPr>
        <p:spPr>
          <a:xfrm>
            <a:off x="587785" y="1112706"/>
            <a:ext cx="5236141" cy="615553"/>
          </a:xfrm>
          <a:prstGeom prst="rect">
            <a:avLst/>
          </a:prstGeom>
          <a:noFill/>
        </p:spPr>
        <p:txBody>
          <a:bodyPr wrap="square" rtlCol="0">
            <a:spAutoFit/>
          </a:bodyPr>
          <a:lstStyle/>
          <a:p>
            <a:pPr algn="ctr"/>
            <a:r>
              <a:rPr lang="en-US" b="1" dirty="0">
                <a:solidFill>
                  <a:schemeClr val="accent1"/>
                </a:solidFill>
              </a:rPr>
              <a:t>Approval marking / </a:t>
            </a:r>
            <a:r>
              <a:rPr lang="en-US" b="1" dirty="0">
                <a:solidFill>
                  <a:schemeClr val="accent6">
                    <a:lumMod val="50000"/>
                  </a:schemeClr>
                </a:solidFill>
                <a:latin typeface="Calibri" panose="020F0502020204030204" pitchFamily="34" charset="0"/>
                <a:cs typeface="Calibri" panose="020F0502020204030204" pitchFamily="34" charset="0"/>
              </a:rPr>
              <a:t>Unique Identifier</a:t>
            </a:r>
          </a:p>
          <a:p>
            <a:pPr algn="ctr"/>
            <a:r>
              <a:rPr lang="en-US" sz="1600" b="1" dirty="0">
                <a:latin typeface="Calibri" panose="020F0502020204030204" pitchFamily="34" charset="0"/>
                <a:cs typeface="Calibri" panose="020F0502020204030204" pitchFamily="34" charset="0"/>
              </a:rPr>
              <a:t>As in R148/149/150 already included</a:t>
            </a:r>
            <a:endParaRPr lang="en-US" sz="1600" dirty="0"/>
          </a:p>
        </p:txBody>
      </p:sp>
      <p:sp>
        <p:nvSpPr>
          <p:cNvPr id="85" name="Rechteck 84">
            <a:extLst>
              <a:ext uri="{FF2B5EF4-FFF2-40B4-BE49-F238E27FC236}">
                <a16:creationId xmlns:a16="http://schemas.microsoft.com/office/drawing/2014/main" id="{68BB85F5-06AD-4F72-9BC3-9742CED52C75}"/>
              </a:ext>
            </a:extLst>
          </p:cNvPr>
          <p:cNvSpPr/>
          <p:nvPr/>
        </p:nvSpPr>
        <p:spPr>
          <a:xfrm>
            <a:off x="2548458" y="2213805"/>
            <a:ext cx="568768" cy="403829"/>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dirty="0"/>
          </a:p>
        </p:txBody>
      </p:sp>
      <p:sp>
        <p:nvSpPr>
          <p:cNvPr id="3" name="Rectangle 2">
            <a:extLst>
              <a:ext uri="{FF2B5EF4-FFF2-40B4-BE49-F238E27FC236}">
                <a16:creationId xmlns:a16="http://schemas.microsoft.com/office/drawing/2014/main" id="{A2CB9D3D-F97F-481C-8C5B-0C8C2EACC646}"/>
              </a:ext>
            </a:extLst>
          </p:cNvPr>
          <p:cNvSpPr/>
          <p:nvPr/>
        </p:nvSpPr>
        <p:spPr>
          <a:xfrm>
            <a:off x="761912" y="4298815"/>
            <a:ext cx="550151" cy="307777"/>
          </a:xfrm>
          <a:prstGeom prst="rect">
            <a:avLst/>
          </a:prstGeom>
        </p:spPr>
        <p:txBody>
          <a:bodyPr wrap="none">
            <a:spAutoFit/>
          </a:bodyPr>
          <a:lstStyle/>
          <a:p>
            <a:r>
              <a:rPr lang="en-US" sz="1400" dirty="0"/>
              <a:t>1122</a:t>
            </a:r>
            <a:endParaRPr lang="de-DE" sz="1400" dirty="0"/>
          </a:p>
        </p:txBody>
      </p:sp>
      <p:grpSp>
        <p:nvGrpSpPr>
          <p:cNvPr id="79" name="Gruppieren 78">
            <a:extLst>
              <a:ext uri="{FF2B5EF4-FFF2-40B4-BE49-F238E27FC236}">
                <a16:creationId xmlns:a16="http://schemas.microsoft.com/office/drawing/2014/main" id="{8F3B4C9B-13B7-460E-A3EB-9F5DFCAD8A2D}"/>
              </a:ext>
            </a:extLst>
          </p:cNvPr>
          <p:cNvGrpSpPr/>
          <p:nvPr/>
        </p:nvGrpSpPr>
        <p:grpSpPr>
          <a:xfrm>
            <a:off x="3587925" y="2237353"/>
            <a:ext cx="1077765" cy="369332"/>
            <a:chOff x="6029325" y="4458858"/>
            <a:chExt cx="1077765" cy="369332"/>
          </a:xfrm>
        </p:grpSpPr>
        <p:sp>
          <p:nvSpPr>
            <p:cNvPr id="80" name="Rechteck: abgerundete Ecken 79">
              <a:extLst>
                <a:ext uri="{FF2B5EF4-FFF2-40B4-BE49-F238E27FC236}">
                  <a16:creationId xmlns:a16="http://schemas.microsoft.com/office/drawing/2014/main" id="{FF924C6B-10EE-433C-841B-D0B135AAA7EB}"/>
                </a:ext>
              </a:extLst>
            </p:cNvPr>
            <p:cNvSpPr/>
            <p:nvPr/>
          </p:nvSpPr>
          <p:spPr>
            <a:xfrm>
              <a:off x="6132136" y="453972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1" name="Textfeld 80">
              <a:extLst>
                <a:ext uri="{FF2B5EF4-FFF2-40B4-BE49-F238E27FC236}">
                  <a16:creationId xmlns:a16="http://schemas.microsoft.com/office/drawing/2014/main" id="{45BA666D-EDD0-4367-A271-29FD4C235BC1}"/>
                </a:ext>
              </a:extLst>
            </p:cNvPr>
            <p:cNvSpPr txBox="1"/>
            <p:nvPr/>
          </p:nvSpPr>
          <p:spPr>
            <a:xfrm>
              <a:off x="6029325" y="4458858"/>
              <a:ext cx="518301" cy="369332"/>
            </a:xfrm>
            <a:prstGeom prst="rect">
              <a:avLst/>
            </a:prstGeom>
            <a:noFill/>
          </p:spPr>
          <p:txBody>
            <a:bodyPr wrap="square" rtlCol="0">
              <a:spAutoFit/>
            </a:bodyPr>
            <a:lstStyle/>
            <a:p>
              <a:pPr algn="ctr"/>
              <a:r>
                <a:rPr lang="en-US" dirty="0"/>
                <a:t>UI</a:t>
              </a:r>
            </a:p>
          </p:txBody>
        </p:sp>
        <p:sp>
          <p:nvSpPr>
            <p:cNvPr id="82" name="Textfeld 81">
              <a:extLst>
                <a:ext uri="{FF2B5EF4-FFF2-40B4-BE49-F238E27FC236}">
                  <a16:creationId xmlns:a16="http://schemas.microsoft.com/office/drawing/2014/main" id="{116ACDD7-113A-47D3-A1B5-EB3F1BE177CB}"/>
                </a:ext>
              </a:extLst>
            </p:cNvPr>
            <p:cNvSpPr txBox="1"/>
            <p:nvPr/>
          </p:nvSpPr>
          <p:spPr>
            <a:xfrm>
              <a:off x="6374614" y="4505024"/>
              <a:ext cx="732476" cy="276999"/>
            </a:xfrm>
            <a:prstGeom prst="rect">
              <a:avLst/>
            </a:prstGeom>
            <a:noFill/>
          </p:spPr>
          <p:txBody>
            <a:bodyPr wrap="square" rtlCol="0">
              <a:spAutoFit/>
            </a:bodyPr>
            <a:lstStyle/>
            <a:p>
              <a:r>
                <a:rPr lang="en-US" sz="1200" dirty="0"/>
                <a:t>11111</a:t>
              </a:r>
            </a:p>
          </p:txBody>
        </p:sp>
        <p:sp>
          <p:nvSpPr>
            <p:cNvPr id="83" name="Rechteck 82">
              <a:extLst>
                <a:ext uri="{FF2B5EF4-FFF2-40B4-BE49-F238E27FC236}">
                  <a16:creationId xmlns:a16="http://schemas.microsoft.com/office/drawing/2014/main" id="{CB8B5C3B-ED9F-4F7C-B7F3-724717817598}"/>
                </a:ext>
              </a:extLst>
            </p:cNvPr>
            <p:cNvSpPr/>
            <p:nvPr/>
          </p:nvSpPr>
          <p:spPr>
            <a:xfrm>
              <a:off x="6086995" y="4479077"/>
              <a:ext cx="841136"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cxnSp>
        <p:nvCxnSpPr>
          <p:cNvPr id="14" name="Gerade Verbindung mit Pfeil 13">
            <a:extLst>
              <a:ext uri="{FF2B5EF4-FFF2-40B4-BE49-F238E27FC236}">
                <a16:creationId xmlns:a16="http://schemas.microsoft.com/office/drawing/2014/main" id="{FCD13043-F6ED-4023-A5F1-D3E4EA0C9AF9}"/>
              </a:ext>
            </a:extLst>
          </p:cNvPr>
          <p:cNvCxnSpPr>
            <a:cxnSpLocks/>
            <a:stCxn id="83" idx="1"/>
          </p:cNvCxnSpPr>
          <p:nvPr/>
        </p:nvCxnSpPr>
        <p:spPr>
          <a:xfrm flipH="1">
            <a:off x="3093301" y="2416536"/>
            <a:ext cx="552294" cy="109399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Gerade Verbindung mit Pfeil 105">
            <a:extLst>
              <a:ext uri="{FF2B5EF4-FFF2-40B4-BE49-F238E27FC236}">
                <a16:creationId xmlns:a16="http://schemas.microsoft.com/office/drawing/2014/main" id="{DF476F24-EF43-4F32-9671-57F005C5FF2F}"/>
              </a:ext>
            </a:extLst>
          </p:cNvPr>
          <p:cNvCxnSpPr>
            <a:cxnSpLocks/>
            <a:stCxn id="125" idx="1"/>
          </p:cNvCxnSpPr>
          <p:nvPr/>
        </p:nvCxnSpPr>
        <p:spPr>
          <a:xfrm flipH="1">
            <a:off x="2941547" y="3169766"/>
            <a:ext cx="649940" cy="60054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Gerade Verbindung mit Pfeil 106">
            <a:extLst>
              <a:ext uri="{FF2B5EF4-FFF2-40B4-BE49-F238E27FC236}">
                <a16:creationId xmlns:a16="http://schemas.microsoft.com/office/drawing/2014/main" id="{500C9E8E-F13A-4AA3-9B1E-D441DB83C54F}"/>
              </a:ext>
            </a:extLst>
          </p:cNvPr>
          <p:cNvCxnSpPr>
            <a:cxnSpLocks/>
            <a:stCxn id="169" idx="1"/>
          </p:cNvCxnSpPr>
          <p:nvPr/>
        </p:nvCxnSpPr>
        <p:spPr>
          <a:xfrm flipH="1">
            <a:off x="3088531" y="3928203"/>
            <a:ext cx="518187" cy="8157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Gerade Verbindung mit Pfeil 107">
            <a:extLst>
              <a:ext uri="{FF2B5EF4-FFF2-40B4-BE49-F238E27FC236}">
                <a16:creationId xmlns:a16="http://schemas.microsoft.com/office/drawing/2014/main" id="{128B9347-C575-4680-8ADC-F272680FD89A}"/>
              </a:ext>
            </a:extLst>
          </p:cNvPr>
          <p:cNvCxnSpPr>
            <a:cxnSpLocks/>
            <a:stCxn id="210" idx="1"/>
          </p:cNvCxnSpPr>
          <p:nvPr/>
        </p:nvCxnSpPr>
        <p:spPr>
          <a:xfrm flipH="1" flipV="1">
            <a:off x="3145624" y="4270813"/>
            <a:ext cx="453825" cy="40785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Gerade Verbindung mit Pfeil 108">
            <a:extLst>
              <a:ext uri="{FF2B5EF4-FFF2-40B4-BE49-F238E27FC236}">
                <a16:creationId xmlns:a16="http://schemas.microsoft.com/office/drawing/2014/main" id="{9586E179-5F85-4DC6-8EF7-5694FBAEC5D6}"/>
              </a:ext>
            </a:extLst>
          </p:cNvPr>
          <p:cNvCxnSpPr>
            <a:cxnSpLocks/>
            <a:stCxn id="221" idx="1"/>
          </p:cNvCxnSpPr>
          <p:nvPr/>
        </p:nvCxnSpPr>
        <p:spPr>
          <a:xfrm flipH="1" flipV="1">
            <a:off x="3112458" y="4522469"/>
            <a:ext cx="490553" cy="90394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Gerade Verbindung mit Pfeil 109">
            <a:extLst>
              <a:ext uri="{FF2B5EF4-FFF2-40B4-BE49-F238E27FC236}">
                <a16:creationId xmlns:a16="http://schemas.microsoft.com/office/drawing/2014/main" id="{45721DD0-05BC-4D84-A058-7B32102B4833}"/>
              </a:ext>
            </a:extLst>
          </p:cNvPr>
          <p:cNvCxnSpPr>
            <a:cxnSpLocks/>
            <a:stCxn id="234" idx="0"/>
            <a:endCxn id="3" idx="2"/>
          </p:cNvCxnSpPr>
          <p:nvPr/>
        </p:nvCxnSpPr>
        <p:spPr>
          <a:xfrm flipV="1">
            <a:off x="1025236" y="4606592"/>
            <a:ext cx="11752" cy="67507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11" name="Grafik 110">
            <a:extLst>
              <a:ext uri="{FF2B5EF4-FFF2-40B4-BE49-F238E27FC236}">
                <a16:creationId xmlns:a16="http://schemas.microsoft.com/office/drawing/2014/main" id="{7C261F02-5707-4E96-9CF7-EA70D61345F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2731" t="2388" r="22101" b="2061"/>
          <a:stretch/>
        </p:blipFill>
        <p:spPr>
          <a:xfrm>
            <a:off x="6919523" y="2309757"/>
            <a:ext cx="926926" cy="1056201"/>
          </a:xfrm>
          <a:prstGeom prst="rect">
            <a:avLst/>
          </a:prstGeom>
        </p:spPr>
      </p:pic>
      <p:sp>
        <p:nvSpPr>
          <p:cNvPr id="133" name="Textfeld 132">
            <a:extLst>
              <a:ext uri="{FF2B5EF4-FFF2-40B4-BE49-F238E27FC236}">
                <a16:creationId xmlns:a16="http://schemas.microsoft.com/office/drawing/2014/main" id="{FEF4B8F9-2B81-456B-A87B-B678A9F81CE7}"/>
              </a:ext>
            </a:extLst>
          </p:cNvPr>
          <p:cNvSpPr txBox="1"/>
          <p:nvPr/>
        </p:nvSpPr>
        <p:spPr>
          <a:xfrm>
            <a:off x="6605455" y="1112706"/>
            <a:ext cx="4751154" cy="369332"/>
          </a:xfrm>
          <a:prstGeom prst="rect">
            <a:avLst/>
          </a:prstGeom>
          <a:noFill/>
        </p:spPr>
        <p:txBody>
          <a:bodyPr wrap="square" rtlCol="0">
            <a:spAutoFit/>
          </a:bodyPr>
          <a:lstStyle/>
          <a:p>
            <a:pPr algn="ctr"/>
            <a:r>
              <a:rPr lang="en-US" b="1" dirty="0">
                <a:solidFill>
                  <a:srgbClr val="FF0000"/>
                </a:solidFill>
                <a:latin typeface="Calibri" panose="020F0502020204030204" pitchFamily="34" charset="0"/>
                <a:cs typeface="Calibri" panose="020F0502020204030204" pitchFamily="34" charset="0"/>
              </a:rPr>
              <a:t>Unique Identifier – Container</a:t>
            </a:r>
          </a:p>
        </p:txBody>
      </p:sp>
      <p:sp>
        <p:nvSpPr>
          <p:cNvPr id="179" name="Rechteck 178">
            <a:extLst>
              <a:ext uri="{FF2B5EF4-FFF2-40B4-BE49-F238E27FC236}">
                <a16:creationId xmlns:a16="http://schemas.microsoft.com/office/drawing/2014/main" id="{5B53AC73-1110-4BA8-90C4-BE1E66279A1C}"/>
              </a:ext>
            </a:extLst>
          </p:cNvPr>
          <p:cNvSpPr/>
          <p:nvPr/>
        </p:nvSpPr>
        <p:spPr>
          <a:xfrm>
            <a:off x="2574573" y="2701215"/>
            <a:ext cx="513958" cy="308622"/>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dirty="0"/>
          </a:p>
        </p:txBody>
      </p:sp>
      <p:sp>
        <p:nvSpPr>
          <p:cNvPr id="33" name="Textfeld 32">
            <a:extLst>
              <a:ext uri="{FF2B5EF4-FFF2-40B4-BE49-F238E27FC236}">
                <a16:creationId xmlns:a16="http://schemas.microsoft.com/office/drawing/2014/main" id="{79460E35-0528-4AE2-85B9-8297AEA44A7C}"/>
              </a:ext>
            </a:extLst>
          </p:cNvPr>
          <p:cNvSpPr txBox="1"/>
          <p:nvPr/>
        </p:nvSpPr>
        <p:spPr>
          <a:xfrm>
            <a:off x="884683" y="2309832"/>
            <a:ext cx="1581045" cy="738664"/>
          </a:xfrm>
          <a:prstGeom prst="rect">
            <a:avLst/>
          </a:prstGeom>
          <a:noFill/>
        </p:spPr>
        <p:txBody>
          <a:bodyPr wrap="square" rtlCol="0">
            <a:spAutoFit/>
          </a:bodyPr>
          <a:lstStyle/>
          <a:p>
            <a:pPr algn="ctr"/>
            <a:r>
              <a:rPr lang="de-DE" sz="1400" dirty="0" err="1"/>
              <a:t>Approval</a:t>
            </a:r>
            <a:r>
              <a:rPr lang="de-DE" sz="1400" dirty="0"/>
              <a:t> </a:t>
            </a:r>
            <a:r>
              <a:rPr lang="de-DE" sz="1400" dirty="0" err="1"/>
              <a:t>marking</a:t>
            </a:r>
            <a:endParaRPr lang="de-DE" sz="1400" dirty="0"/>
          </a:p>
          <a:p>
            <a:pPr algn="ctr"/>
            <a:r>
              <a:rPr lang="de-DE" sz="1400" dirty="0" err="1"/>
              <a:t>or</a:t>
            </a:r>
            <a:endParaRPr lang="de-DE" sz="1400" dirty="0"/>
          </a:p>
          <a:p>
            <a:pPr algn="ctr"/>
            <a:r>
              <a:rPr lang="de-DE" sz="1400" dirty="0"/>
              <a:t>Unique Identifier</a:t>
            </a:r>
          </a:p>
        </p:txBody>
      </p:sp>
      <p:grpSp>
        <p:nvGrpSpPr>
          <p:cNvPr id="113" name="Gruppieren 112">
            <a:extLst>
              <a:ext uri="{FF2B5EF4-FFF2-40B4-BE49-F238E27FC236}">
                <a16:creationId xmlns:a16="http://schemas.microsoft.com/office/drawing/2014/main" id="{77A3AF6F-BBB0-4BBA-B53F-1B37B62C0B9A}"/>
              </a:ext>
            </a:extLst>
          </p:cNvPr>
          <p:cNvGrpSpPr/>
          <p:nvPr/>
        </p:nvGrpSpPr>
        <p:grpSpPr>
          <a:xfrm>
            <a:off x="5233118" y="2126793"/>
            <a:ext cx="572015" cy="593938"/>
            <a:chOff x="7079789" y="5099641"/>
            <a:chExt cx="960856" cy="886185"/>
          </a:xfrm>
        </p:grpSpPr>
        <p:sp>
          <p:nvSpPr>
            <p:cNvPr id="114" name="Flussdiagramm: Mehrere Dokumente 113">
              <a:extLst>
                <a:ext uri="{FF2B5EF4-FFF2-40B4-BE49-F238E27FC236}">
                  <a16:creationId xmlns:a16="http://schemas.microsoft.com/office/drawing/2014/main" id="{2904A12C-2BC5-4F6F-93C8-08EA73371C4E}"/>
                </a:ext>
              </a:extLst>
            </p:cNvPr>
            <p:cNvSpPr/>
            <p:nvPr/>
          </p:nvSpPr>
          <p:spPr>
            <a:xfrm>
              <a:off x="7079789" y="5099641"/>
              <a:ext cx="960856" cy="886185"/>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115" name="Textfeld 114">
              <a:extLst>
                <a:ext uri="{FF2B5EF4-FFF2-40B4-BE49-F238E27FC236}">
                  <a16:creationId xmlns:a16="http://schemas.microsoft.com/office/drawing/2014/main" id="{DFACD6F2-5A8E-42A9-9C96-198D99D129C4}"/>
                </a:ext>
              </a:extLst>
            </p:cNvPr>
            <p:cNvSpPr txBox="1"/>
            <p:nvPr/>
          </p:nvSpPr>
          <p:spPr>
            <a:xfrm>
              <a:off x="7106023" y="5267203"/>
              <a:ext cx="821501" cy="551062"/>
            </a:xfrm>
            <a:prstGeom prst="rect">
              <a:avLst/>
            </a:prstGeom>
            <a:noFill/>
          </p:spPr>
          <p:txBody>
            <a:bodyPr wrap="square" lIns="0" tIns="0" rIns="0" bIns="0" rtlCol="0">
              <a:spAutoFit/>
            </a:bodyPr>
            <a:lstStyle/>
            <a:p>
              <a:pPr algn="ctr"/>
              <a:r>
                <a:rPr lang="en-US" sz="800" b="1" dirty="0"/>
                <a:t>Type approval document</a:t>
              </a:r>
            </a:p>
          </p:txBody>
        </p:sp>
      </p:grpSp>
      <p:sp>
        <p:nvSpPr>
          <p:cNvPr id="7" name="Flussdiagramm: Dokument 6">
            <a:extLst>
              <a:ext uri="{FF2B5EF4-FFF2-40B4-BE49-F238E27FC236}">
                <a16:creationId xmlns:a16="http://schemas.microsoft.com/office/drawing/2014/main" id="{0E82697D-DF55-491B-A06D-97317AF1CA43}"/>
              </a:ext>
            </a:extLst>
          </p:cNvPr>
          <p:cNvSpPr/>
          <p:nvPr/>
        </p:nvSpPr>
        <p:spPr>
          <a:xfrm>
            <a:off x="4695800" y="2131412"/>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p:txBody>
      </p:sp>
      <p:sp>
        <p:nvSpPr>
          <p:cNvPr id="122" name="Textfeld 121">
            <a:extLst>
              <a:ext uri="{FF2B5EF4-FFF2-40B4-BE49-F238E27FC236}">
                <a16:creationId xmlns:a16="http://schemas.microsoft.com/office/drawing/2014/main" id="{3B358E96-9587-48FC-B4F8-26FF1BACC477}"/>
              </a:ext>
            </a:extLst>
          </p:cNvPr>
          <p:cNvSpPr txBox="1"/>
          <p:nvPr/>
        </p:nvSpPr>
        <p:spPr>
          <a:xfrm>
            <a:off x="4430291" y="2218315"/>
            <a:ext cx="379363" cy="369332"/>
          </a:xfrm>
          <a:prstGeom prst="rect">
            <a:avLst/>
          </a:prstGeom>
          <a:noFill/>
        </p:spPr>
        <p:txBody>
          <a:bodyPr wrap="square" rtlCol="0">
            <a:spAutoFit/>
          </a:bodyPr>
          <a:lstStyle/>
          <a:p>
            <a:pPr algn="ctr"/>
            <a:r>
              <a:rPr lang="en-US" b="1" dirty="0">
                <a:solidFill>
                  <a:schemeClr val="accent6">
                    <a:lumMod val="50000"/>
                  </a:schemeClr>
                </a:solidFill>
              </a:rPr>
              <a:t>+</a:t>
            </a:r>
          </a:p>
        </p:txBody>
      </p:sp>
      <p:grpSp>
        <p:nvGrpSpPr>
          <p:cNvPr id="123" name="Gruppieren 122">
            <a:extLst>
              <a:ext uri="{FF2B5EF4-FFF2-40B4-BE49-F238E27FC236}">
                <a16:creationId xmlns:a16="http://schemas.microsoft.com/office/drawing/2014/main" id="{C23DFAEF-2893-4AF4-9D83-F1FCB2694C0B}"/>
              </a:ext>
            </a:extLst>
          </p:cNvPr>
          <p:cNvGrpSpPr/>
          <p:nvPr/>
        </p:nvGrpSpPr>
        <p:grpSpPr>
          <a:xfrm>
            <a:off x="3591487" y="2985100"/>
            <a:ext cx="1077765" cy="369332"/>
            <a:chOff x="6029325" y="4458858"/>
            <a:chExt cx="1077765" cy="369332"/>
          </a:xfrm>
        </p:grpSpPr>
        <p:sp>
          <p:nvSpPr>
            <p:cNvPr id="124" name="Rechteck: abgerundete Ecken 123">
              <a:extLst>
                <a:ext uri="{FF2B5EF4-FFF2-40B4-BE49-F238E27FC236}">
                  <a16:creationId xmlns:a16="http://schemas.microsoft.com/office/drawing/2014/main" id="{F3401BF4-B23F-4B64-8491-08C3CE8EF88C}"/>
                </a:ext>
              </a:extLst>
            </p:cNvPr>
            <p:cNvSpPr/>
            <p:nvPr/>
          </p:nvSpPr>
          <p:spPr>
            <a:xfrm>
              <a:off x="6132136" y="453972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5" name="Textfeld 124">
              <a:extLst>
                <a:ext uri="{FF2B5EF4-FFF2-40B4-BE49-F238E27FC236}">
                  <a16:creationId xmlns:a16="http://schemas.microsoft.com/office/drawing/2014/main" id="{63B8D56A-110B-49F9-8E53-D5BBF1F52DB1}"/>
                </a:ext>
              </a:extLst>
            </p:cNvPr>
            <p:cNvSpPr txBox="1"/>
            <p:nvPr/>
          </p:nvSpPr>
          <p:spPr>
            <a:xfrm>
              <a:off x="6029325" y="4458858"/>
              <a:ext cx="518301" cy="369332"/>
            </a:xfrm>
            <a:prstGeom prst="rect">
              <a:avLst/>
            </a:prstGeom>
            <a:noFill/>
          </p:spPr>
          <p:txBody>
            <a:bodyPr wrap="square" rtlCol="0">
              <a:spAutoFit/>
            </a:bodyPr>
            <a:lstStyle/>
            <a:p>
              <a:pPr algn="ctr"/>
              <a:r>
                <a:rPr lang="en-US" dirty="0"/>
                <a:t>UI</a:t>
              </a:r>
            </a:p>
          </p:txBody>
        </p:sp>
        <p:sp>
          <p:nvSpPr>
            <p:cNvPr id="126" name="Textfeld 125">
              <a:extLst>
                <a:ext uri="{FF2B5EF4-FFF2-40B4-BE49-F238E27FC236}">
                  <a16:creationId xmlns:a16="http://schemas.microsoft.com/office/drawing/2014/main" id="{7D844566-F5B4-4FD9-9830-45A64A6B3565}"/>
                </a:ext>
              </a:extLst>
            </p:cNvPr>
            <p:cNvSpPr txBox="1"/>
            <p:nvPr/>
          </p:nvSpPr>
          <p:spPr>
            <a:xfrm>
              <a:off x="6374614" y="4505024"/>
              <a:ext cx="732476" cy="276999"/>
            </a:xfrm>
            <a:prstGeom prst="rect">
              <a:avLst/>
            </a:prstGeom>
            <a:noFill/>
          </p:spPr>
          <p:txBody>
            <a:bodyPr wrap="square" rtlCol="0">
              <a:spAutoFit/>
            </a:bodyPr>
            <a:lstStyle/>
            <a:p>
              <a:r>
                <a:rPr lang="en-US" sz="1200" dirty="0"/>
                <a:t>55555</a:t>
              </a:r>
            </a:p>
          </p:txBody>
        </p:sp>
        <p:sp>
          <p:nvSpPr>
            <p:cNvPr id="127" name="Rechteck 126">
              <a:extLst>
                <a:ext uri="{FF2B5EF4-FFF2-40B4-BE49-F238E27FC236}">
                  <a16:creationId xmlns:a16="http://schemas.microsoft.com/office/drawing/2014/main" id="{1D248248-A0A8-45D6-B5AA-2BF564738AD0}"/>
                </a:ext>
              </a:extLst>
            </p:cNvPr>
            <p:cNvSpPr/>
            <p:nvPr/>
          </p:nvSpPr>
          <p:spPr>
            <a:xfrm>
              <a:off x="6086995" y="4479077"/>
              <a:ext cx="831265"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128" name="Gruppieren 127">
            <a:extLst>
              <a:ext uri="{FF2B5EF4-FFF2-40B4-BE49-F238E27FC236}">
                <a16:creationId xmlns:a16="http://schemas.microsoft.com/office/drawing/2014/main" id="{E2ECED15-EC73-49D5-B680-5AF5056A554B}"/>
              </a:ext>
            </a:extLst>
          </p:cNvPr>
          <p:cNvGrpSpPr/>
          <p:nvPr/>
        </p:nvGrpSpPr>
        <p:grpSpPr>
          <a:xfrm>
            <a:off x="5236680" y="2874540"/>
            <a:ext cx="572015" cy="593938"/>
            <a:chOff x="7079789" y="5099641"/>
            <a:chExt cx="960856" cy="886185"/>
          </a:xfrm>
        </p:grpSpPr>
        <p:sp>
          <p:nvSpPr>
            <p:cNvPr id="129" name="Flussdiagramm: Mehrere Dokumente 128">
              <a:extLst>
                <a:ext uri="{FF2B5EF4-FFF2-40B4-BE49-F238E27FC236}">
                  <a16:creationId xmlns:a16="http://schemas.microsoft.com/office/drawing/2014/main" id="{28FA93BA-4AEC-40BA-91E2-0F94FE157DCE}"/>
                </a:ext>
              </a:extLst>
            </p:cNvPr>
            <p:cNvSpPr/>
            <p:nvPr/>
          </p:nvSpPr>
          <p:spPr>
            <a:xfrm>
              <a:off x="7079789" y="5099641"/>
              <a:ext cx="960856" cy="886185"/>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130" name="Textfeld 129">
              <a:extLst>
                <a:ext uri="{FF2B5EF4-FFF2-40B4-BE49-F238E27FC236}">
                  <a16:creationId xmlns:a16="http://schemas.microsoft.com/office/drawing/2014/main" id="{B995F982-8A90-4D5F-83E8-D432EC6DDAF5}"/>
                </a:ext>
              </a:extLst>
            </p:cNvPr>
            <p:cNvSpPr txBox="1"/>
            <p:nvPr/>
          </p:nvSpPr>
          <p:spPr>
            <a:xfrm>
              <a:off x="7106023" y="5267203"/>
              <a:ext cx="821501" cy="551062"/>
            </a:xfrm>
            <a:prstGeom prst="rect">
              <a:avLst/>
            </a:prstGeom>
            <a:noFill/>
          </p:spPr>
          <p:txBody>
            <a:bodyPr wrap="square" lIns="0" tIns="0" rIns="0" bIns="0" rtlCol="0">
              <a:spAutoFit/>
            </a:bodyPr>
            <a:lstStyle/>
            <a:p>
              <a:pPr algn="ctr"/>
              <a:r>
                <a:rPr lang="en-US" sz="800" b="1" dirty="0"/>
                <a:t>Type approval document</a:t>
              </a:r>
            </a:p>
          </p:txBody>
        </p:sp>
      </p:grpSp>
      <p:sp>
        <p:nvSpPr>
          <p:cNvPr id="131" name="Flussdiagramm: Dokument 130">
            <a:extLst>
              <a:ext uri="{FF2B5EF4-FFF2-40B4-BE49-F238E27FC236}">
                <a16:creationId xmlns:a16="http://schemas.microsoft.com/office/drawing/2014/main" id="{50BD8379-A889-4794-9207-A87DB75018A5}"/>
              </a:ext>
            </a:extLst>
          </p:cNvPr>
          <p:cNvSpPr/>
          <p:nvPr/>
        </p:nvSpPr>
        <p:spPr>
          <a:xfrm>
            <a:off x="4699362" y="2879159"/>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p:txBody>
      </p:sp>
      <p:sp>
        <p:nvSpPr>
          <p:cNvPr id="141" name="Textfeld 140">
            <a:extLst>
              <a:ext uri="{FF2B5EF4-FFF2-40B4-BE49-F238E27FC236}">
                <a16:creationId xmlns:a16="http://schemas.microsoft.com/office/drawing/2014/main" id="{D22E8409-6CA5-42A4-A12D-3FCA93E03DA2}"/>
              </a:ext>
            </a:extLst>
          </p:cNvPr>
          <p:cNvSpPr txBox="1"/>
          <p:nvPr/>
        </p:nvSpPr>
        <p:spPr>
          <a:xfrm>
            <a:off x="4433853" y="2966062"/>
            <a:ext cx="379363" cy="369332"/>
          </a:xfrm>
          <a:prstGeom prst="rect">
            <a:avLst/>
          </a:prstGeom>
          <a:noFill/>
        </p:spPr>
        <p:txBody>
          <a:bodyPr wrap="square" rtlCol="0">
            <a:spAutoFit/>
          </a:bodyPr>
          <a:lstStyle/>
          <a:p>
            <a:pPr algn="ctr"/>
            <a:r>
              <a:rPr lang="en-US" b="1" dirty="0">
                <a:solidFill>
                  <a:schemeClr val="accent6">
                    <a:lumMod val="50000"/>
                  </a:schemeClr>
                </a:solidFill>
              </a:rPr>
              <a:t>+</a:t>
            </a:r>
          </a:p>
        </p:txBody>
      </p:sp>
      <p:grpSp>
        <p:nvGrpSpPr>
          <p:cNvPr id="142" name="Gruppieren 141">
            <a:extLst>
              <a:ext uri="{FF2B5EF4-FFF2-40B4-BE49-F238E27FC236}">
                <a16:creationId xmlns:a16="http://schemas.microsoft.com/office/drawing/2014/main" id="{BFE18238-6E50-4194-9B70-46EED4F92809}"/>
              </a:ext>
            </a:extLst>
          </p:cNvPr>
          <p:cNvGrpSpPr/>
          <p:nvPr/>
        </p:nvGrpSpPr>
        <p:grpSpPr>
          <a:xfrm>
            <a:off x="3606718" y="3743537"/>
            <a:ext cx="1077765" cy="369332"/>
            <a:chOff x="6029325" y="4458858"/>
            <a:chExt cx="1077765" cy="369332"/>
          </a:xfrm>
        </p:grpSpPr>
        <p:sp>
          <p:nvSpPr>
            <p:cNvPr id="168" name="Rechteck: abgerundete Ecken 167">
              <a:extLst>
                <a:ext uri="{FF2B5EF4-FFF2-40B4-BE49-F238E27FC236}">
                  <a16:creationId xmlns:a16="http://schemas.microsoft.com/office/drawing/2014/main" id="{AA8B93E8-E1DF-47AB-A759-CCFDAD6A847A}"/>
                </a:ext>
              </a:extLst>
            </p:cNvPr>
            <p:cNvSpPr/>
            <p:nvPr/>
          </p:nvSpPr>
          <p:spPr>
            <a:xfrm>
              <a:off x="6132136" y="453972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69" name="Textfeld 168">
              <a:extLst>
                <a:ext uri="{FF2B5EF4-FFF2-40B4-BE49-F238E27FC236}">
                  <a16:creationId xmlns:a16="http://schemas.microsoft.com/office/drawing/2014/main" id="{81A7F577-351C-473D-AB37-609D2C089953}"/>
                </a:ext>
              </a:extLst>
            </p:cNvPr>
            <p:cNvSpPr txBox="1"/>
            <p:nvPr/>
          </p:nvSpPr>
          <p:spPr>
            <a:xfrm>
              <a:off x="6029325" y="4458858"/>
              <a:ext cx="518301" cy="369332"/>
            </a:xfrm>
            <a:prstGeom prst="rect">
              <a:avLst/>
            </a:prstGeom>
            <a:noFill/>
          </p:spPr>
          <p:txBody>
            <a:bodyPr wrap="square" rtlCol="0">
              <a:spAutoFit/>
            </a:bodyPr>
            <a:lstStyle/>
            <a:p>
              <a:pPr algn="ctr"/>
              <a:r>
                <a:rPr lang="en-US" dirty="0"/>
                <a:t>UI</a:t>
              </a:r>
            </a:p>
          </p:txBody>
        </p:sp>
        <p:sp>
          <p:nvSpPr>
            <p:cNvPr id="170" name="Textfeld 169">
              <a:extLst>
                <a:ext uri="{FF2B5EF4-FFF2-40B4-BE49-F238E27FC236}">
                  <a16:creationId xmlns:a16="http://schemas.microsoft.com/office/drawing/2014/main" id="{730F39C2-FB91-4201-AC75-72927DA68F61}"/>
                </a:ext>
              </a:extLst>
            </p:cNvPr>
            <p:cNvSpPr txBox="1"/>
            <p:nvPr/>
          </p:nvSpPr>
          <p:spPr>
            <a:xfrm>
              <a:off x="6374614" y="4505024"/>
              <a:ext cx="732476" cy="276999"/>
            </a:xfrm>
            <a:prstGeom prst="rect">
              <a:avLst/>
            </a:prstGeom>
            <a:noFill/>
          </p:spPr>
          <p:txBody>
            <a:bodyPr wrap="square" rtlCol="0">
              <a:spAutoFit/>
            </a:bodyPr>
            <a:lstStyle/>
            <a:p>
              <a:r>
                <a:rPr lang="en-US" sz="1200" dirty="0"/>
                <a:t>88888</a:t>
              </a:r>
            </a:p>
          </p:txBody>
        </p:sp>
        <p:sp>
          <p:nvSpPr>
            <p:cNvPr id="171" name="Rechteck 170">
              <a:extLst>
                <a:ext uri="{FF2B5EF4-FFF2-40B4-BE49-F238E27FC236}">
                  <a16:creationId xmlns:a16="http://schemas.microsoft.com/office/drawing/2014/main" id="{BC15BB55-7F63-4E85-B078-BB00AA07021A}"/>
                </a:ext>
              </a:extLst>
            </p:cNvPr>
            <p:cNvSpPr/>
            <p:nvPr/>
          </p:nvSpPr>
          <p:spPr>
            <a:xfrm>
              <a:off x="6086995" y="4479077"/>
              <a:ext cx="848270"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172" name="Gruppieren 171">
            <a:extLst>
              <a:ext uri="{FF2B5EF4-FFF2-40B4-BE49-F238E27FC236}">
                <a16:creationId xmlns:a16="http://schemas.microsoft.com/office/drawing/2014/main" id="{C74D6032-94BD-4860-B488-87040577BAEF}"/>
              </a:ext>
            </a:extLst>
          </p:cNvPr>
          <p:cNvGrpSpPr/>
          <p:nvPr/>
        </p:nvGrpSpPr>
        <p:grpSpPr>
          <a:xfrm>
            <a:off x="5251911" y="3632977"/>
            <a:ext cx="572015" cy="593938"/>
            <a:chOff x="7079789" y="5099641"/>
            <a:chExt cx="960856" cy="886185"/>
          </a:xfrm>
        </p:grpSpPr>
        <p:sp>
          <p:nvSpPr>
            <p:cNvPr id="180" name="Flussdiagramm: Mehrere Dokumente 179">
              <a:extLst>
                <a:ext uri="{FF2B5EF4-FFF2-40B4-BE49-F238E27FC236}">
                  <a16:creationId xmlns:a16="http://schemas.microsoft.com/office/drawing/2014/main" id="{9AC7D44D-6C2A-40E9-BEB5-17FD0B322EE4}"/>
                </a:ext>
              </a:extLst>
            </p:cNvPr>
            <p:cNvSpPr/>
            <p:nvPr/>
          </p:nvSpPr>
          <p:spPr>
            <a:xfrm>
              <a:off x="7079789" y="5099641"/>
              <a:ext cx="960856" cy="886185"/>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181" name="Textfeld 180">
              <a:extLst>
                <a:ext uri="{FF2B5EF4-FFF2-40B4-BE49-F238E27FC236}">
                  <a16:creationId xmlns:a16="http://schemas.microsoft.com/office/drawing/2014/main" id="{0A6626EC-2A9E-42E8-85D3-78D290085340}"/>
                </a:ext>
              </a:extLst>
            </p:cNvPr>
            <p:cNvSpPr txBox="1"/>
            <p:nvPr/>
          </p:nvSpPr>
          <p:spPr>
            <a:xfrm>
              <a:off x="7106023" y="5267203"/>
              <a:ext cx="821501" cy="551062"/>
            </a:xfrm>
            <a:prstGeom prst="rect">
              <a:avLst/>
            </a:prstGeom>
            <a:noFill/>
          </p:spPr>
          <p:txBody>
            <a:bodyPr wrap="square" lIns="0" tIns="0" rIns="0" bIns="0" rtlCol="0">
              <a:spAutoFit/>
            </a:bodyPr>
            <a:lstStyle/>
            <a:p>
              <a:pPr algn="ctr"/>
              <a:r>
                <a:rPr lang="en-US" sz="800" b="1" dirty="0"/>
                <a:t>Type approval document</a:t>
              </a:r>
            </a:p>
          </p:txBody>
        </p:sp>
      </p:grpSp>
      <p:sp>
        <p:nvSpPr>
          <p:cNvPr id="182" name="Flussdiagramm: Dokument 181">
            <a:extLst>
              <a:ext uri="{FF2B5EF4-FFF2-40B4-BE49-F238E27FC236}">
                <a16:creationId xmlns:a16="http://schemas.microsoft.com/office/drawing/2014/main" id="{34C8BADC-C834-4B42-8B01-C564DF27A8AD}"/>
              </a:ext>
            </a:extLst>
          </p:cNvPr>
          <p:cNvSpPr/>
          <p:nvPr/>
        </p:nvSpPr>
        <p:spPr>
          <a:xfrm>
            <a:off x="4714593" y="3637596"/>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p:txBody>
      </p:sp>
      <p:sp>
        <p:nvSpPr>
          <p:cNvPr id="185" name="Textfeld 184">
            <a:extLst>
              <a:ext uri="{FF2B5EF4-FFF2-40B4-BE49-F238E27FC236}">
                <a16:creationId xmlns:a16="http://schemas.microsoft.com/office/drawing/2014/main" id="{35106F5E-1B7E-44E2-985E-8BA6567785F8}"/>
              </a:ext>
            </a:extLst>
          </p:cNvPr>
          <p:cNvSpPr txBox="1"/>
          <p:nvPr/>
        </p:nvSpPr>
        <p:spPr>
          <a:xfrm>
            <a:off x="4449084" y="3724499"/>
            <a:ext cx="379363" cy="369332"/>
          </a:xfrm>
          <a:prstGeom prst="rect">
            <a:avLst/>
          </a:prstGeom>
          <a:noFill/>
        </p:spPr>
        <p:txBody>
          <a:bodyPr wrap="square" rtlCol="0">
            <a:spAutoFit/>
          </a:bodyPr>
          <a:lstStyle/>
          <a:p>
            <a:pPr algn="ctr"/>
            <a:r>
              <a:rPr lang="en-US" b="1" dirty="0">
                <a:solidFill>
                  <a:schemeClr val="accent6">
                    <a:lumMod val="50000"/>
                  </a:schemeClr>
                </a:solidFill>
              </a:rPr>
              <a:t>+</a:t>
            </a:r>
          </a:p>
        </p:txBody>
      </p:sp>
      <p:grpSp>
        <p:nvGrpSpPr>
          <p:cNvPr id="208" name="Gruppieren 207">
            <a:extLst>
              <a:ext uri="{FF2B5EF4-FFF2-40B4-BE49-F238E27FC236}">
                <a16:creationId xmlns:a16="http://schemas.microsoft.com/office/drawing/2014/main" id="{5C1DD03A-829D-4E7B-BCC8-C89839D0DA22}"/>
              </a:ext>
            </a:extLst>
          </p:cNvPr>
          <p:cNvGrpSpPr/>
          <p:nvPr/>
        </p:nvGrpSpPr>
        <p:grpSpPr>
          <a:xfrm>
            <a:off x="3599449" y="4494003"/>
            <a:ext cx="1077765" cy="369332"/>
            <a:chOff x="6029325" y="4458858"/>
            <a:chExt cx="1077765" cy="369332"/>
          </a:xfrm>
        </p:grpSpPr>
        <p:sp>
          <p:nvSpPr>
            <p:cNvPr id="209" name="Rechteck: abgerundete Ecken 208">
              <a:extLst>
                <a:ext uri="{FF2B5EF4-FFF2-40B4-BE49-F238E27FC236}">
                  <a16:creationId xmlns:a16="http://schemas.microsoft.com/office/drawing/2014/main" id="{CB8680CA-6C70-450B-A90D-1B15EAE5BC8B}"/>
                </a:ext>
              </a:extLst>
            </p:cNvPr>
            <p:cNvSpPr/>
            <p:nvPr/>
          </p:nvSpPr>
          <p:spPr>
            <a:xfrm>
              <a:off x="6132136" y="453972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10" name="Textfeld 209">
              <a:extLst>
                <a:ext uri="{FF2B5EF4-FFF2-40B4-BE49-F238E27FC236}">
                  <a16:creationId xmlns:a16="http://schemas.microsoft.com/office/drawing/2014/main" id="{6504F4BC-08AA-4FF5-ADEC-ACF7D235DC13}"/>
                </a:ext>
              </a:extLst>
            </p:cNvPr>
            <p:cNvSpPr txBox="1"/>
            <p:nvPr/>
          </p:nvSpPr>
          <p:spPr>
            <a:xfrm>
              <a:off x="6029325" y="4458858"/>
              <a:ext cx="518301" cy="369332"/>
            </a:xfrm>
            <a:prstGeom prst="rect">
              <a:avLst/>
            </a:prstGeom>
            <a:noFill/>
          </p:spPr>
          <p:txBody>
            <a:bodyPr wrap="square" rtlCol="0">
              <a:spAutoFit/>
            </a:bodyPr>
            <a:lstStyle/>
            <a:p>
              <a:pPr algn="ctr"/>
              <a:r>
                <a:rPr lang="en-US" dirty="0"/>
                <a:t>UI</a:t>
              </a:r>
            </a:p>
          </p:txBody>
        </p:sp>
        <p:sp>
          <p:nvSpPr>
            <p:cNvPr id="211" name="Textfeld 210">
              <a:extLst>
                <a:ext uri="{FF2B5EF4-FFF2-40B4-BE49-F238E27FC236}">
                  <a16:creationId xmlns:a16="http://schemas.microsoft.com/office/drawing/2014/main" id="{39F8DE58-15AC-4169-B0DE-9A7B89E6055D}"/>
                </a:ext>
              </a:extLst>
            </p:cNvPr>
            <p:cNvSpPr txBox="1"/>
            <p:nvPr/>
          </p:nvSpPr>
          <p:spPr>
            <a:xfrm>
              <a:off x="6374614" y="4505024"/>
              <a:ext cx="732476" cy="276999"/>
            </a:xfrm>
            <a:prstGeom prst="rect">
              <a:avLst/>
            </a:prstGeom>
            <a:noFill/>
          </p:spPr>
          <p:txBody>
            <a:bodyPr wrap="square" rtlCol="0">
              <a:spAutoFit/>
            </a:bodyPr>
            <a:lstStyle/>
            <a:p>
              <a:r>
                <a:rPr lang="en-US" sz="1200" dirty="0"/>
                <a:t>121210</a:t>
              </a:r>
            </a:p>
          </p:txBody>
        </p:sp>
        <p:sp>
          <p:nvSpPr>
            <p:cNvPr id="212" name="Rechteck 211">
              <a:extLst>
                <a:ext uri="{FF2B5EF4-FFF2-40B4-BE49-F238E27FC236}">
                  <a16:creationId xmlns:a16="http://schemas.microsoft.com/office/drawing/2014/main" id="{081EB075-F24E-499B-B282-860B6DFB36A0}"/>
                </a:ext>
              </a:extLst>
            </p:cNvPr>
            <p:cNvSpPr/>
            <p:nvPr/>
          </p:nvSpPr>
          <p:spPr>
            <a:xfrm>
              <a:off x="6086995" y="4479077"/>
              <a:ext cx="887925"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213" name="Gruppieren 212">
            <a:extLst>
              <a:ext uri="{FF2B5EF4-FFF2-40B4-BE49-F238E27FC236}">
                <a16:creationId xmlns:a16="http://schemas.microsoft.com/office/drawing/2014/main" id="{1C7E1563-F291-4E1F-B0DA-E3AD138D6401}"/>
              </a:ext>
            </a:extLst>
          </p:cNvPr>
          <p:cNvGrpSpPr/>
          <p:nvPr/>
        </p:nvGrpSpPr>
        <p:grpSpPr>
          <a:xfrm>
            <a:off x="5244642" y="4383443"/>
            <a:ext cx="572015" cy="593938"/>
            <a:chOff x="7079789" y="5099641"/>
            <a:chExt cx="960856" cy="886185"/>
          </a:xfrm>
        </p:grpSpPr>
        <p:sp>
          <p:nvSpPr>
            <p:cNvPr id="214" name="Flussdiagramm: Mehrere Dokumente 213">
              <a:extLst>
                <a:ext uri="{FF2B5EF4-FFF2-40B4-BE49-F238E27FC236}">
                  <a16:creationId xmlns:a16="http://schemas.microsoft.com/office/drawing/2014/main" id="{36EEEF41-F319-4FE4-AE99-90F086EAFF38}"/>
                </a:ext>
              </a:extLst>
            </p:cNvPr>
            <p:cNvSpPr/>
            <p:nvPr/>
          </p:nvSpPr>
          <p:spPr>
            <a:xfrm>
              <a:off x="7079789" y="5099641"/>
              <a:ext cx="960856" cy="886185"/>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15" name="Textfeld 214">
              <a:extLst>
                <a:ext uri="{FF2B5EF4-FFF2-40B4-BE49-F238E27FC236}">
                  <a16:creationId xmlns:a16="http://schemas.microsoft.com/office/drawing/2014/main" id="{0693A3E6-E05E-45C9-8E92-AFA9D1C7F06E}"/>
                </a:ext>
              </a:extLst>
            </p:cNvPr>
            <p:cNvSpPr txBox="1"/>
            <p:nvPr/>
          </p:nvSpPr>
          <p:spPr>
            <a:xfrm>
              <a:off x="7106023" y="5267203"/>
              <a:ext cx="821501" cy="551062"/>
            </a:xfrm>
            <a:prstGeom prst="rect">
              <a:avLst/>
            </a:prstGeom>
            <a:noFill/>
          </p:spPr>
          <p:txBody>
            <a:bodyPr wrap="square" lIns="0" tIns="0" rIns="0" bIns="0" rtlCol="0">
              <a:spAutoFit/>
            </a:bodyPr>
            <a:lstStyle/>
            <a:p>
              <a:pPr algn="ctr"/>
              <a:r>
                <a:rPr lang="en-US" sz="800" b="1" dirty="0"/>
                <a:t>Type approval document</a:t>
              </a:r>
            </a:p>
          </p:txBody>
        </p:sp>
      </p:grpSp>
      <p:sp>
        <p:nvSpPr>
          <p:cNvPr id="216" name="Flussdiagramm: Dokument 215">
            <a:extLst>
              <a:ext uri="{FF2B5EF4-FFF2-40B4-BE49-F238E27FC236}">
                <a16:creationId xmlns:a16="http://schemas.microsoft.com/office/drawing/2014/main" id="{3A452931-DEB1-4C43-83DB-3B1EA5C12E8E}"/>
              </a:ext>
            </a:extLst>
          </p:cNvPr>
          <p:cNvSpPr/>
          <p:nvPr/>
        </p:nvSpPr>
        <p:spPr>
          <a:xfrm>
            <a:off x="4707324" y="4388062"/>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p:txBody>
      </p:sp>
      <p:sp>
        <p:nvSpPr>
          <p:cNvPr id="218" name="Textfeld 217">
            <a:extLst>
              <a:ext uri="{FF2B5EF4-FFF2-40B4-BE49-F238E27FC236}">
                <a16:creationId xmlns:a16="http://schemas.microsoft.com/office/drawing/2014/main" id="{8E8F6E26-05E2-4D97-8729-27D9A1EB1874}"/>
              </a:ext>
            </a:extLst>
          </p:cNvPr>
          <p:cNvSpPr txBox="1"/>
          <p:nvPr/>
        </p:nvSpPr>
        <p:spPr>
          <a:xfrm>
            <a:off x="4441815" y="4474965"/>
            <a:ext cx="379363" cy="369332"/>
          </a:xfrm>
          <a:prstGeom prst="rect">
            <a:avLst/>
          </a:prstGeom>
          <a:noFill/>
        </p:spPr>
        <p:txBody>
          <a:bodyPr wrap="square" rtlCol="0">
            <a:spAutoFit/>
          </a:bodyPr>
          <a:lstStyle/>
          <a:p>
            <a:pPr algn="ctr"/>
            <a:r>
              <a:rPr lang="en-US" b="1" dirty="0">
                <a:solidFill>
                  <a:schemeClr val="accent6">
                    <a:lumMod val="50000"/>
                  </a:schemeClr>
                </a:solidFill>
              </a:rPr>
              <a:t>+</a:t>
            </a:r>
          </a:p>
        </p:txBody>
      </p:sp>
      <p:grpSp>
        <p:nvGrpSpPr>
          <p:cNvPr id="219" name="Gruppieren 218">
            <a:extLst>
              <a:ext uri="{FF2B5EF4-FFF2-40B4-BE49-F238E27FC236}">
                <a16:creationId xmlns:a16="http://schemas.microsoft.com/office/drawing/2014/main" id="{DE0EB7F2-306F-4CE8-A9BD-F33657B4BED7}"/>
              </a:ext>
            </a:extLst>
          </p:cNvPr>
          <p:cNvGrpSpPr/>
          <p:nvPr/>
        </p:nvGrpSpPr>
        <p:grpSpPr>
          <a:xfrm>
            <a:off x="3603011" y="5241750"/>
            <a:ext cx="1077765" cy="369332"/>
            <a:chOff x="6029325" y="4458858"/>
            <a:chExt cx="1077765" cy="369332"/>
          </a:xfrm>
        </p:grpSpPr>
        <p:sp>
          <p:nvSpPr>
            <p:cNvPr id="220" name="Rechteck: abgerundete Ecken 219">
              <a:extLst>
                <a:ext uri="{FF2B5EF4-FFF2-40B4-BE49-F238E27FC236}">
                  <a16:creationId xmlns:a16="http://schemas.microsoft.com/office/drawing/2014/main" id="{2D1C0B49-B6C6-4BF9-9926-881D4430C570}"/>
                </a:ext>
              </a:extLst>
            </p:cNvPr>
            <p:cNvSpPr/>
            <p:nvPr/>
          </p:nvSpPr>
          <p:spPr>
            <a:xfrm>
              <a:off x="6132136" y="453972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21" name="Textfeld 220">
              <a:extLst>
                <a:ext uri="{FF2B5EF4-FFF2-40B4-BE49-F238E27FC236}">
                  <a16:creationId xmlns:a16="http://schemas.microsoft.com/office/drawing/2014/main" id="{8DAD2FF6-9BB9-44FA-AA37-4759E69EB7A8}"/>
                </a:ext>
              </a:extLst>
            </p:cNvPr>
            <p:cNvSpPr txBox="1"/>
            <p:nvPr/>
          </p:nvSpPr>
          <p:spPr>
            <a:xfrm>
              <a:off x="6029325" y="4458858"/>
              <a:ext cx="518301" cy="369332"/>
            </a:xfrm>
            <a:prstGeom prst="rect">
              <a:avLst/>
            </a:prstGeom>
            <a:noFill/>
          </p:spPr>
          <p:txBody>
            <a:bodyPr wrap="square" rtlCol="0">
              <a:spAutoFit/>
            </a:bodyPr>
            <a:lstStyle/>
            <a:p>
              <a:pPr algn="ctr"/>
              <a:r>
                <a:rPr lang="en-US" dirty="0"/>
                <a:t>UI</a:t>
              </a:r>
            </a:p>
          </p:txBody>
        </p:sp>
        <p:sp>
          <p:nvSpPr>
            <p:cNvPr id="222" name="Textfeld 221">
              <a:extLst>
                <a:ext uri="{FF2B5EF4-FFF2-40B4-BE49-F238E27FC236}">
                  <a16:creationId xmlns:a16="http://schemas.microsoft.com/office/drawing/2014/main" id="{F975C3E2-2CDC-4A31-8B6F-DF4386076958}"/>
                </a:ext>
              </a:extLst>
            </p:cNvPr>
            <p:cNvSpPr txBox="1"/>
            <p:nvPr/>
          </p:nvSpPr>
          <p:spPr>
            <a:xfrm>
              <a:off x="6374614" y="4505024"/>
              <a:ext cx="732476" cy="276999"/>
            </a:xfrm>
            <a:prstGeom prst="rect">
              <a:avLst/>
            </a:prstGeom>
            <a:noFill/>
          </p:spPr>
          <p:txBody>
            <a:bodyPr wrap="square" rtlCol="0">
              <a:spAutoFit/>
            </a:bodyPr>
            <a:lstStyle/>
            <a:p>
              <a:r>
                <a:rPr lang="en-US" sz="1200" dirty="0"/>
                <a:t>14441</a:t>
              </a:r>
            </a:p>
          </p:txBody>
        </p:sp>
        <p:sp>
          <p:nvSpPr>
            <p:cNvPr id="223" name="Rechteck 222">
              <a:extLst>
                <a:ext uri="{FF2B5EF4-FFF2-40B4-BE49-F238E27FC236}">
                  <a16:creationId xmlns:a16="http://schemas.microsoft.com/office/drawing/2014/main" id="{539A4784-6C91-4D0C-B7D2-15A35DA43CB7}"/>
                </a:ext>
              </a:extLst>
            </p:cNvPr>
            <p:cNvSpPr/>
            <p:nvPr/>
          </p:nvSpPr>
          <p:spPr>
            <a:xfrm>
              <a:off x="6086995" y="4479077"/>
              <a:ext cx="848847"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224" name="Gruppieren 223">
            <a:extLst>
              <a:ext uri="{FF2B5EF4-FFF2-40B4-BE49-F238E27FC236}">
                <a16:creationId xmlns:a16="http://schemas.microsoft.com/office/drawing/2014/main" id="{B1E4F548-8F71-4513-AB4B-B84E6EB7FE1F}"/>
              </a:ext>
            </a:extLst>
          </p:cNvPr>
          <p:cNvGrpSpPr/>
          <p:nvPr/>
        </p:nvGrpSpPr>
        <p:grpSpPr>
          <a:xfrm>
            <a:off x="5248204" y="5131190"/>
            <a:ext cx="572015" cy="593938"/>
            <a:chOff x="7079789" y="5099641"/>
            <a:chExt cx="960856" cy="886185"/>
          </a:xfrm>
        </p:grpSpPr>
        <p:sp>
          <p:nvSpPr>
            <p:cNvPr id="225" name="Flussdiagramm: Mehrere Dokumente 224">
              <a:extLst>
                <a:ext uri="{FF2B5EF4-FFF2-40B4-BE49-F238E27FC236}">
                  <a16:creationId xmlns:a16="http://schemas.microsoft.com/office/drawing/2014/main" id="{7654D5AA-3C58-437D-B3D2-712FB98643B3}"/>
                </a:ext>
              </a:extLst>
            </p:cNvPr>
            <p:cNvSpPr/>
            <p:nvPr/>
          </p:nvSpPr>
          <p:spPr>
            <a:xfrm>
              <a:off x="7079789" y="5099641"/>
              <a:ext cx="960856" cy="886185"/>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26" name="Textfeld 225">
              <a:extLst>
                <a:ext uri="{FF2B5EF4-FFF2-40B4-BE49-F238E27FC236}">
                  <a16:creationId xmlns:a16="http://schemas.microsoft.com/office/drawing/2014/main" id="{EB7B7440-3A9E-435B-9489-9A69CEFAD523}"/>
                </a:ext>
              </a:extLst>
            </p:cNvPr>
            <p:cNvSpPr txBox="1"/>
            <p:nvPr/>
          </p:nvSpPr>
          <p:spPr>
            <a:xfrm>
              <a:off x="7106023" y="5267203"/>
              <a:ext cx="821501" cy="551062"/>
            </a:xfrm>
            <a:prstGeom prst="rect">
              <a:avLst/>
            </a:prstGeom>
            <a:noFill/>
          </p:spPr>
          <p:txBody>
            <a:bodyPr wrap="square" lIns="0" tIns="0" rIns="0" bIns="0" rtlCol="0">
              <a:spAutoFit/>
            </a:bodyPr>
            <a:lstStyle/>
            <a:p>
              <a:pPr algn="ctr"/>
              <a:r>
                <a:rPr lang="en-US" sz="800" b="1" dirty="0"/>
                <a:t>Type approval document</a:t>
              </a:r>
            </a:p>
          </p:txBody>
        </p:sp>
      </p:grpSp>
      <p:sp>
        <p:nvSpPr>
          <p:cNvPr id="227" name="Flussdiagramm: Dokument 226">
            <a:extLst>
              <a:ext uri="{FF2B5EF4-FFF2-40B4-BE49-F238E27FC236}">
                <a16:creationId xmlns:a16="http://schemas.microsoft.com/office/drawing/2014/main" id="{E4EBC430-DFF1-422B-B794-91046F482D68}"/>
              </a:ext>
            </a:extLst>
          </p:cNvPr>
          <p:cNvSpPr/>
          <p:nvPr/>
        </p:nvSpPr>
        <p:spPr>
          <a:xfrm>
            <a:off x="4710886" y="5135809"/>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p:txBody>
      </p:sp>
      <p:sp>
        <p:nvSpPr>
          <p:cNvPr id="229" name="Textfeld 228">
            <a:extLst>
              <a:ext uri="{FF2B5EF4-FFF2-40B4-BE49-F238E27FC236}">
                <a16:creationId xmlns:a16="http://schemas.microsoft.com/office/drawing/2014/main" id="{82F33CD2-157B-4C15-B27C-596DE1E41698}"/>
              </a:ext>
            </a:extLst>
          </p:cNvPr>
          <p:cNvSpPr txBox="1"/>
          <p:nvPr/>
        </p:nvSpPr>
        <p:spPr>
          <a:xfrm>
            <a:off x="4445377" y="5222712"/>
            <a:ext cx="379363" cy="369332"/>
          </a:xfrm>
          <a:prstGeom prst="rect">
            <a:avLst/>
          </a:prstGeom>
          <a:noFill/>
        </p:spPr>
        <p:txBody>
          <a:bodyPr wrap="square" rtlCol="0">
            <a:spAutoFit/>
          </a:bodyPr>
          <a:lstStyle/>
          <a:p>
            <a:pPr algn="ctr"/>
            <a:r>
              <a:rPr lang="en-US" b="1" dirty="0">
                <a:solidFill>
                  <a:schemeClr val="accent6">
                    <a:lumMod val="50000"/>
                  </a:schemeClr>
                </a:solidFill>
              </a:rPr>
              <a:t>+</a:t>
            </a:r>
          </a:p>
        </p:txBody>
      </p:sp>
      <p:grpSp>
        <p:nvGrpSpPr>
          <p:cNvPr id="230" name="Gruppieren 229">
            <a:extLst>
              <a:ext uri="{FF2B5EF4-FFF2-40B4-BE49-F238E27FC236}">
                <a16:creationId xmlns:a16="http://schemas.microsoft.com/office/drawing/2014/main" id="{C791CB5E-1E46-4BB1-9AB3-5AF7A45309A3}"/>
              </a:ext>
            </a:extLst>
          </p:cNvPr>
          <p:cNvGrpSpPr/>
          <p:nvPr/>
        </p:nvGrpSpPr>
        <p:grpSpPr>
          <a:xfrm>
            <a:off x="484974" y="5261443"/>
            <a:ext cx="1077765" cy="369332"/>
            <a:chOff x="6029325" y="4458858"/>
            <a:chExt cx="1077765" cy="369332"/>
          </a:xfrm>
        </p:grpSpPr>
        <p:sp>
          <p:nvSpPr>
            <p:cNvPr id="231" name="Rechteck: abgerundete Ecken 230">
              <a:extLst>
                <a:ext uri="{FF2B5EF4-FFF2-40B4-BE49-F238E27FC236}">
                  <a16:creationId xmlns:a16="http://schemas.microsoft.com/office/drawing/2014/main" id="{71780593-404E-4427-91F3-4A5F80E09237}"/>
                </a:ext>
              </a:extLst>
            </p:cNvPr>
            <p:cNvSpPr/>
            <p:nvPr/>
          </p:nvSpPr>
          <p:spPr>
            <a:xfrm>
              <a:off x="6132136" y="453972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32" name="Textfeld 231">
              <a:extLst>
                <a:ext uri="{FF2B5EF4-FFF2-40B4-BE49-F238E27FC236}">
                  <a16:creationId xmlns:a16="http://schemas.microsoft.com/office/drawing/2014/main" id="{0B4617E9-063B-4128-B178-F67E2C1E9A70}"/>
                </a:ext>
              </a:extLst>
            </p:cNvPr>
            <p:cNvSpPr txBox="1"/>
            <p:nvPr/>
          </p:nvSpPr>
          <p:spPr>
            <a:xfrm>
              <a:off x="6029325" y="4458858"/>
              <a:ext cx="518301" cy="369332"/>
            </a:xfrm>
            <a:prstGeom prst="rect">
              <a:avLst/>
            </a:prstGeom>
            <a:noFill/>
          </p:spPr>
          <p:txBody>
            <a:bodyPr wrap="square" rtlCol="0">
              <a:spAutoFit/>
            </a:bodyPr>
            <a:lstStyle/>
            <a:p>
              <a:pPr algn="ctr"/>
              <a:r>
                <a:rPr lang="en-US" dirty="0"/>
                <a:t>UI</a:t>
              </a:r>
            </a:p>
          </p:txBody>
        </p:sp>
        <p:sp>
          <p:nvSpPr>
            <p:cNvPr id="233" name="Textfeld 232">
              <a:extLst>
                <a:ext uri="{FF2B5EF4-FFF2-40B4-BE49-F238E27FC236}">
                  <a16:creationId xmlns:a16="http://schemas.microsoft.com/office/drawing/2014/main" id="{D3CF2799-D982-4CEB-B048-4081E6169863}"/>
                </a:ext>
              </a:extLst>
            </p:cNvPr>
            <p:cNvSpPr txBox="1"/>
            <p:nvPr/>
          </p:nvSpPr>
          <p:spPr>
            <a:xfrm>
              <a:off x="6374614" y="4505024"/>
              <a:ext cx="732476" cy="276999"/>
            </a:xfrm>
            <a:prstGeom prst="rect">
              <a:avLst/>
            </a:prstGeom>
            <a:noFill/>
          </p:spPr>
          <p:txBody>
            <a:bodyPr wrap="square" rtlCol="0">
              <a:spAutoFit/>
            </a:bodyPr>
            <a:lstStyle/>
            <a:p>
              <a:r>
                <a:rPr lang="en-US" sz="1200" dirty="0"/>
                <a:t>1122</a:t>
              </a:r>
            </a:p>
          </p:txBody>
        </p:sp>
        <p:sp>
          <p:nvSpPr>
            <p:cNvPr id="234" name="Rechteck 233">
              <a:extLst>
                <a:ext uri="{FF2B5EF4-FFF2-40B4-BE49-F238E27FC236}">
                  <a16:creationId xmlns:a16="http://schemas.microsoft.com/office/drawing/2014/main" id="{2DE52E06-6150-4A79-BAFC-56EC83AC0548}"/>
                </a:ext>
              </a:extLst>
            </p:cNvPr>
            <p:cNvSpPr/>
            <p:nvPr/>
          </p:nvSpPr>
          <p:spPr>
            <a:xfrm>
              <a:off x="6086995" y="4479077"/>
              <a:ext cx="965184"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235" name="Gruppieren 234">
            <a:extLst>
              <a:ext uri="{FF2B5EF4-FFF2-40B4-BE49-F238E27FC236}">
                <a16:creationId xmlns:a16="http://schemas.microsoft.com/office/drawing/2014/main" id="{530CDA68-E51D-47A1-A054-C34E0C9954FA}"/>
              </a:ext>
            </a:extLst>
          </p:cNvPr>
          <p:cNvGrpSpPr/>
          <p:nvPr/>
        </p:nvGrpSpPr>
        <p:grpSpPr>
          <a:xfrm>
            <a:off x="2312136" y="5150883"/>
            <a:ext cx="572015" cy="593938"/>
            <a:chOff x="7079789" y="5099641"/>
            <a:chExt cx="960856" cy="886185"/>
          </a:xfrm>
        </p:grpSpPr>
        <p:sp>
          <p:nvSpPr>
            <p:cNvPr id="236" name="Flussdiagramm: Mehrere Dokumente 235">
              <a:extLst>
                <a:ext uri="{FF2B5EF4-FFF2-40B4-BE49-F238E27FC236}">
                  <a16:creationId xmlns:a16="http://schemas.microsoft.com/office/drawing/2014/main" id="{2FB3D610-D3BF-4078-9C89-F0341F9C8A74}"/>
                </a:ext>
              </a:extLst>
            </p:cNvPr>
            <p:cNvSpPr/>
            <p:nvPr/>
          </p:nvSpPr>
          <p:spPr>
            <a:xfrm>
              <a:off x="7079789" y="5099641"/>
              <a:ext cx="960856" cy="886185"/>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37" name="Textfeld 236">
              <a:extLst>
                <a:ext uri="{FF2B5EF4-FFF2-40B4-BE49-F238E27FC236}">
                  <a16:creationId xmlns:a16="http://schemas.microsoft.com/office/drawing/2014/main" id="{7150C426-13F9-420E-A5B9-71470643DB66}"/>
                </a:ext>
              </a:extLst>
            </p:cNvPr>
            <p:cNvSpPr txBox="1"/>
            <p:nvPr/>
          </p:nvSpPr>
          <p:spPr>
            <a:xfrm>
              <a:off x="7106023" y="5267203"/>
              <a:ext cx="821501" cy="551062"/>
            </a:xfrm>
            <a:prstGeom prst="rect">
              <a:avLst/>
            </a:prstGeom>
            <a:noFill/>
          </p:spPr>
          <p:txBody>
            <a:bodyPr wrap="square" lIns="0" tIns="0" rIns="0" bIns="0" rtlCol="0">
              <a:spAutoFit/>
            </a:bodyPr>
            <a:lstStyle/>
            <a:p>
              <a:pPr algn="ctr"/>
              <a:r>
                <a:rPr lang="en-US" sz="800" b="1" dirty="0"/>
                <a:t>Type approval document</a:t>
              </a:r>
            </a:p>
          </p:txBody>
        </p:sp>
      </p:grpSp>
      <p:sp>
        <p:nvSpPr>
          <p:cNvPr id="238" name="Flussdiagramm: Dokument 237">
            <a:extLst>
              <a:ext uri="{FF2B5EF4-FFF2-40B4-BE49-F238E27FC236}">
                <a16:creationId xmlns:a16="http://schemas.microsoft.com/office/drawing/2014/main" id="{8A8773A0-4043-4045-8E00-4D74CA8392B3}"/>
              </a:ext>
            </a:extLst>
          </p:cNvPr>
          <p:cNvSpPr/>
          <p:nvPr/>
        </p:nvSpPr>
        <p:spPr>
          <a:xfrm>
            <a:off x="1774818" y="5155502"/>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p:txBody>
      </p:sp>
      <p:sp>
        <p:nvSpPr>
          <p:cNvPr id="239" name="Rechteck 238">
            <a:extLst>
              <a:ext uri="{FF2B5EF4-FFF2-40B4-BE49-F238E27FC236}">
                <a16:creationId xmlns:a16="http://schemas.microsoft.com/office/drawing/2014/main" id="{DB57705F-AE92-457B-867F-3CC0C5323DE2}"/>
              </a:ext>
            </a:extLst>
          </p:cNvPr>
          <p:cNvSpPr/>
          <p:nvPr/>
        </p:nvSpPr>
        <p:spPr>
          <a:xfrm>
            <a:off x="1726622" y="5094377"/>
            <a:ext cx="1198014" cy="692497"/>
          </a:xfrm>
          <a:prstGeom prst="rect">
            <a:avLst/>
          </a:prstGeom>
          <a:noFill/>
          <a:ln w="28575">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0" name="Textfeld 239">
            <a:extLst>
              <a:ext uri="{FF2B5EF4-FFF2-40B4-BE49-F238E27FC236}">
                <a16:creationId xmlns:a16="http://schemas.microsoft.com/office/drawing/2014/main" id="{1EBC7FB8-3D65-4678-884A-56AA0E472D40}"/>
              </a:ext>
            </a:extLst>
          </p:cNvPr>
          <p:cNvSpPr txBox="1"/>
          <p:nvPr/>
        </p:nvSpPr>
        <p:spPr>
          <a:xfrm>
            <a:off x="1431976" y="5242405"/>
            <a:ext cx="379363" cy="369332"/>
          </a:xfrm>
          <a:prstGeom prst="rect">
            <a:avLst/>
          </a:prstGeom>
          <a:noFill/>
        </p:spPr>
        <p:txBody>
          <a:bodyPr wrap="square" rtlCol="0">
            <a:spAutoFit/>
          </a:bodyPr>
          <a:lstStyle/>
          <a:p>
            <a:pPr algn="ctr"/>
            <a:r>
              <a:rPr lang="en-US" b="1" dirty="0">
                <a:solidFill>
                  <a:schemeClr val="accent6">
                    <a:lumMod val="50000"/>
                  </a:schemeClr>
                </a:solidFill>
              </a:rPr>
              <a:t>+</a:t>
            </a:r>
          </a:p>
        </p:txBody>
      </p:sp>
      <p:grpSp>
        <p:nvGrpSpPr>
          <p:cNvPr id="34" name="Gruppieren 33">
            <a:extLst>
              <a:ext uri="{FF2B5EF4-FFF2-40B4-BE49-F238E27FC236}">
                <a16:creationId xmlns:a16="http://schemas.microsoft.com/office/drawing/2014/main" id="{B69FF442-F8C0-44E7-B8FB-994B229DFB6D}"/>
              </a:ext>
            </a:extLst>
          </p:cNvPr>
          <p:cNvGrpSpPr/>
          <p:nvPr/>
        </p:nvGrpSpPr>
        <p:grpSpPr>
          <a:xfrm>
            <a:off x="6563600" y="3076104"/>
            <a:ext cx="1757877" cy="1558422"/>
            <a:chOff x="6563600" y="3385454"/>
            <a:chExt cx="1757877" cy="1558422"/>
          </a:xfrm>
        </p:grpSpPr>
        <p:grpSp>
          <p:nvGrpSpPr>
            <p:cNvPr id="174" name="Gruppieren 173">
              <a:extLst>
                <a:ext uri="{FF2B5EF4-FFF2-40B4-BE49-F238E27FC236}">
                  <a16:creationId xmlns:a16="http://schemas.microsoft.com/office/drawing/2014/main" id="{0AF6BFE3-3C66-4887-BB89-5FE4DEEA77AA}"/>
                </a:ext>
              </a:extLst>
            </p:cNvPr>
            <p:cNvGrpSpPr/>
            <p:nvPr/>
          </p:nvGrpSpPr>
          <p:grpSpPr>
            <a:xfrm>
              <a:off x="6692662" y="4420656"/>
              <a:ext cx="1592811" cy="523220"/>
              <a:chOff x="6068797" y="3831679"/>
              <a:chExt cx="1592811" cy="523220"/>
            </a:xfrm>
          </p:grpSpPr>
          <p:sp>
            <p:nvSpPr>
              <p:cNvPr id="175" name="Rechteck: abgerundete Ecken 174">
                <a:extLst>
                  <a:ext uri="{FF2B5EF4-FFF2-40B4-BE49-F238E27FC236}">
                    <a16:creationId xmlns:a16="http://schemas.microsoft.com/office/drawing/2014/main" id="{9AE6094A-0CC5-4CC1-932E-C4EDE1D1BFC6}"/>
                  </a:ext>
                </a:extLst>
              </p:cNvPr>
              <p:cNvSpPr/>
              <p:nvPr/>
            </p:nvSpPr>
            <p:spPr>
              <a:xfrm>
                <a:off x="6123258" y="3938327"/>
                <a:ext cx="506196" cy="321223"/>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6" name="Textfeld 175">
                <a:extLst>
                  <a:ext uri="{FF2B5EF4-FFF2-40B4-BE49-F238E27FC236}">
                    <a16:creationId xmlns:a16="http://schemas.microsoft.com/office/drawing/2014/main" id="{3CDAAD9A-84EF-48D7-8B7E-69A5779199AF}"/>
                  </a:ext>
                </a:extLst>
              </p:cNvPr>
              <p:cNvSpPr txBox="1"/>
              <p:nvPr/>
            </p:nvSpPr>
            <p:spPr>
              <a:xfrm>
                <a:off x="6085129" y="3831679"/>
                <a:ext cx="589364" cy="523220"/>
              </a:xfrm>
              <a:prstGeom prst="rect">
                <a:avLst/>
              </a:prstGeom>
              <a:noFill/>
            </p:spPr>
            <p:txBody>
              <a:bodyPr wrap="square" rtlCol="0">
                <a:spAutoFit/>
              </a:bodyPr>
              <a:lstStyle/>
              <a:p>
                <a:pPr algn="ctr"/>
                <a:r>
                  <a:rPr lang="en-US" sz="2800" dirty="0"/>
                  <a:t>UI</a:t>
                </a:r>
              </a:p>
            </p:txBody>
          </p:sp>
          <p:sp>
            <p:nvSpPr>
              <p:cNvPr id="177" name="Textfeld 176">
                <a:extLst>
                  <a:ext uri="{FF2B5EF4-FFF2-40B4-BE49-F238E27FC236}">
                    <a16:creationId xmlns:a16="http://schemas.microsoft.com/office/drawing/2014/main" id="{92943288-69BC-459E-B82A-39E1409C83CE}"/>
                  </a:ext>
                </a:extLst>
              </p:cNvPr>
              <p:cNvSpPr txBox="1"/>
              <p:nvPr/>
            </p:nvSpPr>
            <p:spPr>
              <a:xfrm>
                <a:off x="6629453" y="3910290"/>
                <a:ext cx="1032155" cy="369332"/>
              </a:xfrm>
              <a:prstGeom prst="rect">
                <a:avLst/>
              </a:prstGeom>
              <a:noFill/>
            </p:spPr>
            <p:txBody>
              <a:bodyPr wrap="square" rtlCol="0">
                <a:spAutoFit/>
              </a:bodyPr>
              <a:lstStyle/>
              <a:p>
                <a:r>
                  <a:rPr lang="en-US" dirty="0"/>
                  <a:t>1234567</a:t>
                </a:r>
              </a:p>
            </p:txBody>
          </p:sp>
          <p:sp>
            <p:nvSpPr>
              <p:cNvPr id="178" name="Rechteck 177">
                <a:extLst>
                  <a:ext uri="{FF2B5EF4-FFF2-40B4-BE49-F238E27FC236}">
                    <a16:creationId xmlns:a16="http://schemas.microsoft.com/office/drawing/2014/main" id="{29E99EC3-B042-43C7-8336-E6C4FD43CB44}"/>
                  </a:ext>
                </a:extLst>
              </p:cNvPr>
              <p:cNvSpPr/>
              <p:nvPr/>
            </p:nvSpPr>
            <p:spPr>
              <a:xfrm>
                <a:off x="6068797" y="3874023"/>
                <a:ext cx="1503495" cy="428486"/>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2" name="Textfeld 31">
              <a:extLst>
                <a:ext uri="{FF2B5EF4-FFF2-40B4-BE49-F238E27FC236}">
                  <a16:creationId xmlns:a16="http://schemas.microsoft.com/office/drawing/2014/main" id="{5A74DEEF-C172-43AF-9164-7B299748FF3B}"/>
                </a:ext>
              </a:extLst>
            </p:cNvPr>
            <p:cNvSpPr txBox="1"/>
            <p:nvPr/>
          </p:nvSpPr>
          <p:spPr>
            <a:xfrm>
              <a:off x="6563600" y="4053157"/>
              <a:ext cx="1757877" cy="369332"/>
            </a:xfrm>
            <a:prstGeom prst="rect">
              <a:avLst/>
            </a:prstGeom>
            <a:noFill/>
          </p:spPr>
          <p:txBody>
            <a:bodyPr wrap="square" rtlCol="0">
              <a:spAutoFit/>
            </a:bodyPr>
            <a:lstStyle/>
            <a:p>
              <a:pPr algn="ctr"/>
              <a:r>
                <a:rPr lang="de-DE" b="1" dirty="0"/>
                <a:t>New UI</a:t>
              </a:r>
            </a:p>
          </p:txBody>
        </p:sp>
        <p:sp>
          <p:nvSpPr>
            <p:cNvPr id="296" name="Rechteck 295">
              <a:extLst>
                <a:ext uri="{FF2B5EF4-FFF2-40B4-BE49-F238E27FC236}">
                  <a16:creationId xmlns:a16="http://schemas.microsoft.com/office/drawing/2014/main" id="{620753B6-F8D3-4548-845F-AC6AD1CFA272}"/>
                </a:ext>
              </a:extLst>
            </p:cNvPr>
            <p:cNvSpPr/>
            <p:nvPr/>
          </p:nvSpPr>
          <p:spPr>
            <a:xfrm>
              <a:off x="7292333" y="3385454"/>
              <a:ext cx="212344" cy="105941"/>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dirty="0"/>
            </a:p>
          </p:txBody>
        </p:sp>
      </p:grpSp>
      <p:sp>
        <p:nvSpPr>
          <p:cNvPr id="27" name="Textfeld 26">
            <a:extLst>
              <a:ext uri="{FF2B5EF4-FFF2-40B4-BE49-F238E27FC236}">
                <a16:creationId xmlns:a16="http://schemas.microsoft.com/office/drawing/2014/main" id="{B4F504C1-DA5E-4AB5-98E0-EFC5B3B11BFE}"/>
              </a:ext>
            </a:extLst>
          </p:cNvPr>
          <p:cNvSpPr txBox="1"/>
          <p:nvPr/>
        </p:nvSpPr>
        <p:spPr>
          <a:xfrm>
            <a:off x="4665690" y="1865194"/>
            <a:ext cx="530756" cy="261610"/>
          </a:xfrm>
          <a:prstGeom prst="rect">
            <a:avLst/>
          </a:prstGeom>
          <a:noFill/>
        </p:spPr>
        <p:txBody>
          <a:bodyPr wrap="square" rtlCol="0">
            <a:spAutoFit/>
          </a:bodyPr>
          <a:lstStyle/>
          <a:p>
            <a:pPr algn="ctr"/>
            <a:r>
              <a:rPr lang="de-DE" sz="1100" dirty="0"/>
              <a:t>Public</a:t>
            </a:r>
          </a:p>
        </p:txBody>
      </p:sp>
      <p:sp>
        <p:nvSpPr>
          <p:cNvPr id="297" name="Textfeld 296">
            <a:extLst>
              <a:ext uri="{FF2B5EF4-FFF2-40B4-BE49-F238E27FC236}">
                <a16:creationId xmlns:a16="http://schemas.microsoft.com/office/drawing/2014/main" id="{5B464E9A-0E42-4E34-95A5-D195F2E46C6E}"/>
              </a:ext>
            </a:extLst>
          </p:cNvPr>
          <p:cNvSpPr txBox="1"/>
          <p:nvPr/>
        </p:nvSpPr>
        <p:spPr>
          <a:xfrm>
            <a:off x="5244642" y="1866933"/>
            <a:ext cx="530756" cy="261610"/>
          </a:xfrm>
          <a:prstGeom prst="rect">
            <a:avLst/>
          </a:prstGeom>
          <a:noFill/>
        </p:spPr>
        <p:txBody>
          <a:bodyPr wrap="square" rtlCol="0">
            <a:spAutoFit/>
          </a:bodyPr>
          <a:lstStyle/>
          <a:p>
            <a:pPr algn="ctr"/>
            <a:r>
              <a:rPr lang="de-DE" sz="1100" dirty="0"/>
              <a:t>TAA</a:t>
            </a:r>
          </a:p>
        </p:txBody>
      </p:sp>
      <p:grpSp>
        <p:nvGrpSpPr>
          <p:cNvPr id="51" name="Gruppieren 50">
            <a:extLst>
              <a:ext uri="{FF2B5EF4-FFF2-40B4-BE49-F238E27FC236}">
                <a16:creationId xmlns:a16="http://schemas.microsoft.com/office/drawing/2014/main" id="{4B2A34F5-9C7D-4AC1-BFD5-7DECAD042AAC}"/>
              </a:ext>
            </a:extLst>
          </p:cNvPr>
          <p:cNvGrpSpPr/>
          <p:nvPr/>
        </p:nvGrpSpPr>
        <p:grpSpPr>
          <a:xfrm>
            <a:off x="8397689" y="1564023"/>
            <a:ext cx="1446426" cy="4786733"/>
            <a:chOff x="8397689" y="1564023"/>
            <a:chExt cx="1446426" cy="4786733"/>
          </a:xfrm>
        </p:grpSpPr>
        <p:sp>
          <p:nvSpPr>
            <p:cNvPr id="379" name="Flussdiagramm: Dokument 378">
              <a:extLst>
                <a:ext uri="{FF2B5EF4-FFF2-40B4-BE49-F238E27FC236}">
                  <a16:creationId xmlns:a16="http://schemas.microsoft.com/office/drawing/2014/main" id="{58989996-B31E-4A80-BD20-63150214880A}"/>
                </a:ext>
              </a:extLst>
            </p:cNvPr>
            <p:cNvSpPr/>
            <p:nvPr/>
          </p:nvSpPr>
          <p:spPr>
            <a:xfrm>
              <a:off x="8585831" y="2346834"/>
              <a:ext cx="1084388" cy="4003922"/>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92 w 21692"/>
                <a:gd name="connsiteY0" fmla="*/ 0 h 19066"/>
                <a:gd name="connsiteX1" fmla="*/ 21692 w 21692"/>
                <a:gd name="connsiteY1" fmla="*/ 0 h 19066"/>
                <a:gd name="connsiteX2" fmla="*/ 21692 w 21692"/>
                <a:gd name="connsiteY2" fmla="*/ 17322 h 19066"/>
                <a:gd name="connsiteX3" fmla="*/ 0 w 21692"/>
                <a:gd name="connsiteY3" fmla="*/ 17427 h 19066"/>
                <a:gd name="connsiteX4" fmla="*/ 92 w 21692"/>
                <a:gd name="connsiteY4" fmla="*/ 0 h 19066"/>
                <a:gd name="connsiteX0" fmla="*/ 368 w 21968"/>
                <a:gd name="connsiteY0" fmla="*/ 0 h 18576"/>
                <a:gd name="connsiteX1" fmla="*/ 21968 w 21968"/>
                <a:gd name="connsiteY1" fmla="*/ 0 h 18576"/>
                <a:gd name="connsiteX2" fmla="*/ 21968 w 21968"/>
                <a:gd name="connsiteY2" fmla="*/ 17322 h 18576"/>
                <a:gd name="connsiteX3" fmla="*/ 0 w 21968"/>
                <a:gd name="connsiteY3" fmla="*/ 16746 h 18576"/>
                <a:gd name="connsiteX4" fmla="*/ 368 w 21968"/>
                <a:gd name="connsiteY4" fmla="*/ 0 h 18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68" h="18576">
                  <a:moveTo>
                    <a:pt x="368" y="0"/>
                  </a:moveTo>
                  <a:lnTo>
                    <a:pt x="21968" y="0"/>
                  </a:lnTo>
                  <a:lnTo>
                    <a:pt x="21968" y="17322"/>
                  </a:lnTo>
                  <a:cubicBezTo>
                    <a:pt x="11168" y="17322"/>
                    <a:pt x="10800" y="20496"/>
                    <a:pt x="0" y="16746"/>
                  </a:cubicBezTo>
                  <a:cubicBezTo>
                    <a:pt x="31" y="10937"/>
                    <a:pt x="337" y="5809"/>
                    <a:pt x="368" y="0"/>
                  </a:cubicBezTo>
                  <a:close/>
                </a:path>
              </a:pathLst>
            </a:cu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sz="800" b="1" dirty="0">
                <a:solidFill>
                  <a:schemeClr val="tx1"/>
                </a:solidFill>
              </a:endParaRPr>
            </a:p>
          </p:txBody>
        </p:sp>
        <p:sp>
          <p:nvSpPr>
            <p:cNvPr id="348" name="Textfeld 347">
              <a:extLst>
                <a:ext uri="{FF2B5EF4-FFF2-40B4-BE49-F238E27FC236}">
                  <a16:creationId xmlns:a16="http://schemas.microsoft.com/office/drawing/2014/main" id="{9C35A9C0-0E08-422F-82E1-60A4C36D4FCE}"/>
                </a:ext>
              </a:extLst>
            </p:cNvPr>
            <p:cNvSpPr txBox="1"/>
            <p:nvPr/>
          </p:nvSpPr>
          <p:spPr>
            <a:xfrm>
              <a:off x="8397689" y="1564023"/>
              <a:ext cx="1446426" cy="738664"/>
            </a:xfrm>
            <a:prstGeom prst="rect">
              <a:avLst/>
            </a:prstGeom>
            <a:noFill/>
          </p:spPr>
          <p:txBody>
            <a:bodyPr wrap="square" rtlCol="0">
              <a:spAutoFit/>
            </a:bodyPr>
            <a:lstStyle/>
            <a:p>
              <a:pPr algn="ctr"/>
              <a:r>
                <a:rPr lang="de-DE" sz="1400" b="1" dirty="0">
                  <a:solidFill>
                    <a:srgbClr val="FF0000"/>
                  </a:solidFill>
                </a:rPr>
                <a:t>Public </a:t>
              </a:r>
              <a:r>
                <a:rPr lang="de-DE" sz="1400" b="1" dirty="0" err="1">
                  <a:solidFill>
                    <a:srgbClr val="FF0000"/>
                  </a:solidFill>
                </a:rPr>
                <a:t>summary</a:t>
              </a:r>
              <a:r>
                <a:rPr lang="de-DE" sz="1400" b="1" dirty="0">
                  <a:solidFill>
                    <a:srgbClr val="FF0000"/>
                  </a:solidFill>
                </a:rPr>
                <a:t> </a:t>
              </a:r>
              <a:r>
                <a:rPr lang="de-DE" sz="1400" b="1" dirty="0" err="1">
                  <a:solidFill>
                    <a:srgbClr val="FF0000"/>
                  </a:solidFill>
                </a:rPr>
                <a:t>document</a:t>
              </a:r>
              <a:endParaRPr lang="de-DE" sz="1400" b="1" dirty="0">
                <a:solidFill>
                  <a:srgbClr val="FF0000"/>
                </a:solidFill>
              </a:endParaRPr>
            </a:p>
            <a:p>
              <a:pPr algn="ctr"/>
              <a:r>
                <a:rPr lang="de-DE" sz="1400" b="1" dirty="0">
                  <a:solidFill>
                    <a:srgbClr val="FF0000"/>
                  </a:solidFill>
                </a:rPr>
                <a:t>1234567</a:t>
              </a:r>
            </a:p>
          </p:txBody>
        </p:sp>
      </p:grpSp>
      <p:grpSp>
        <p:nvGrpSpPr>
          <p:cNvPr id="56" name="Gruppieren 55">
            <a:extLst>
              <a:ext uri="{FF2B5EF4-FFF2-40B4-BE49-F238E27FC236}">
                <a16:creationId xmlns:a16="http://schemas.microsoft.com/office/drawing/2014/main" id="{82EDF6FC-1C8C-4F68-950E-7879236EB2BA}"/>
              </a:ext>
            </a:extLst>
          </p:cNvPr>
          <p:cNvGrpSpPr/>
          <p:nvPr/>
        </p:nvGrpSpPr>
        <p:grpSpPr>
          <a:xfrm>
            <a:off x="8300468" y="2294200"/>
            <a:ext cx="1442096" cy="4056557"/>
            <a:chOff x="8300468" y="2294200"/>
            <a:chExt cx="1442096" cy="4056557"/>
          </a:xfrm>
        </p:grpSpPr>
        <p:sp>
          <p:nvSpPr>
            <p:cNvPr id="25" name="Geschweifte Klammer links 24">
              <a:extLst>
                <a:ext uri="{FF2B5EF4-FFF2-40B4-BE49-F238E27FC236}">
                  <a16:creationId xmlns:a16="http://schemas.microsoft.com/office/drawing/2014/main" id="{D8079ED4-32F9-47EF-9884-92D9B84EF2E8}"/>
                </a:ext>
              </a:extLst>
            </p:cNvPr>
            <p:cNvSpPr/>
            <p:nvPr/>
          </p:nvSpPr>
          <p:spPr>
            <a:xfrm>
              <a:off x="8300468" y="2294200"/>
              <a:ext cx="258490" cy="4056557"/>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nvGrpSpPr>
            <p:cNvPr id="54" name="Gruppieren 53">
              <a:extLst>
                <a:ext uri="{FF2B5EF4-FFF2-40B4-BE49-F238E27FC236}">
                  <a16:creationId xmlns:a16="http://schemas.microsoft.com/office/drawing/2014/main" id="{65955DE2-BF3F-49C6-9FAD-9A0A62A2573D}"/>
                </a:ext>
              </a:extLst>
            </p:cNvPr>
            <p:cNvGrpSpPr/>
            <p:nvPr/>
          </p:nvGrpSpPr>
          <p:grpSpPr>
            <a:xfrm>
              <a:off x="8664799" y="2428432"/>
              <a:ext cx="1077765" cy="3621168"/>
              <a:chOff x="8664799" y="2428432"/>
              <a:chExt cx="1077765" cy="3621168"/>
            </a:xfrm>
          </p:grpSpPr>
          <p:grpSp>
            <p:nvGrpSpPr>
              <p:cNvPr id="298" name="Gruppieren 297">
                <a:extLst>
                  <a:ext uri="{FF2B5EF4-FFF2-40B4-BE49-F238E27FC236}">
                    <a16:creationId xmlns:a16="http://schemas.microsoft.com/office/drawing/2014/main" id="{4F0348EF-D85E-4662-9DC1-B76DC36F6182}"/>
                  </a:ext>
                </a:extLst>
              </p:cNvPr>
              <p:cNvGrpSpPr/>
              <p:nvPr/>
            </p:nvGrpSpPr>
            <p:grpSpPr>
              <a:xfrm>
                <a:off x="8664799" y="2428432"/>
                <a:ext cx="1077765" cy="369332"/>
                <a:chOff x="6029325" y="4458858"/>
                <a:chExt cx="1077765" cy="369332"/>
              </a:xfrm>
            </p:grpSpPr>
            <p:sp>
              <p:nvSpPr>
                <p:cNvPr id="299" name="Rechteck: abgerundete Ecken 298">
                  <a:extLst>
                    <a:ext uri="{FF2B5EF4-FFF2-40B4-BE49-F238E27FC236}">
                      <a16:creationId xmlns:a16="http://schemas.microsoft.com/office/drawing/2014/main" id="{BCF3E3CF-4654-46E2-B071-EA0DC4D3BA74}"/>
                    </a:ext>
                  </a:extLst>
                </p:cNvPr>
                <p:cNvSpPr/>
                <p:nvPr/>
              </p:nvSpPr>
              <p:spPr>
                <a:xfrm>
                  <a:off x="6132136" y="453972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00" name="Textfeld 299">
                  <a:extLst>
                    <a:ext uri="{FF2B5EF4-FFF2-40B4-BE49-F238E27FC236}">
                      <a16:creationId xmlns:a16="http://schemas.microsoft.com/office/drawing/2014/main" id="{F20C01ED-4CCF-49B7-B613-89262C22D0A0}"/>
                    </a:ext>
                  </a:extLst>
                </p:cNvPr>
                <p:cNvSpPr txBox="1"/>
                <p:nvPr/>
              </p:nvSpPr>
              <p:spPr>
                <a:xfrm>
                  <a:off x="6029325" y="4458858"/>
                  <a:ext cx="518301" cy="369332"/>
                </a:xfrm>
                <a:prstGeom prst="rect">
                  <a:avLst/>
                </a:prstGeom>
                <a:noFill/>
              </p:spPr>
              <p:txBody>
                <a:bodyPr wrap="square" rtlCol="0">
                  <a:spAutoFit/>
                </a:bodyPr>
                <a:lstStyle/>
                <a:p>
                  <a:pPr algn="ctr"/>
                  <a:r>
                    <a:rPr lang="en-US" dirty="0"/>
                    <a:t>UI</a:t>
                  </a:r>
                </a:p>
              </p:txBody>
            </p:sp>
            <p:sp>
              <p:nvSpPr>
                <p:cNvPr id="301" name="Textfeld 300">
                  <a:extLst>
                    <a:ext uri="{FF2B5EF4-FFF2-40B4-BE49-F238E27FC236}">
                      <a16:creationId xmlns:a16="http://schemas.microsoft.com/office/drawing/2014/main" id="{AE037BBA-FF5F-4990-9D1E-A94B66030859}"/>
                    </a:ext>
                  </a:extLst>
                </p:cNvPr>
                <p:cNvSpPr txBox="1"/>
                <p:nvPr/>
              </p:nvSpPr>
              <p:spPr>
                <a:xfrm>
                  <a:off x="6374614" y="4505024"/>
                  <a:ext cx="732476" cy="276999"/>
                </a:xfrm>
                <a:prstGeom prst="rect">
                  <a:avLst/>
                </a:prstGeom>
                <a:noFill/>
              </p:spPr>
              <p:txBody>
                <a:bodyPr wrap="square" rtlCol="0">
                  <a:spAutoFit/>
                </a:bodyPr>
                <a:lstStyle/>
                <a:p>
                  <a:r>
                    <a:rPr lang="en-US" sz="1200" dirty="0"/>
                    <a:t>11111</a:t>
                  </a:r>
                </a:p>
              </p:txBody>
            </p:sp>
            <p:sp>
              <p:nvSpPr>
                <p:cNvPr id="302" name="Rechteck 301">
                  <a:extLst>
                    <a:ext uri="{FF2B5EF4-FFF2-40B4-BE49-F238E27FC236}">
                      <a16:creationId xmlns:a16="http://schemas.microsoft.com/office/drawing/2014/main" id="{7A079E58-96E3-446F-AFC0-20211D04B338}"/>
                    </a:ext>
                  </a:extLst>
                </p:cNvPr>
                <p:cNvSpPr/>
                <p:nvPr/>
              </p:nvSpPr>
              <p:spPr>
                <a:xfrm>
                  <a:off x="6086995" y="4479077"/>
                  <a:ext cx="841136"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308" name="Gruppieren 307">
                <a:extLst>
                  <a:ext uri="{FF2B5EF4-FFF2-40B4-BE49-F238E27FC236}">
                    <a16:creationId xmlns:a16="http://schemas.microsoft.com/office/drawing/2014/main" id="{9E277E15-45E7-4781-A036-1A7353533C92}"/>
                  </a:ext>
                </a:extLst>
              </p:cNvPr>
              <p:cNvGrpSpPr/>
              <p:nvPr/>
            </p:nvGrpSpPr>
            <p:grpSpPr>
              <a:xfrm>
                <a:off x="8664799" y="3103395"/>
                <a:ext cx="1077765" cy="369332"/>
                <a:chOff x="6029325" y="4458858"/>
                <a:chExt cx="1077765" cy="369332"/>
              </a:xfrm>
            </p:grpSpPr>
            <p:sp>
              <p:nvSpPr>
                <p:cNvPr id="309" name="Rechteck: abgerundete Ecken 308">
                  <a:extLst>
                    <a:ext uri="{FF2B5EF4-FFF2-40B4-BE49-F238E27FC236}">
                      <a16:creationId xmlns:a16="http://schemas.microsoft.com/office/drawing/2014/main" id="{33CF155D-F529-43C3-8F91-E87A6CE1BEEE}"/>
                    </a:ext>
                  </a:extLst>
                </p:cNvPr>
                <p:cNvSpPr/>
                <p:nvPr/>
              </p:nvSpPr>
              <p:spPr>
                <a:xfrm>
                  <a:off x="6132136" y="453972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10" name="Textfeld 309">
                  <a:extLst>
                    <a:ext uri="{FF2B5EF4-FFF2-40B4-BE49-F238E27FC236}">
                      <a16:creationId xmlns:a16="http://schemas.microsoft.com/office/drawing/2014/main" id="{13668BCF-5714-41EE-B632-D02824118351}"/>
                    </a:ext>
                  </a:extLst>
                </p:cNvPr>
                <p:cNvSpPr txBox="1"/>
                <p:nvPr/>
              </p:nvSpPr>
              <p:spPr>
                <a:xfrm>
                  <a:off x="6029325" y="4458858"/>
                  <a:ext cx="518301" cy="369332"/>
                </a:xfrm>
                <a:prstGeom prst="rect">
                  <a:avLst/>
                </a:prstGeom>
                <a:noFill/>
              </p:spPr>
              <p:txBody>
                <a:bodyPr wrap="square" rtlCol="0">
                  <a:spAutoFit/>
                </a:bodyPr>
                <a:lstStyle/>
                <a:p>
                  <a:pPr algn="ctr"/>
                  <a:r>
                    <a:rPr lang="en-US" dirty="0"/>
                    <a:t>UI</a:t>
                  </a:r>
                </a:p>
              </p:txBody>
            </p:sp>
            <p:sp>
              <p:nvSpPr>
                <p:cNvPr id="311" name="Textfeld 310">
                  <a:extLst>
                    <a:ext uri="{FF2B5EF4-FFF2-40B4-BE49-F238E27FC236}">
                      <a16:creationId xmlns:a16="http://schemas.microsoft.com/office/drawing/2014/main" id="{7EE34B43-E92A-4AB0-9833-E8D4DFE787EC}"/>
                    </a:ext>
                  </a:extLst>
                </p:cNvPr>
                <p:cNvSpPr txBox="1"/>
                <p:nvPr/>
              </p:nvSpPr>
              <p:spPr>
                <a:xfrm>
                  <a:off x="6374614" y="4505024"/>
                  <a:ext cx="732476" cy="276999"/>
                </a:xfrm>
                <a:prstGeom prst="rect">
                  <a:avLst/>
                </a:prstGeom>
                <a:noFill/>
              </p:spPr>
              <p:txBody>
                <a:bodyPr wrap="square" rtlCol="0">
                  <a:spAutoFit/>
                </a:bodyPr>
                <a:lstStyle/>
                <a:p>
                  <a:r>
                    <a:rPr lang="en-US" sz="1200" dirty="0"/>
                    <a:t>55555</a:t>
                  </a:r>
                </a:p>
              </p:txBody>
            </p:sp>
            <p:sp>
              <p:nvSpPr>
                <p:cNvPr id="312" name="Rechteck 311">
                  <a:extLst>
                    <a:ext uri="{FF2B5EF4-FFF2-40B4-BE49-F238E27FC236}">
                      <a16:creationId xmlns:a16="http://schemas.microsoft.com/office/drawing/2014/main" id="{56504F2E-2561-487D-A3C1-EE3F81157B4D}"/>
                    </a:ext>
                  </a:extLst>
                </p:cNvPr>
                <p:cNvSpPr/>
                <p:nvPr/>
              </p:nvSpPr>
              <p:spPr>
                <a:xfrm>
                  <a:off x="6086995" y="4474528"/>
                  <a:ext cx="831265"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318" name="Gruppieren 317">
                <a:extLst>
                  <a:ext uri="{FF2B5EF4-FFF2-40B4-BE49-F238E27FC236}">
                    <a16:creationId xmlns:a16="http://schemas.microsoft.com/office/drawing/2014/main" id="{F9587337-D8A6-4331-AE85-4F528B3357F5}"/>
                  </a:ext>
                </a:extLst>
              </p:cNvPr>
              <p:cNvGrpSpPr/>
              <p:nvPr/>
            </p:nvGrpSpPr>
            <p:grpSpPr>
              <a:xfrm>
                <a:off x="8664799" y="3793588"/>
                <a:ext cx="1077765" cy="369332"/>
                <a:chOff x="6029325" y="4458858"/>
                <a:chExt cx="1077765" cy="369332"/>
              </a:xfrm>
            </p:grpSpPr>
            <p:sp>
              <p:nvSpPr>
                <p:cNvPr id="319" name="Rechteck: abgerundete Ecken 318">
                  <a:extLst>
                    <a:ext uri="{FF2B5EF4-FFF2-40B4-BE49-F238E27FC236}">
                      <a16:creationId xmlns:a16="http://schemas.microsoft.com/office/drawing/2014/main" id="{3D8A7057-0015-4F9C-AC15-BAE7B6BF8AA7}"/>
                    </a:ext>
                  </a:extLst>
                </p:cNvPr>
                <p:cNvSpPr/>
                <p:nvPr/>
              </p:nvSpPr>
              <p:spPr>
                <a:xfrm>
                  <a:off x="6132136" y="453972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20" name="Textfeld 319">
                  <a:extLst>
                    <a:ext uri="{FF2B5EF4-FFF2-40B4-BE49-F238E27FC236}">
                      <a16:creationId xmlns:a16="http://schemas.microsoft.com/office/drawing/2014/main" id="{CC360520-9DB4-42BE-B1B8-ACD57D4BC335}"/>
                    </a:ext>
                  </a:extLst>
                </p:cNvPr>
                <p:cNvSpPr txBox="1"/>
                <p:nvPr/>
              </p:nvSpPr>
              <p:spPr>
                <a:xfrm>
                  <a:off x="6029325" y="4458858"/>
                  <a:ext cx="518301" cy="369332"/>
                </a:xfrm>
                <a:prstGeom prst="rect">
                  <a:avLst/>
                </a:prstGeom>
                <a:noFill/>
              </p:spPr>
              <p:txBody>
                <a:bodyPr wrap="square" rtlCol="0">
                  <a:spAutoFit/>
                </a:bodyPr>
                <a:lstStyle/>
                <a:p>
                  <a:pPr algn="ctr"/>
                  <a:r>
                    <a:rPr lang="en-US" dirty="0"/>
                    <a:t>UI</a:t>
                  </a:r>
                </a:p>
              </p:txBody>
            </p:sp>
            <p:sp>
              <p:nvSpPr>
                <p:cNvPr id="321" name="Textfeld 320">
                  <a:extLst>
                    <a:ext uri="{FF2B5EF4-FFF2-40B4-BE49-F238E27FC236}">
                      <a16:creationId xmlns:a16="http://schemas.microsoft.com/office/drawing/2014/main" id="{DC17017B-C96C-4529-ADE6-66FFE9317B1D}"/>
                    </a:ext>
                  </a:extLst>
                </p:cNvPr>
                <p:cNvSpPr txBox="1"/>
                <p:nvPr/>
              </p:nvSpPr>
              <p:spPr>
                <a:xfrm>
                  <a:off x="6374614" y="4505024"/>
                  <a:ext cx="732476" cy="276999"/>
                </a:xfrm>
                <a:prstGeom prst="rect">
                  <a:avLst/>
                </a:prstGeom>
                <a:noFill/>
              </p:spPr>
              <p:txBody>
                <a:bodyPr wrap="square" rtlCol="0">
                  <a:spAutoFit/>
                </a:bodyPr>
                <a:lstStyle/>
                <a:p>
                  <a:r>
                    <a:rPr lang="en-US" sz="1200" dirty="0"/>
                    <a:t>88888</a:t>
                  </a:r>
                </a:p>
              </p:txBody>
            </p:sp>
            <p:sp>
              <p:nvSpPr>
                <p:cNvPr id="322" name="Rechteck 321">
                  <a:extLst>
                    <a:ext uri="{FF2B5EF4-FFF2-40B4-BE49-F238E27FC236}">
                      <a16:creationId xmlns:a16="http://schemas.microsoft.com/office/drawing/2014/main" id="{FD5B8FAC-9A05-4205-A728-ED4E7D16F058}"/>
                    </a:ext>
                  </a:extLst>
                </p:cNvPr>
                <p:cNvSpPr/>
                <p:nvPr/>
              </p:nvSpPr>
              <p:spPr>
                <a:xfrm>
                  <a:off x="6086995" y="4479077"/>
                  <a:ext cx="848270"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328" name="Gruppieren 327">
                <a:extLst>
                  <a:ext uri="{FF2B5EF4-FFF2-40B4-BE49-F238E27FC236}">
                    <a16:creationId xmlns:a16="http://schemas.microsoft.com/office/drawing/2014/main" id="{D4D57AF3-5CFD-4E56-A11E-F6ACC69940B4}"/>
                  </a:ext>
                </a:extLst>
              </p:cNvPr>
              <p:cNvGrpSpPr/>
              <p:nvPr/>
            </p:nvGrpSpPr>
            <p:grpSpPr>
              <a:xfrm>
                <a:off x="8664799" y="4471267"/>
                <a:ext cx="1077765" cy="369332"/>
                <a:chOff x="6029325" y="4458858"/>
                <a:chExt cx="1077765" cy="369332"/>
              </a:xfrm>
            </p:grpSpPr>
            <p:sp>
              <p:nvSpPr>
                <p:cNvPr id="329" name="Rechteck: abgerundete Ecken 328">
                  <a:extLst>
                    <a:ext uri="{FF2B5EF4-FFF2-40B4-BE49-F238E27FC236}">
                      <a16:creationId xmlns:a16="http://schemas.microsoft.com/office/drawing/2014/main" id="{92EFD698-0D12-46DE-9F8C-BB8F08570209}"/>
                    </a:ext>
                  </a:extLst>
                </p:cNvPr>
                <p:cNvSpPr/>
                <p:nvPr/>
              </p:nvSpPr>
              <p:spPr>
                <a:xfrm>
                  <a:off x="6132136" y="453972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30" name="Textfeld 329">
                  <a:extLst>
                    <a:ext uri="{FF2B5EF4-FFF2-40B4-BE49-F238E27FC236}">
                      <a16:creationId xmlns:a16="http://schemas.microsoft.com/office/drawing/2014/main" id="{E531D57B-F0AC-4BF3-81C7-2F438DC0D6D4}"/>
                    </a:ext>
                  </a:extLst>
                </p:cNvPr>
                <p:cNvSpPr txBox="1"/>
                <p:nvPr/>
              </p:nvSpPr>
              <p:spPr>
                <a:xfrm>
                  <a:off x="6029325" y="4458858"/>
                  <a:ext cx="518301" cy="369332"/>
                </a:xfrm>
                <a:prstGeom prst="rect">
                  <a:avLst/>
                </a:prstGeom>
                <a:noFill/>
              </p:spPr>
              <p:txBody>
                <a:bodyPr wrap="square" rtlCol="0">
                  <a:spAutoFit/>
                </a:bodyPr>
                <a:lstStyle/>
                <a:p>
                  <a:pPr algn="ctr"/>
                  <a:r>
                    <a:rPr lang="en-US" dirty="0"/>
                    <a:t>UI</a:t>
                  </a:r>
                </a:p>
              </p:txBody>
            </p:sp>
            <p:sp>
              <p:nvSpPr>
                <p:cNvPr id="331" name="Textfeld 330">
                  <a:extLst>
                    <a:ext uri="{FF2B5EF4-FFF2-40B4-BE49-F238E27FC236}">
                      <a16:creationId xmlns:a16="http://schemas.microsoft.com/office/drawing/2014/main" id="{BBB85456-07A4-4FA6-AC0B-334A284E86FC}"/>
                    </a:ext>
                  </a:extLst>
                </p:cNvPr>
                <p:cNvSpPr txBox="1"/>
                <p:nvPr/>
              </p:nvSpPr>
              <p:spPr>
                <a:xfrm>
                  <a:off x="6374614" y="4505024"/>
                  <a:ext cx="732476" cy="276999"/>
                </a:xfrm>
                <a:prstGeom prst="rect">
                  <a:avLst/>
                </a:prstGeom>
                <a:noFill/>
              </p:spPr>
              <p:txBody>
                <a:bodyPr wrap="square" rtlCol="0">
                  <a:spAutoFit/>
                </a:bodyPr>
                <a:lstStyle/>
                <a:p>
                  <a:r>
                    <a:rPr lang="en-US" sz="1200" dirty="0"/>
                    <a:t>121210</a:t>
                  </a:r>
                </a:p>
              </p:txBody>
            </p:sp>
            <p:sp>
              <p:nvSpPr>
                <p:cNvPr id="332" name="Rechteck 331">
                  <a:extLst>
                    <a:ext uri="{FF2B5EF4-FFF2-40B4-BE49-F238E27FC236}">
                      <a16:creationId xmlns:a16="http://schemas.microsoft.com/office/drawing/2014/main" id="{B3484DB4-EF7F-4AAB-893F-260818108673}"/>
                    </a:ext>
                  </a:extLst>
                </p:cNvPr>
                <p:cNvSpPr/>
                <p:nvPr/>
              </p:nvSpPr>
              <p:spPr>
                <a:xfrm>
                  <a:off x="6086995" y="4479077"/>
                  <a:ext cx="887925"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338" name="Gruppieren 337">
                <a:extLst>
                  <a:ext uri="{FF2B5EF4-FFF2-40B4-BE49-F238E27FC236}">
                    <a16:creationId xmlns:a16="http://schemas.microsoft.com/office/drawing/2014/main" id="{FE86D452-1325-45B7-B900-13B806C582BB}"/>
                  </a:ext>
                </a:extLst>
              </p:cNvPr>
              <p:cNvGrpSpPr/>
              <p:nvPr/>
            </p:nvGrpSpPr>
            <p:grpSpPr>
              <a:xfrm>
                <a:off x="8664799" y="5132570"/>
                <a:ext cx="1077765" cy="369332"/>
                <a:chOff x="6029325" y="4458858"/>
                <a:chExt cx="1077765" cy="369332"/>
              </a:xfrm>
            </p:grpSpPr>
            <p:sp>
              <p:nvSpPr>
                <p:cNvPr id="339" name="Rechteck: abgerundete Ecken 338">
                  <a:extLst>
                    <a:ext uri="{FF2B5EF4-FFF2-40B4-BE49-F238E27FC236}">
                      <a16:creationId xmlns:a16="http://schemas.microsoft.com/office/drawing/2014/main" id="{EC409EED-2454-45B4-94EB-099A6472CC66}"/>
                    </a:ext>
                  </a:extLst>
                </p:cNvPr>
                <p:cNvSpPr/>
                <p:nvPr/>
              </p:nvSpPr>
              <p:spPr>
                <a:xfrm>
                  <a:off x="6132136" y="453972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40" name="Textfeld 339">
                  <a:extLst>
                    <a:ext uri="{FF2B5EF4-FFF2-40B4-BE49-F238E27FC236}">
                      <a16:creationId xmlns:a16="http://schemas.microsoft.com/office/drawing/2014/main" id="{D08B2751-398E-44B9-AFCF-77FA65E45FA3}"/>
                    </a:ext>
                  </a:extLst>
                </p:cNvPr>
                <p:cNvSpPr txBox="1"/>
                <p:nvPr/>
              </p:nvSpPr>
              <p:spPr>
                <a:xfrm>
                  <a:off x="6029325" y="4458858"/>
                  <a:ext cx="518301" cy="369332"/>
                </a:xfrm>
                <a:prstGeom prst="rect">
                  <a:avLst/>
                </a:prstGeom>
                <a:noFill/>
              </p:spPr>
              <p:txBody>
                <a:bodyPr wrap="square" rtlCol="0">
                  <a:spAutoFit/>
                </a:bodyPr>
                <a:lstStyle/>
                <a:p>
                  <a:pPr algn="ctr"/>
                  <a:r>
                    <a:rPr lang="en-US" dirty="0"/>
                    <a:t>UI</a:t>
                  </a:r>
                </a:p>
              </p:txBody>
            </p:sp>
            <p:sp>
              <p:nvSpPr>
                <p:cNvPr id="341" name="Textfeld 340">
                  <a:extLst>
                    <a:ext uri="{FF2B5EF4-FFF2-40B4-BE49-F238E27FC236}">
                      <a16:creationId xmlns:a16="http://schemas.microsoft.com/office/drawing/2014/main" id="{95F7BB23-F607-41EA-BC55-E8C7329CEBAF}"/>
                    </a:ext>
                  </a:extLst>
                </p:cNvPr>
                <p:cNvSpPr txBox="1"/>
                <p:nvPr/>
              </p:nvSpPr>
              <p:spPr>
                <a:xfrm>
                  <a:off x="6374614" y="4505024"/>
                  <a:ext cx="732476" cy="276999"/>
                </a:xfrm>
                <a:prstGeom prst="rect">
                  <a:avLst/>
                </a:prstGeom>
                <a:noFill/>
              </p:spPr>
              <p:txBody>
                <a:bodyPr wrap="square" rtlCol="0">
                  <a:spAutoFit/>
                </a:bodyPr>
                <a:lstStyle/>
                <a:p>
                  <a:r>
                    <a:rPr lang="en-US" sz="1200" dirty="0"/>
                    <a:t>14441</a:t>
                  </a:r>
                </a:p>
              </p:txBody>
            </p:sp>
            <p:sp>
              <p:nvSpPr>
                <p:cNvPr id="342" name="Rechteck 341">
                  <a:extLst>
                    <a:ext uri="{FF2B5EF4-FFF2-40B4-BE49-F238E27FC236}">
                      <a16:creationId xmlns:a16="http://schemas.microsoft.com/office/drawing/2014/main" id="{34D81566-76FC-4E52-B918-76C4F3189DDA}"/>
                    </a:ext>
                  </a:extLst>
                </p:cNvPr>
                <p:cNvSpPr/>
                <p:nvPr/>
              </p:nvSpPr>
              <p:spPr>
                <a:xfrm>
                  <a:off x="6086995" y="4479077"/>
                  <a:ext cx="848847"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50" name="Gruppieren 49">
                <a:extLst>
                  <a:ext uri="{FF2B5EF4-FFF2-40B4-BE49-F238E27FC236}">
                    <a16:creationId xmlns:a16="http://schemas.microsoft.com/office/drawing/2014/main" id="{CE9F24BB-CC9C-40CA-95A3-DB68E2E83416}"/>
                  </a:ext>
                </a:extLst>
              </p:cNvPr>
              <p:cNvGrpSpPr/>
              <p:nvPr/>
            </p:nvGrpSpPr>
            <p:grpSpPr>
              <a:xfrm>
                <a:off x="8664799" y="5680268"/>
                <a:ext cx="1077765" cy="369332"/>
                <a:chOff x="8676323" y="5680268"/>
                <a:chExt cx="1077765" cy="369332"/>
              </a:xfrm>
            </p:grpSpPr>
            <p:sp>
              <p:nvSpPr>
                <p:cNvPr id="389" name="Rechteck: abgerundete Ecken 388">
                  <a:extLst>
                    <a:ext uri="{FF2B5EF4-FFF2-40B4-BE49-F238E27FC236}">
                      <a16:creationId xmlns:a16="http://schemas.microsoft.com/office/drawing/2014/main" id="{DAFBE4CB-AF27-49C9-AA4E-E54E28E2C244}"/>
                    </a:ext>
                  </a:extLst>
                </p:cNvPr>
                <p:cNvSpPr/>
                <p:nvPr/>
              </p:nvSpPr>
              <p:spPr>
                <a:xfrm>
                  <a:off x="8779134" y="5761134"/>
                  <a:ext cx="317417" cy="2076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90" name="Textfeld 389">
                  <a:extLst>
                    <a:ext uri="{FF2B5EF4-FFF2-40B4-BE49-F238E27FC236}">
                      <a16:creationId xmlns:a16="http://schemas.microsoft.com/office/drawing/2014/main" id="{469DF7D7-E92C-429A-8904-9CDFA0632A3B}"/>
                    </a:ext>
                  </a:extLst>
                </p:cNvPr>
                <p:cNvSpPr txBox="1"/>
                <p:nvPr/>
              </p:nvSpPr>
              <p:spPr>
                <a:xfrm>
                  <a:off x="8676323" y="5680268"/>
                  <a:ext cx="518301" cy="369332"/>
                </a:xfrm>
                <a:prstGeom prst="rect">
                  <a:avLst/>
                </a:prstGeom>
                <a:noFill/>
              </p:spPr>
              <p:txBody>
                <a:bodyPr wrap="square" rtlCol="0">
                  <a:spAutoFit/>
                </a:bodyPr>
                <a:lstStyle/>
                <a:p>
                  <a:pPr algn="ctr"/>
                  <a:r>
                    <a:rPr lang="en-US" dirty="0"/>
                    <a:t>UI</a:t>
                  </a:r>
                </a:p>
              </p:txBody>
            </p:sp>
            <p:sp>
              <p:nvSpPr>
                <p:cNvPr id="391" name="Textfeld 390">
                  <a:extLst>
                    <a:ext uri="{FF2B5EF4-FFF2-40B4-BE49-F238E27FC236}">
                      <a16:creationId xmlns:a16="http://schemas.microsoft.com/office/drawing/2014/main" id="{D77B6803-1D43-4941-8D75-B5AF66D905E7}"/>
                    </a:ext>
                  </a:extLst>
                </p:cNvPr>
                <p:cNvSpPr txBox="1"/>
                <p:nvPr/>
              </p:nvSpPr>
              <p:spPr>
                <a:xfrm>
                  <a:off x="9021612" y="5726434"/>
                  <a:ext cx="732476" cy="276999"/>
                </a:xfrm>
                <a:prstGeom prst="rect">
                  <a:avLst/>
                </a:prstGeom>
                <a:noFill/>
              </p:spPr>
              <p:txBody>
                <a:bodyPr wrap="square" rtlCol="0">
                  <a:spAutoFit/>
                </a:bodyPr>
                <a:lstStyle/>
                <a:p>
                  <a:r>
                    <a:rPr lang="en-US" sz="1200" dirty="0"/>
                    <a:t>1122</a:t>
                  </a:r>
                </a:p>
              </p:txBody>
            </p:sp>
            <p:sp>
              <p:nvSpPr>
                <p:cNvPr id="392" name="Rechteck 391">
                  <a:extLst>
                    <a:ext uri="{FF2B5EF4-FFF2-40B4-BE49-F238E27FC236}">
                      <a16:creationId xmlns:a16="http://schemas.microsoft.com/office/drawing/2014/main" id="{F67C72C5-C237-4BF2-8265-FDE35C62FF4C}"/>
                    </a:ext>
                  </a:extLst>
                </p:cNvPr>
                <p:cNvSpPr/>
                <p:nvPr/>
              </p:nvSpPr>
              <p:spPr>
                <a:xfrm>
                  <a:off x="8733993" y="5700487"/>
                  <a:ext cx="848847" cy="317928"/>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grpSp>
      <p:cxnSp>
        <p:nvCxnSpPr>
          <p:cNvPr id="384" name="Gerade Verbindung mit Pfeil 383">
            <a:extLst>
              <a:ext uri="{FF2B5EF4-FFF2-40B4-BE49-F238E27FC236}">
                <a16:creationId xmlns:a16="http://schemas.microsoft.com/office/drawing/2014/main" id="{CA2A2695-9E18-4DB2-8D41-536AD18AEAC9}"/>
              </a:ext>
            </a:extLst>
          </p:cNvPr>
          <p:cNvCxnSpPr>
            <a:cxnSpLocks/>
          </p:cNvCxnSpPr>
          <p:nvPr/>
        </p:nvCxnSpPr>
        <p:spPr>
          <a:xfrm>
            <a:off x="9776833" y="3298914"/>
            <a:ext cx="44620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5" name="Gerade Verbindung mit Pfeil 384">
            <a:extLst>
              <a:ext uri="{FF2B5EF4-FFF2-40B4-BE49-F238E27FC236}">
                <a16:creationId xmlns:a16="http://schemas.microsoft.com/office/drawing/2014/main" id="{8AC240A6-FB74-4F47-816C-54BC2DC9AD7A}"/>
              </a:ext>
            </a:extLst>
          </p:cNvPr>
          <p:cNvCxnSpPr>
            <a:cxnSpLocks/>
          </p:cNvCxnSpPr>
          <p:nvPr/>
        </p:nvCxnSpPr>
        <p:spPr>
          <a:xfrm>
            <a:off x="9776833" y="3977591"/>
            <a:ext cx="44620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6" name="Gerade Verbindung mit Pfeil 385">
            <a:extLst>
              <a:ext uri="{FF2B5EF4-FFF2-40B4-BE49-F238E27FC236}">
                <a16:creationId xmlns:a16="http://schemas.microsoft.com/office/drawing/2014/main" id="{63ACA4A6-7E0A-4C87-ABC3-B1E71A04728A}"/>
              </a:ext>
            </a:extLst>
          </p:cNvPr>
          <p:cNvCxnSpPr>
            <a:cxnSpLocks/>
          </p:cNvCxnSpPr>
          <p:nvPr/>
        </p:nvCxnSpPr>
        <p:spPr>
          <a:xfrm>
            <a:off x="9776833" y="4646898"/>
            <a:ext cx="44620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7" name="Gerade Verbindung mit Pfeil 386">
            <a:extLst>
              <a:ext uri="{FF2B5EF4-FFF2-40B4-BE49-F238E27FC236}">
                <a16:creationId xmlns:a16="http://schemas.microsoft.com/office/drawing/2014/main" id="{952698E5-9017-4AE3-9C17-D3A5CF9CFEC5}"/>
              </a:ext>
            </a:extLst>
          </p:cNvPr>
          <p:cNvCxnSpPr>
            <a:cxnSpLocks/>
          </p:cNvCxnSpPr>
          <p:nvPr/>
        </p:nvCxnSpPr>
        <p:spPr>
          <a:xfrm>
            <a:off x="9776833" y="5315407"/>
            <a:ext cx="44620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3" name="Gerade Verbindung mit Pfeil 392">
            <a:extLst>
              <a:ext uri="{FF2B5EF4-FFF2-40B4-BE49-F238E27FC236}">
                <a16:creationId xmlns:a16="http://schemas.microsoft.com/office/drawing/2014/main" id="{E25EDB18-7F63-4D7A-8D0E-238808AF9CE6}"/>
              </a:ext>
            </a:extLst>
          </p:cNvPr>
          <p:cNvCxnSpPr>
            <a:cxnSpLocks/>
          </p:cNvCxnSpPr>
          <p:nvPr/>
        </p:nvCxnSpPr>
        <p:spPr>
          <a:xfrm>
            <a:off x="9776833" y="5877250"/>
            <a:ext cx="44620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303" name="Gruppieren 302">
            <a:extLst>
              <a:ext uri="{FF2B5EF4-FFF2-40B4-BE49-F238E27FC236}">
                <a16:creationId xmlns:a16="http://schemas.microsoft.com/office/drawing/2014/main" id="{EF32CBB9-8426-46F2-BCBA-50C1293B7C81}"/>
              </a:ext>
            </a:extLst>
          </p:cNvPr>
          <p:cNvGrpSpPr/>
          <p:nvPr/>
        </p:nvGrpSpPr>
        <p:grpSpPr>
          <a:xfrm>
            <a:off x="10833144" y="2336601"/>
            <a:ext cx="572015" cy="593938"/>
            <a:chOff x="7079789" y="5099641"/>
            <a:chExt cx="960856" cy="886185"/>
          </a:xfrm>
        </p:grpSpPr>
        <p:sp>
          <p:nvSpPr>
            <p:cNvPr id="304" name="Flussdiagramm: Mehrere Dokumente 303">
              <a:extLst>
                <a:ext uri="{FF2B5EF4-FFF2-40B4-BE49-F238E27FC236}">
                  <a16:creationId xmlns:a16="http://schemas.microsoft.com/office/drawing/2014/main" id="{94447BED-EA83-4B89-9562-FF6AA3C7BCD6}"/>
                </a:ext>
              </a:extLst>
            </p:cNvPr>
            <p:cNvSpPr/>
            <p:nvPr/>
          </p:nvSpPr>
          <p:spPr>
            <a:xfrm>
              <a:off x="7079789" y="5099641"/>
              <a:ext cx="960856" cy="886185"/>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305" name="Textfeld 304">
              <a:extLst>
                <a:ext uri="{FF2B5EF4-FFF2-40B4-BE49-F238E27FC236}">
                  <a16:creationId xmlns:a16="http://schemas.microsoft.com/office/drawing/2014/main" id="{E2BDAE23-060F-487F-984B-4BDAC248B93F}"/>
                </a:ext>
              </a:extLst>
            </p:cNvPr>
            <p:cNvSpPr txBox="1"/>
            <p:nvPr/>
          </p:nvSpPr>
          <p:spPr>
            <a:xfrm>
              <a:off x="7106023" y="5267203"/>
              <a:ext cx="821501" cy="551062"/>
            </a:xfrm>
            <a:prstGeom prst="rect">
              <a:avLst/>
            </a:prstGeom>
            <a:noFill/>
          </p:spPr>
          <p:txBody>
            <a:bodyPr wrap="square" lIns="0" tIns="0" rIns="0" bIns="0" rtlCol="0">
              <a:spAutoFit/>
            </a:bodyPr>
            <a:lstStyle/>
            <a:p>
              <a:pPr algn="ctr"/>
              <a:r>
                <a:rPr lang="en-US" sz="800" b="1" dirty="0"/>
                <a:t>Type approval document</a:t>
              </a:r>
            </a:p>
          </p:txBody>
        </p:sp>
      </p:grpSp>
      <p:sp>
        <p:nvSpPr>
          <p:cNvPr id="306" name="Flussdiagramm: Dokument 305">
            <a:extLst>
              <a:ext uri="{FF2B5EF4-FFF2-40B4-BE49-F238E27FC236}">
                <a16:creationId xmlns:a16="http://schemas.microsoft.com/office/drawing/2014/main" id="{8A725F47-8B35-4440-B3C5-541D34ECB5D4}"/>
              </a:ext>
            </a:extLst>
          </p:cNvPr>
          <p:cNvSpPr/>
          <p:nvPr/>
        </p:nvSpPr>
        <p:spPr>
          <a:xfrm>
            <a:off x="10295826" y="2341220"/>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a:p>
            <a:pPr algn="ctr"/>
            <a:r>
              <a:rPr lang="de-DE" sz="800" b="1" dirty="0">
                <a:solidFill>
                  <a:schemeClr val="tx1"/>
                </a:solidFill>
              </a:rPr>
              <a:t>11111</a:t>
            </a:r>
          </a:p>
        </p:txBody>
      </p:sp>
      <p:grpSp>
        <p:nvGrpSpPr>
          <p:cNvPr id="313" name="Gruppieren 312">
            <a:extLst>
              <a:ext uri="{FF2B5EF4-FFF2-40B4-BE49-F238E27FC236}">
                <a16:creationId xmlns:a16="http://schemas.microsoft.com/office/drawing/2014/main" id="{2C50AA28-17A6-4CE0-B732-266400246618}"/>
              </a:ext>
            </a:extLst>
          </p:cNvPr>
          <p:cNvGrpSpPr/>
          <p:nvPr/>
        </p:nvGrpSpPr>
        <p:grpSpPr>
          <a:xfrm>
            <a:off x="10836706" y="3011564"/>
            <a:ext cx="572015" cy="593938"/>
            <a:chOff x="7079789" y="5099641"/>
            <a:chExt cx="960856" cy="886185"/>
          </a:xfrm>
        </p:grpSpPr>
        <p:sp>
          <p:nvSpPr>
            <p:cNvPr id="314" name="Flussdiagramm: Mehrere Dokumente 313">
              <a:extLst>
                <a:ext uri="{FF2B5EF4-FFF2-40B4-BE49-F238E27FC236}">
                  <a16:creationId xmlns:a16="http://schemas.microsoft.com/office/drawing/2014/main" id="{D470C17C-448F-41A5-974F-B0C22F0D31EB}"/>
                </a:ext>
              </a:extLst>
            </p:cNvPr>
            <p:cNvSpPr/>
            <p:nvPr/>
          </p:nvSpPr>
          <p:spPr>
            <a:xfrm>
              <a:off x="7079789" y="5099641"/>
              <a:ext cx="960856" cy="886185"/>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315" name="Textfeld 314">
              <a:extLst>
                <a:ext uri="{FF2B5EF4-FFF2-40B4-BE49-F238E27FC236}">
                  <a16:creationId xmlns:a16="http://schemas.microsoft.com/office/drawing/2014/main" id="{ACD73769-575C-4120-8AB7-CAC5782F6EF5}"/>
                </a:ext>
              </a:extLst>
            </p:cNvPr>
            <p:cNvSpPr txBox="1"/>
            <p:nvPr/>
          </p:nvSpPr>
          <p:spPr>
            <a:xfrm>
              <a:off x="7106023" y="5267203"/>
              <a:ext cx="821501" cy="551062"/>
            </a:xfrm>
            <a:prstGeom prst="rect">
              <a:avLst/>
            </a:prstGeom>
            <a:noFill/>
          </p:spPr>
          <p:txBody>
            <a:bodyPr wrap="square" lIns="0" tIns="0" rIns="0" bIns="0" rtlCol="0">
              <a:spAutoFit/>
            </a:bodyPr>
            <a:lstStyle/>
            <a:p>
              <a:pPr algn="ctr"/>
              <a:r>
                <a:rPr lang="en-US" sz="800" b="1" dirty="0"/>
                <a:t>Type approval document</a:t>
              </a:r>
            </a:p>
          </p:txBody>
        </p:sp>
      </p:grpSp>
      <p:sp>
        <p:nvSpPr>
          <p:cNvPr id="316" name="Flussdiagramm: Dokument 315">
            <a:extLst>
              <a:ext uri="{FF2B5EF4-FFF2-40B4-BE49-F238E27FC236}">
                <a16:creationId xmlns:a16="http://schemas.microsoft.com/office/drawing/2014/main" id="{856AC017-DCBF-41EC-A6D7-85F111A1AE47}"/>
              </a:ext>
            </a:extLst>
          </p:cNvPr>
          <p:cNvSpPr/>
          <p:nvPr/>
        </p:nvSpPr>
        <p:spPr>
          <a:xfrm>
            <a:off x="10299388" y="3016183"/>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a:p>
            <a:pPr algn="ctr"/>
            <a:r>
              <a:rPr lang="de-DE" sz="800" b="1" dirty="0">
                <a:solidFill>
                  <a:schemeClr val="tx1"/>
                </a:solidFill>
              </a:rPr>
              <a:t>55555</a:t>
            </a:r>
          </a:p>
        </p:txBody>
      </p:sp>
      <p:grpSp>
        <p:nvGrpSpPr>
          <p:cNvPr id="323" name="Gruppieren 322">
            <a:extLst>
              <a:ext uri="{FF2B5EF4-FFF2-40B4-BE49-F238E27FC236}">
                <a16:creationId xmlns:a16="http://schemas.microsoft.com/office/drawing/2014/main" id="{82A04322-7FBF-43AE-9260-D8E9822EEC3D}"/>
              </a:ext>
            </a:extLst>
          </p:cNvPr>
          <p:cNvGrpSpPr/>
          <p:nvPr/>
        </p:nvGrpSpPr>
        <p:grpSpPr>
          <a:xfrm>
            <a:off x="10851937" y="3701757"/>
            <a:ext cx="572015" cy="593938"/>
            <a:chOff x="7079789" y="5099641"/>
            <a:chExt cx="960856" cy="886185"/>
          </a:xfrm>
        </p:grpSpPr>
        <p:sp>
          <p:nvSpPr>
            <p:cNvPr id="324" name="Flussdiagramm: Mehrere Dokumente 323">
              <a:extLst>
                <a:ext uri="{FF2B5EF4-FFF2-40B4-BE49-F238E27FC236}">
                  <a16:creationId xmlns:a16="http://schemas.microsoft.com/office/drawing/2014/main" id="{54E8B0FF-3C66-4481-828A-C194AD367B5F}"/>
                </a:ext>
              </a:extLst>
            </p:cNvPr>
            <p:cNvSpPr/>
            <p:nvPr/>
          </p:nvSpPr>
          <p:spPr>
            <a:xfrm>
              <a:off x="7079789" y="5099641"/>
              <a:ext cx="960856" cy="886185"/>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325" name="Textfeld 324">
              <a:extLst>
                <a:ext uri="{FF2B5EF4-FFF2-40B4-BE49-F238E27FC236}">
                  <a16:creationId xmlns:a16="http://schemas.microsoft.com/office/drawing/2014/main" id="{9FAEC958-CFD1-48C3-8406-E2E4DDFC35F8}"/>
                </a:ext>
              </a:extLst>
            </p:cNvPr>
            <p:cNvSpPr txBox="1"/>
            <p:nvPr/>
          </p:nvSpPr>
          <p:spPr>
            <a:xfrm>
              <a:off x="7106023" y="5267203"/>
              <a:ext cx="821501" cy="551062"/>
            </a:xfrm>
            <a:prstGeom prst="rect">
              <a:avLst/>
            </a:prstGeom>
            <a:noFill/>
          </p:spPr>
          <p:txBody>
            <a:bodyPr wrap="square" lIns="0" tIns="0" rIns="0" bIns="0" rtlCol="0">
              <a:spAutoFit/>
            </a:bodyPr>
            <a:lstStyle/>
            <a:p>
              <a:pPr algn="ctr"/>
              <a:r>
                <a:rPr lang="en-US" sz="800" b="1" dirty="0"/>
                <a:t>Type approval document</a:t>
              </a:r>
            </a:p>
          </p:txBody>
        </p:sp>
      </p:grpSp>
      <p:sp>
        <p:nvSpPr>
          <p:cNvPr id="326" name="Flussdiagramm: Dokument 325">
            <a:extLst>
              <a:ext uri="{FF2B5EF4-FFF2-40B4-BE49-F238E27FC236}">
                <a16:creationId xmlns:a16="http://schemas.microsoft.com/office/drawing/2014/main" id="{5464819E-2D5D-4F71-9F65-5E5A1BE9006B}"/>
              </a:ext>
            </a:extLst>
          </p:cNvPr>
          <p:cNvSpPr/>
          <p:nvPr/>
        </p:nvSpPr>
        <p:spPr>
          <a:xfrm>
            <a:off x="10314619" y="3706376"/>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a:p>
            <a:pPr algn="ctr"/>
            <a:r>
              <a:rPr lang="de-DE" sz="800" b="1" dirty="0">
                <a:solidFill>
                  <a:schemeClr val="tx1"/>
                </a:solidFill>
              </a:rPr>
              <a:t>88888</a:t>
            </a:r>
          </a:p>
        </p:txBody>
      </p:sp>
      <p:grpSp>
        <p:nvGrpSpPr>
          <p:cNvPr id="333" name="Gruppieren 332">
            <a:extLst>
              <a:ext uri="{FF2B5EF4-FFF2-40B4-BE49-F238E27FC236}">
                <a16:creationId xmlns:a16="http://schemas.microsoft.com/office/drawing/2014/main" id="{E6A2E5C1-03F1-4456-BBD6-6E9DF8D835A2}"/>
              </a:ext>
            </a:extLst>
          </p:cNvPr>
          <p:cNvGrpSpPr/>
          <p:nvPr/>
        </p:nvGrpSpPr>
        <p:grpSpPr>
          <a:xfrm>
            <a:off x="10844668" y="4379436"/>
            <a:ext cx="572015" cy="593938"/>
            <a:chOff x="7079789" y="5099641"/>
            <a:chExt cx="960856" cy="886185"/>
          </a:xfrm>
        </p:grpSpPr>
        <p:sp>
          <p:nvSpPr>
            <p:cNvPr id="334" name="Flussdiagramm: Mehrere Dokumente 333">
              <a:extLst>
                <a:ext uri="{FF2B5EF4-FFF2-40B4-BE49-F238E27FC236}">
                  <a16:creationId xmlns:a16="http://schemas.microsoft.com/office/drawing/2014/main" id="{0C2030E7-663B-4E4B-B2B3-CB6A31ACC909}"/>
                </a:ext>
              </a:extLst>
            </p:cNvPr>
            <p:cNvSpPr/>
            <p:nvPr/>
          </p:nvSpPr>
          <p:spPr>
            <a:xfrm>
              <a:off x="7079789" y="5099641"/>
              <a:ext cx="960856" cy="886185"/>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335" name="Textfeld 334">
              <a:extLst>
                <a:ext uri="{FF2B5EF4-FFF2-40B4-BE49-F238E27FC236}">
                  <a16:creationId xmlns:a16="http://schemas.microsoft.com/office/drawing/2014/main" id="{5AB60F28-371B-4601-AECC-E55229B6BA48}"/>
                </a:ext>
              </a:extLst>
            </p:cNvPr>
            <p:cNvSpPr txBox="1"/>
            <p:nvPr/>
          </p:nvSpPr>
          <p:spPr>
            <a:xfrm>
              <a:off x="7106023" y="5267203"/>
              <a:ext cx="821501" cy="551062"/>
            </a:xfrm>
            <a:prstGeom prst="rect">
              <a:avLst/>
            </a:prstGeom>
            <a:noFill/>
          </p:spPr>
          <p:txBody>
            <a:bodyPr wrap="square" lIns="0" tIns="0" rIns="0" bIns="0" rtlCol="0">
              <a:spAutoFit/>
            </a:bodyPr>
            <a:lstStyle/>
            <a:p>
              <a:pPr algn="ctr"/>
              <a:r>
                <a:rPr lang="en-US" sz="800" b="1" dirty="0"/>
                <a:t>Type approval document</a:t>
              </a:r>
            </a:p>
          </p:txBody>
        </p:sp>
      </p:grpSp>
      <p:sp>
        <p:nvSpPr>
          <p:cNvPr id="336" name="Flussdiagramm: Dokument 335">
            <a:extLst>
              <a:ext uri="{FF2B5EF4-FFF2-40B4-BE49-F238E27FC236}">
                <a16:creationId xmlns:a16="http://schemas.microsoft.com/office/drawing/2014/main" id="{0D8966B3-FA74-43CD-90DD-B3434AFBA09A}"/>
              </a:ext>
            </a:extLst>
          </p:cNvPr>
          <p:cNvSpPr/>
          <p:nvPr/>
        </p:nvSpPr>
        <p:spPr>
          <a:xfrm>
            <a:off x="10307350" y="4384055"/>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a:p>
            <a:pPr algn="ctr"/>
            <a:r>
              <a:rPr lang="de-DE" sz="800" b="1" dirty="0">
                <a:solidFill>
                  <a:schemeClr val="tx1"/>
                </a:solidFill>
              </a:rPr>
              <a:t>121210</a:t>
            </a:r>
          </a:p>
        </p:txBody>
      </p:sp>
      <p:grpSp>
        <p:nvGrpSpPr>
          <p:cNvPr id="343" name="Gruppieren 342">
            <a:extLst>
              <a:ext uri="{FF2B5EF4-FFF2-40B4-BE49-F238E27FC236}">
                <a16:creationId xmlns:a16="http://schemas.microsoft.com/office/drawing/2014/main" id="{3092E581-F0E9-4AA4-AB88-90C553E16ABE}"/>
              </a:ext>
            </a:extLst>
          </p:cNvPr>
          <p:cNvGrpSpPr/>
          <p:nvPr/>
        </p:nvGrpSpPr>
        <p:grpSpPr>
          <a:xfrm>
            <a:off x="10848230" y="5040739"/>
            <a:ext cx="572015" cy="593938"/>
            <a:chOff x="7079789" y="5099641"/>
            <a:chExt cx="960856" cy="886185"/>
          </a:xfrm>
        </p:grpSpPr>
        <p:sp>
          <p:nvSpPr>
            <p:cNvPr id="344" name="Flussdiagramm: Mehrere Dokumente 343">
              <a:extLst>
                <a:ext uri="{FF2B5EF4-FFF2-40B4-BE49-F238E27FC236}">
                  <a16:creationId xmlns:a16="http://schemas.microsoft.com/office/drawing/2014/main" id="{65B21566-B6FD-476D-89AC-0EE38BEB2BDD}"/>
                </a:ext>
              </a:extLst>
            </p:cNvPr>
            <p:cNvSpPr/>
            <p:nvPr/>
          </p:nvSpPr>
          <p:spPr>
            <a:xfrm>
              <a:off x="7079789" y="5099641"/>
              <a:ext cx="960856" cy="886185"/>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345" name="Textfeld 344">
              <a:extLst>
                <a:ext uri="{FF2B5EF4-FFF2-40B4-BE49-F238E27FC236}">
                  <a16:creationId xmlns:a16="http://schemas.microsoft.com/office/drawing/2014/main" id="{5319335D-4D5C-4E35-BA61-F35020A240FE}"/>
                </a:ext>
              </a:extLst>
            </p:cNvPr>
            <p:cNvSpPr txBox="1"/>
            <p:nvPr/>
          </p:nvSpPr>
          <p:spPr>
            <a:xfrm>
              <a:off x="7106023" y="5267203"/>
              <a:ext cx="821501" cy="551062"/>
            </a:xfrm>
            <a:prstGeom prst="rect">
              <a:avLst/>
            </a:prstGeom>
            <a:noFill/>
          </p:spPr>
          <p:txBody>
            <a:bodyPr wrap="square" lIns="0" tIns="0" rIns="0" bIns="0" rtlCol="0">
              <a:spAutoFit/>
            </a:bodyPr>
            <a:lstStyle/>
            <a:p>
              <a:pPr algn="ctr"/>
              <a:r>
                <a:rPr lang="en-US" sz="800" b="1" dirty="0"/>
                <a:t>Type approval document</a:t>
              </a:r>
            </a:p>
          </p:txBody>
        </p:sp>
      </p:grpSp>
      <p:sp>
        <p:nvSpPr>
          <p:cNvPr id="346" name="Flussdiagramm: Dokument 345">
            <a:extLst>
              <a:ext uri="{FF2B5EF4-FFF2-40B4-BE49-F238E27FC236}">
                <a16:creationId xmlns:a16="http://schemas.microsoft.com/office/drawing/2014/main" id="{2D4AF293-5A4D-4A50-8F7F-EE63E5060473}"/>
              </a:ext>
            </a:extLst>
          </p:cNvPr>
          <p:cNvSpPr/>
          <p:nvPr/>
        </p:nvSpPr>
        <p:spPr>
          <a:xfrm>
            <a:off x="10310912" y="5045358"/>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a:p>
            <a:pPr algn="ctr"/>
            <a:r>
              <a:rPr lang="de-DE" sz="800" b="1" dirty="0">
                <a:solidFill>
                  <a:schemeClr val="tx1"/>
                </a:solidFill>
              </a:rPr>
              <a:t>14441</a:t>
            </a:r>
          </a:p>
        </p:txBody>
      </p:sp>
      <p:sp>
        <p:nvSpPr>
          <p:cNvPr id="394" name="Flussdiagramm: Mehrere Dokumente 393">
            <a:extLst>
              <a:ext uri="{FF2B5EF4-FFF2-40B4-BE49-F238E27FC236}">
                <a16:creationId xmlns:a16="http://schemas.microsoft.com/office/drawing/2014/main" id="{539940ED-1FAA-47DA-8AD3-DD43FAD0D8D4}"/>
              </a:ext>
            </a:extLst>
          </p:cNvPr>
          <p:cNvSpPr/>
          <p:nvPr/>
        </p:nvSpPr>
        <p:spPr>
          <a:xfrm>
            <a:off x="10851937" y="5725731"/>
            <a:ext cx="572015" cy="593938"/>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395" name="Flussdiagramm: Dokument 394">
            <a:extLst>
              <a:ext uri="{FF2B5EF4-FFF2-40B4-BE49-F238E27FC236}">
                <a16:creationId xmlns:a16="http://schemas.microsoft.com/office/drawing/2014/main" id="{3121A8F9-1EA9-4CDD-A65C-28C95266831A}"/>
              </a:ext>
            </a:extLst>
          </p:cNvPr>
          <p:cNvSpPr/>
          <p:nvPr/>
        </p:nvSpPr>
        <p:spPr>
          <a:xfrm>
            <a:off x="10314619" y="5730350"/>
            <a:ext cx="489122" cy="592612"/>
          </a:xfrm>
          <a:prstGeom prst="flowChartDocumen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dirty="0">
                <a:solidFill>
                  <a:schemeClr val="tx1"/>
                </a:solidFill>
              </a:rPr>
              <a:t>Summary </a:t>
            </a:r>
            <a:r>
              <a:rPr lang="de-DE" sz="800" b="1" dirty="0" err="1">
                <a:solidFill>
                  <a:schemeClr val="tx1"/>
                </a:solidFill>
              </a:rPr>
              <a:t>Document</a:t>
            </a:r>
            <a:endParaRPr lang="de-DE" sz="800" b="1" dirty="0">
              <a:solidFill>
                <a:schemeClr val="tx1"/>
              </a:solidFill>
            </a:endParaRPr>
          </a:p>
          <a:p>
            <a:pPr algn="ctr"/>
            <a:r>
              <a:rPr lang="de-DE" sz="800" b="1" dirty="0">
                <a:solidFill>
                  <a:schemeClr val="tx1"/>
                </a:solidFill>
              </a:rPr>
              <a:t>1122</a:t>
            </a:r>
          </a:p>
        </p:txBody>
      </p:sp>
      <p:sp>
        <p:nvSpPr>
          <p:cNvPr id="396" name="Textfeld 395">
            <a:extLst>
              <a:ext uri="{FF2B5EF4-FFF2-40B4-BE49-F238E27FC236}">
                <a16:creationId xmlns:a16="http://schemas.microsoft.com/office/drawing/2014/main" id="{B017AD20-A1DA-4332-9427-B94468C6CE4B}"/>
              </a:ext>
            </a:extLst>
          </p:cNvPr>
          <p:cNvSpPr txBox="1"/>
          <p:nvPr/>
        </p:nvSpPr>
        <p:spPr>
          <a:xfrm>
            <a:off x="10856854" y="5834866"/>
            <a:ext cx="489054" cy="369332"/>
          </a:xfrm>
          <a:prstGeom prst="rect">
            <a:avLst/>
          </a:prstGeom>
          <a:noFill/>
        </p:spPr>
        <p:txBody>
          <a:bodyPr wrap="square" lIns="0" tIns="0" rIns="0" bIns="0" rtlCol="0">
            <a:spAutoFit/>
          </a:bodyPr>
          <a:lstStyle/>
          <a:p>
            <a:pPr algn="ctr"/>
            <a:r>
              <a:rPr lang="en-US" sz="800" b="1" dirty="0"/>
              <a:t>Type approval document</a:t>
            </a:r>
          </a:p>
        </p:txBody>
      </p:sp>
      <p:cxnSp>
        <p:nvCxnSpPr>
          <p:cNvPr id="397" name="Gerade Verbindung mit Pfeil 396">
            <a:extLst>
              <a:ext uri="{FF2B5EF4-FFF2-40B4-BE49-F238E27FC236}">
                <a16:creationId xmlns:a16="http://schemas.microsoft.com/office/drawing/2014/main" id="{DF13976F-DE66-4A16-8F00-5EF68585BD27}"/>
              </a:ext>
            </a:extLst>
          </p:cNvPr>
          <p:cNvCxnSpPr>
            <a:cxnSpLocks/>
          </p:cNvCxnSpPr>
          <p:nvPr/>
        </p:nvCxnSpPr>
        <p:spPr>
          <a:xfrm>
            <a:off x="9776833" y="2575500"/>
            <a:ext cx="44620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83" name="Group 22">
            <a:extLst>
              <a:ext uri="{FF2B5EF4-FFF2-40B4-BE49-F238E27FC236}">
                <a16:creationId xmlns:a16="http://schemas.microsoft.com/office/drawing/2014/main" id="{0C3228EE-A111-4D9F-A65D-0D7A12CB646C}"/>
              </a:ext>
            </a:extLst>
          </p:cNvPr>
          <p:cNvGrpSpPr/>
          <p:nvPr/>
        </p:nvGrpSpPr>
        <p:grpSpPr>
          <a:xfrm>
            <a:off x="11495439" y="122849"/>
            <a:ext cx="576000" cy="585125"/>
            <a:chOff x="689880" y="173403"/>
            <a:chExt cx="576000" cy="585125"/>
          </a:xfrm>
        </p:grpSpPr>
        <p:sp>
          <p:nvSpPr>
            <p:cNvPr id="184" name="CustomShape 4">
              <a:extLst>
                <a:ext uri="{FF2B5EF4-FFF2-40B4-BE49-F238E27FC236}">
                  <a16:creationId xmlns:a16="http://schemas.microsoft.com/office/drawing/2014/main" id="{B6B995F3-A76D-4E45-901C-37AE483BC59D}"/>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186" name="CustomShape 5">
              <a:extLst>
                <a:ext uri="{FF2B5EF4-FFF2-40B4-BE49-F238E27FC236}">
                  <a16:creationId xmlns:a16="http://schemas.microsoft.com/office/drawing/2014/main" id="{252EFFB5-FF7E-432C-A702-38C164EF255B}"/>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sp>
        <p:nvSpPr>
          <p:cNvPr id="187" name="Textfeld 186">
            <a:extLst>
              <a:ext uri="{FF2B5EF4-FFF2-40B4-BE49-F238E27FC236}">
                <a16:creationId xmlns:a16="http://schemas.microsoft.com/office/drawing/2014/main" id="{81143288-526F-4198-974C-7033DD840486}"/>
              </a:ext>
            </a:extLst>
          </p:cNvPr>
          <p:cNvSpPr txBox="1"/>
          <p:nvPr/>
        </p:nvSpPr>
        <p:spPr>
          <a:xfrm>
            <a:off x="530943" y="127819"/>
            <a:ext cx="10788072"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Unique Identifier – Answer to DETA</a:t>
            </a:r>
          </a:p>
        </p:txBody>
      </p:sp>
      <p:sp>
        <p:nvSpPr>
          <p:cNvPr id="2" name="Ellipse 1">
            <a:extLst>
              <a:ext uri="{FF2B5EF4-FFF2-40B4-BE49-F238E27FC236}">
                <a16:creationId xmlns:a16="http://schemas.microsoft.com/office/drawing/2014/main" id="{E5A4B57B-16E1-4313-8023-DFBFCCCEE6E8}"/>
              </a:ext>
            </a:extLst>
          </p:cNvPr>
          <p:cNvSpPr/>
          <p:nvPr/>
        </p:nvSpPr>
        <p:spPr>
          <a:xfrm>
            <a:off x="538117" y="5080390"/>
            <a:ext cx="140986" cy="14098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b="1" dirty="0">
                <a:solidFill>
                  <a:srgbClr val="FF0000"/>
                </a:solidFill>
              </a:rPr>
              <a:t>1</a:t>
            </a:r>
          </a:p>
        </p:txBody>
      </p:sp>
      <p:sp>
        <p:nvSpPr>
          <p:cNvPr id="188" name="Ellipse 187">
            <a:extLst>
              <a:ext uri="{FF2B5EF4-FFF2-40B4-BE49-F238E27FC236}">
                <a16:creationId xmlns:a16="http://schemas.microsoft.com/office/drawing/2014/main" id="{88B81C22-945E-48E3-A264-9A01D8615518}"/>
              </a:ext>
            </a:extLst>
          </p:cNvPr>
          <p:cNvSpPr/>
          <p:nvPr/>
        </p:nvSpPr>
        <p:spPr>
          <a:xfrm>
            <a:off x="3660681" y="2065638"/>
            <a:ext cx="140986" cy="14098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b="1" dirty="0">
                <a:solidFill>
                  <a:srgbClr val="FF0000"/>
                </a:solidFill>
              </a:rPr>
              <a:t>2</a:t>
            </a:r>
          </a:p>
        </p:txBody>
      </p:sp>
      <p:sp>
        <p:nvSpPr>
          <p:cNvPr id="189" name="Ellipse 188">
            <a:extLst>
              <a:ext uri="{FF2B5EF4-FFF2-40B4-BE49-F238E27FC236}">
                <a16:creationId xmlns:a16="http://schemas.microsoft.com/office/drawing/2014/main" id="{4F1393D7-8EDA-4642-883A-1DC2A4114FB6}"/>
              </a:ext>
            </a:extLst>
          </p:cNvPr>
          <p:cNvSpPr/>
          <p:nvPr/>
        </p:nvSpPr>
        <p:spPr>
          <a:xfrm>
            <a:off x="3674617" y="2829001"/>
            <a:ext cx="140986" cy="14098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b="1" dirty="0">
                <a:solidFill>
                  <a:srgbClr val="FF0000"/>
                </a:solidFill>
              </a:rPr>
              <a:t>3</a:t>
            </a:r>
          </a:p>
        </p:txBody>
      </p:sp>
      <p:sp>
        <p:nvSpPr>
          <p:cNvPr id="190" name="Ellipse 189">
            <a:extLst>
              <a:ext uri="{FF2B5EF4-FFF2-40B4-BE49-F238E27FC236}">
                <a16:creationId xmlns:a16="http://schemas.microsoft.com/office/drawing/2014/main" id="{9538AD04-D9C6-4B22-BE9D-E8FE6C094B16}"/>
              </a:ext>
            </a:extLst>
          </p:cNvPr>
          <p:cNvSpPr/>
          <p:nvPr/>
        </p:nvSpPr>
        <p:spPr>
          <a:xfrm>
            <a:off x="3674264" y="3587438"/>
            <a:ext cx="140986" cy="14098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b="1" dirty="0">
                <a:solidFill>
                  <a:srgbClr val="FF0000"/>
                </a:solidFill>
              </a:rPr>
              <a:t>4</a:t>
            </a:r>
          </a:p>
        </p:txBody>
      </p:sp>
      <p:sp>
        <p:nvSpPr>
          <p:cNvPr id="191" name="Ellipse 190">
            <a:extLst>
              <a:ext uri="{FF2B5EF4-FFF2-40B4-BE49-F238E27FC236}">
                <a16:creationId xmlns:a16="http://schemas.microsoft.com/office/drawing/2014/main" id="{F8A67BA5-D691-457B-9DAD-C566782F7B55}"/>
              </a:ext>
            </a:extLst>
          </p:cNvPr>
          <p:cNvSpPr/>
          <p:nvPr/>
        </p:nvSpPr>
        <p:spPr>
          <a:xfrm>
            <a:off x="3674070" y="4346040"/>
            <a:ext cx="140986" cy="14098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b="1" dirty="0">
                <a:solidFill>
                  <a:srgbClr val="FF0000"/>
                </a:solidFill>
              </a:rPr>
              <a:t>5</a:t>
            </a:r>
          </a:p>
        </p:txBody>
      </p:sp>
      <p:sp>
        <p:nvSpPr>
          <p:cNvPr id="192" name="Ellipse 191">
            <a:extLst>
              <a:ext uri="{FF2B5EF4-FFF2-40B4-BE49-F238E27FC236}">
                <a16:creationId xmlns:a16="http://schemas.microsoft.com/office/drawing/2014/main" id="{5395303F-190C-48A8-BD20-4310C26F4BC2}"/>
              </a:ext>
            </a:extLst>
          </p:cNvPr>
          <p:cNvSpPr/>
          <p:nvPr/>
        </p:nvSpPr>
        <p:spPr>
          <a:xfrm>
            <a:off x="3684555" y="5070441"/>
            <a:ext cx="140986" cy="14098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b="1" dirty="0">
                <a:solidFill>
                  <a:srgbClr val="FF0000"/>
                </a:solidFill>
              </a:rPr>
              <a:t>6</a:t>
            </a:r>
          </a:p>
        </p:txBody>
      </p:sp>
      <p:sp>
        <p:nvSpPr>
          <p:cNvPr id="194" name="Rectangle 4">
            <a:extLst>
              <a:ext uri="{FF2B5EF4-FFF2-40B4-BE49-F238E27FC236}">
                <a16:creationId xmlns:a16="http://schemas.microsoft.com/office/drawing/2014/main" id="{AF75ABE1-CDB4-431E-97E8-0A44FDF0A1E6}"/>
              </a:ext>
            </a:extLst>
          </p:cNvPr>
          <p:cNvSpPr/>
          <p:nvPr/>
        </p:nvSpPr>
        <p:spPr>
          <a:xfrm>
            <a:off x="10528143" y="6401305"/>
            <a:ext cx="1592305" cy="369332"/>
          </a:xfrm>
          <a:prstGeom prst="rect">
            <a:avLst/>
          </a:prstGeom>
        </p:spPr>
        <p:txBody>
          <a:bodyPr wrap="square">
            <a:spAutoFit/>
          </a:bodyPr>
          <a:lstStyle/>
          <a:p>
            <a:r>
              <a:rPr lang="en-GB" b="1" dirty="0"/>
              <a:t>SLR-59-09</a:t>
            </a:r>
          </a:p>
        </p:txBody>
      </p:sp>
    </p:spTree>
    <p:extLst>
      <p:ext uri="{BB962C8B-B14F-4D97-AF65-F5344CB8AC3E}">
        <p14:creationId xmlns:p14="http://schemas.microsoft.com/office/powerpoint/2010/main" val="353442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8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8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8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8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9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2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2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3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3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4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4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9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9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9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p:bldP spid="306" grpId="0" animBg="1"/>
      <p:bldP spid="316" grpId="0" animBg="1"/>
      <p:bldP spid="326" grpId="0" animBg="1"/>
      <p:bldP spid="336" grpId="0" animBg="1"/>
      <p:bldP spid="346" grpId="0" animBg="1"/>
      <p:bldP spid="394" grpId="0" animBg="1"/>
      <p:bldP spid="395" grpId="0" animBg="1"/>
      <p:bldP spid="396" grpId="0"/>
    </p:bld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859</Words>
  <Application>Microsoft Office PowerPoint</Application>
  <PresentationFormat>Widescreen</PresentationFormat>
  <Paragraphs>151</Paragraphs>
  <Slides>4</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4</vt:i4>
      </vt:variant>
    </vt:vector>
  </HeadingPairs>
  <TitlesOfParts>
    <vt:vector size="11" baseType="lpstr">
      <vt:lpstr>Arial</vt:lpstr>
      <vt:lpstr>Calibri</vt:lpstr>
      <vt:lpstr>Calibri Light</vt:lpstr>
      <vt:lpstr>Courier New</vt:lpstr>
      <vt:lpstr>Times New Roman</vt:lpstr>
      <vt:lpstr>Wingdings</vt:lpstr>
      <vt:lpstr>Office</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Bauckhage, Thomas</dc:creator>
  <cp:lastModifiedBy>Davide Puglisi</cp:lastModifiedBy>
  <cp:revision>10</cp:revision>
  <dcterms:created xsi:type="dcterms:W3CDTF">2022-09-30T09:04:48Z</dcterms:created>
  <dcterms:modified xsi:type="dcterms:W3CDTF">2022-12-16T13:54:38Z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e6743f2-12c7-4edd-9d1f-c7648963e091_Enabled">
    <vt:lpwstr>true</vt:lpwstr>
  </property>
  <property fmtid="{D5CDD505-2E9C-101B-9397-08002B2CF9AE}" pid="3" name="MSIP_Label_1e6743f2-12c7-4edd-9d1f-c7648963e091_SetDate">
    <vt:lpwstr>2022-09-30T09:36:01Z</vt:lpwstr>
  </property>
  <property fmtid="{D5CDD505-2E9C-101B-9397-08002B2CF9AE}" pid="4" name="MSIP_Label_1e6743f2-12c7-4edd-9d1f-c7648963e091_Method">
    <vt:lpwstr>Privileged</vt:lpwstr>
  </property>
  <property fmtid="{D5CDD505-2E9C-101B-9397-08002B2CF9AE}" pid="5" name="MSIP_Label_1e6743f2-12c7-4edd-9d1f-c7648963e091_Name">
    <vt:lpwstr>Internal Usage (no visual markings)</vt:lpwstr>
  </property>
  <property fmtid="{D5CDD505-2E9C-101B-9397-08002B2CF9AE}" pid="6" name="MSIP_Label_1e6743f2-12c7-4edd-9d1f-c7648963e091_SiteId">
    <vt:lpwstr>2d5eb7e2-d3ee-4bf5-bc62-79d5ae9cd9e1</vt:lpwstr>
  </property>
  <property fmtid="{D5CDD505-2E9C-101B-9397-08002B2CF9AE}" pid="7" name="MSIP_Label_1e6743f2-12c7-4edd-9d1f-c7648963e091_ActionId">
    <vt:lpwstr>80aa3007-7624-4317-9b73-a7e43d2b48a2</vt:lpwstr>
  </property>
  <property fmtid="{D5CDD505-2E9C-101B-9397-08002B2CF9AE}" pid="8" name="MSIP_Label_1e6743f2-12c7-4edd-9d1f-c7648963e091_ContentBits">
    <vt:lpwstr>0</vt:lpwstr>
  </property>
</Properties>
</file>