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notesMasterIdLst>
    <p:notesMasterId r:id="rId12"/>
  </p:notesMasterIdLst>
  <p:sldIdLst>
    <p:sldId id="265" r:id="rId5"/>
    <p:sldId id="266" r:id="rId6"/>
    <p:sldId id="271" r:id="rId7"/>
    <p:sldId id="272" r:id="rId8"/>
    <p:sldId id="273" r:id="rId9"/>
    <p:sldId id="270" r:id="rId10"/>
    <p:sldId id="274" r:id="rId11"/>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F0135AB8-3D43-4A20-95E8-AC7D096FC007}" v="1" dt="2022-12-06T15:44:43.522"/>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100" d="100"/>
          <a:sy n="100" d="100"/>
        </p:scale>
        <p:origin x="96" y="67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presProps" Target="presProps.xml"/><Relationship Id="rId18" Type="http://schemas.microsoft.com/office/2015/10/relationships/revisionInfo" Target="revisionInfo.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notesMaster" Target="notesMasters/notesMaster1.xml"/><Relationship Id="rId17" Type="http://schemas.microsoft.com/office/2016/11/relationships/changesInfo" Target="changesInfos/changesInfo1.xml"/><Relationship Id="rId2" Type="http://schemas.openxmlformats.org/officeDocument/2006/relationships/customXml" Target="../customXml/item2.xml"/><Relationship Id="rId16"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theme" Target="theme/theme1.xml"/><Relationship Id="rId10" Type="http://schemas.openxmlformats.org/officeDocument/2006/relationships/slide" Target="slides/slide6.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ohan Broeders" userId="b75809dd-f2de-4da2-9aff-d3bdf67db9af" providerId="ADAL" clId="{F0135AB8-3D43-4A20-95E8-AC7D096FC007}"/>
    <pc:docChg chg="modSld">
      <pc:chgData name="Johan Broeders" userId="b75809dd-f2de-4da2-9aff-d3bdf67db9af" providerId="ADAL" clId="{F0135AB8-3D43-4A20-95E8-AC7D096FC007}" dt="2022-12-06T15:45:00.862" v="18" actId="1076"/>
      <pc:docMkLst>
        <pc:docMk/>
      </pc:docMkLst>
      <pc:sldChg chg="addSp modSp mod">
        <pc:chgData name="Johan Broeders" userId="b75809dd-f2de-4da2-9aff-d3bdf67db9af" providerId="ADAL" clId="{F0135AB8-3D43-4A20-95E8-AC7D096FC007}" dt="2022-12-06T15:45:00.862" v="18" actId="1076"/>
        <pc:sldMkLst>
          <pc:docMk/>
          <pc:sldMk cId="2798809327" sldId="265"/>
        </pc:sldMkLst>
        <pc:spChg chg="add mod">
          <ac:chgData name="Johan Broeders" userId="b75809dd-f2de-4da2-9aff-d3bdf67db9af" providerId="ADAL" clId="{F0135AB8-3D43-4A20-95E8-AC7D096FC007}" dt="2022-12-06T15:45:00.862" v="18" actId="1076"/>
          <ac:spMkLst>
            <pc:docMk/>
            <pc:sldMk cId="2798809327" sldId="265"/>
            <ac:spMk id="3" creationId="{20E2563C-38E6-496D-8553-9DC21D6A08E7}"/>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B9AC42-98EC-4519-9672-BE745447711B}" type="datetimeFigureOut">
              <a:rPr lang="en-GB" smtClean="0"/>
              <a:t>06/12/2022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CE65C53-92A9-47D6-8FC5-926212972CA1}" type="slidenum">
              <a:rPr lang="en-GB" smtClean="0"/>
              <a:t>‹nr.›</a:t>
            </a:fld>
            <a:endParaRPr lang="en-GB"/>
          </a:p>
        </p:txBody>
      </p:sp>
    </p:spTree>
    <p:extLst>
      <p:ext uri="{BB962C8B-B14F-4D97-AF65-F5344CB8AC3E}">
        <p14:creationId xmlns:p14="http://schemas.microsoft.com/office/powerpoint/2010/main" val="179784630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a:p>
        </p:txBody>
      </p:sp>
      <p:sp>
        <p:nvSpPr>
          <p:cNvPr id="4" name="Slide Number Placeholder 3"/>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7FB667E1-E601-4AAF-B95C-B25720D70A60}" type="slidenum">
              <a:rPr kumimoji="0" lang="en-GB" sz="1200" b="0" i="0" u="none" strike="noStrike" kern="1200" cap="none" spc="0" normalizeH="0" baseline="0" noProof="0" smtClean="0">
                <a:ln>
                  <a:noFill/>
                </a:ln>
                <a:solidFill>
                  <a:srgbClr val="363D3D"/>
                </a:solidFill>
                <a:effectLst/>
                <a:uLnTx/>
                <a:uFillTx/>
                <a:latin typeface="Corbel"/>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a:t>
            </a:fld>
            <a:endParaRPr kumimoji="0" lang="en-GB" sz="1200" b="0" i="0" u="none" strike="noStrike" kern="1200" cap="none" spc="0" normalizeH="0" baseline="0" noProof="0">
              <a:ln>
                <a:noFill/>
              </a:ln>
              <a:solidFill>
                <a:srgbClr val="363D3D"/>
              </a:solidFill>
              <a:effectLst/>
              <a:uLnTx/>
              <a:uFillTx/>
              <a:latin typeface="Corbel"/>
              <a:ea typeface="+mn-ea"/>
              <a:cs typeface="+mn-cs"/>
            </a:endParaRPr>
          </a:p>
        </p:txBody>
      </p:sp>
    </p:spTree>
    <p:extLst>
      <p:ext uri="{BB962C8B-B14F-4D97-AF65-F5344CB8AC3E}">
        <p14:creationId xmlns:p14="http://schemas.microsoft.com/office/powerpoint/2010/main" val="1640013458"/>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4" name="Rectangle 3"/>
          <p:cNvSpPr/>
          <p:nvPr/>
        </p:nvSpPr>
        <p:spPr bwMode="ltGray">
          <a:xfrm>
            <a:off x="-2" y="4754880"/>
            <a:ext cx="12192002" cy="21031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6" name="Rectangle 5"/>
          <p:cNvSpPr/>
          <p:nvPr/>
        </p:nvSpPr>
        <p:spPr bwMode="white">
          <a:xfrm>
            <a:off x="-127" y="4724400"/>
            <a:ext cx="12188826" cy="7620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ctrTitle"/>
          </p:nvPr>
        </p:nvSpPr>
        <p:spPr>
          <a:xfrm>
            <a:off x="1523999" y="4800600"/>
            <a:ext cx="9144002" cy="1143000"/>
          </a:xfrm>
        </p:spPr>
        <p:txBody>
          <a:bodyPr anchor="b">
            <a:normAutofit/>
          </a:bodyPr>
          <a:lstStyle>
            <a:lvl1pPr algn="ctr">
              <a:defRPr sz="4800">
                <a:solidFill>
                  <a:schemeClr val="bg1"/>
                </a:solidFill>
              </a:defRPr>
            </a:lvl1pPr>
          </a:lstStyle>
          <a:p>
            <a:r>
              <a:rPr lang="en-US"/>
              <a:t>Click to edit Master title style</a:t>
            </a:r>
            <a:endParaRPr/>
          </a:p>
        </p:txBody>
      </p:sp>
      <p:sp>
        <p:nvSpPr>
          <p:cNvPr id="3" name="Subtitle 2"/>
          <p:cNvSpPr>
            <a:spLocks noGrp="1"/>
          </p:cNvSpPr>
          <p:nvPr>
            <p:ph type="subTitle" idx="1"/>
          </p:nvPr>
        </p:nvSpPr>
        <p:spPr>
          <a:xfrm>
            <a:off x="1522413" y="5943600"/>
            <a:ext cx="9144002" cy="762000"/>
          </a:xfrm>
        </p:spPr>
        <p:txBody>
          <a:bodyPr>
            <a:normAutofit/>
          </a:bodyPr>
          <a:lstStyle>
            <a:lvl1pPr marL="0" indent="0" algn="ctr">
              <a:spcBef>
                <a:spcPts val="0"/>
              </a:spcBef>
              <a:buNone/>
              <a:defRPr sz="2000" cap="none" baseline="0">
                <a:solidFill>
                  <a:schemeClr val="bg1"/>
                </a:solidFill>
              </a:defRPr>
            </a:lvl1pPr>
            <a:lvl2pPr marL="457200" indent="0" algn="ctr">
              <a:buNone/>
              <a:defRPr sz="28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a:p>
        </p:txBody>
      </p:sp>
    </p:spTree>
    <p:extLst>
      <p:ext uri="{BB962C8B-B14F-4D97-AF65-F5344CB8AC3E}">
        <p14:creationId xmlns:p14="http://schemas.microsoft.com/office/powerpoint/2010/main" val="206455016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objTx" preserve="1">
  <p:cSld name="Alternate Content with Caption">
    <p:spTree>
      <p:nvGrpSpPr>
        <p:cNvPr id="1" name=""/>
        <p:cNvGrpSpPr/>
        <p:nvPr/>
      </p:nvGrpSpPr>
      <p:grpSpPr>
        <a:xfrm>
          <a:off x="0" y="0"/>
          <a:ext cx="0" cy="0"/>
          <a:chOff x="0" y="0"/>
          <a:chExt cx="0" cy="0"/>
        </a:xfrm>
      </p:grpSpPr>
      <p:sp>
        <p:nvSpPr>
          <p:cNvPr id="8" name="Rectangle 7"/>
          <p:cNvSpPr/>
          <p:nvPr/>
        </p:nvSpPr>
        <p:spPr bwMode="ltGray">
          <a:xfrm>
            <a:off x="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760412" y="2362200"/>
            <a:ext cx="3200400" cy="1990725"/>
          </a:xfrm>
        </p:spPr>
        <p:txBody>
          <a:bodyPr anchor="b">
            <a:normAutofit/>
          </a:bodyPr>
          <a:lstStyle>
            <a:lvl1pPr>
              <a:defRPr sz="3400" b="0">
                <a:solidFill>
                  <a:schemeClr val="bg1"/>
                </a:solidFill>
              </a:defRPr>
            </a:lvl1pPr>
          </a:lstStyle>
          <a:p>
            <a:r>
              <a:rPr lang="en-US"/>
              <a:t>Click to edit Master title style</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Content Placeholder 2"/>
          <p:cNvSpPr>
            <a:spLocks noGrp="1"/>
          </p:cNvSpPr>
          <p:nvPr>
            <p:ph idx="1"/>
          </p:nvPr>
        </p:nvSpPr>
        <p:spPr>
          <a:xfrm>
            <a:off x="5362892" y="685800"/>
            <a:ext cx="6370320"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lvl1pPr>
              <a:defRPr>
                <a:solidFill>
                  <a:schemeClr val="tx2"/>
                </a:solidFill>
              </a:defRPr>
            </a:lvl1pPr>
          </a:lstStyle>
          <a:p>
            <a:fld id="{49F18280-BA0A-4B18-BD69-89D433BE219F}" type="datetime1">
              <a:rPr lang="en-US" smtClean="0"/>
              <a:t>12/6/2022</a:t>
            </a:fld>
            <a:endParaRPr/>
          </a:p>
        </p:txBody>
      </p:sp>
      <p:sp>
        <p:nvSpPr>
          <p:cNvPr id="7" name="Slide Number Placeholder 6"/>
          <p:cNvSpPr>
            <a:spLocks noGrp="1"/>
          </p:cNvSpPr>
          <p:nvPr>
            <p:ph type="sldNum" sz="quarter" idx="12"/>
          </p:nvPr>
        </p:nvSpPr>
        <p:spPr/>
        <p:txBody>
          <a:bodyPr/>
          <a:lstStyle>
            <a:lvl1pPr>
              <a:defRPr>
                <a:solidFill>
                  <a:schemeClr val="tx2"/>
                </a:solidFill>
              </a:defRPr>
            </a:lvl1pPr>
          </a:lstStyle>
          <a:p>
            <a:fld id="{CA8D9AD5-F248-4919-864A-CFD76CC027D6}" type="slidenum">
              <a:rPr/>
              <a:pPr/>
              <a:t>‹nr.›</a:t>
            </a:fld>
            <a:endParaRPr/>
          </a:p>
        </p:txBody>
      </p:sp>
      <p:pic>
        <p:nvPicPr>
          <p:cNvPr id="9" name="Picture 8">
            <a:extLst>
              <a:ext uri="{FF2B5EF4-FFF2-40B4-BE49-F238E27FC236}">
                <a16:creationId xmlns:a16="http://schemas.microsoft.com/office/drawing/2014/main" id="{390025BF-4DA1-4AC8-8111-727AC51BC830}"/>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1344" y="6642564"/>
            <a:ext cx="861744" cy="215436"/>
          </a:xfrm>
          <a:prstGeom prst="rect">
            <a:avLst/>
          </a:prstGeom>
        </p:spPr>
      </p:pic>
    </p:spTree>
    <p:extLst>
      <p:ext uri="{BB962C8B-B14F-4D97-AF65-F5344CB8AC3E}">
        <p14:creationId xmlns:p14="http://schemas.microsoft.com/office/powerpoint/2010/main" val="336421592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spTree>
      <p:nvGrpSpPr>
        <p:cNvPr id="1" name=""/>
        <p:cNvGrpSpPr/>
        <p:nvPr/>
      </p:nvGrpSpPr>
      <p:grpSpPr>
        <a:xfrm>
          <a:off x="0" y="0"/>
          <a:ext cx="0" cy="0"/>
          <a:chOff x="0" y="0"/>
          <a:chExt cx="0" cy="0"/>
        </a:xfrm>
      </p:grpSpPr>
      <p:sp>
        <p:nvSpPr>
          <p:cNvPr id="8" name="Rectangle 7"/>
          <p:cNvSpPr/>
          <p:nvPr userDrawn="1"/>
        </p:nvSpPr>
        <p:spPr bwMode="ltGray">
          <a:xfrm>
            <a:off x="7315200" y="0"/>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3" name="Picture Placeholder 2" descr="An empty placeholder to add an image. Click on the placeholder and select the image that you wish to add."/>
          <p:cNvSpPr>
            <a:spLocks noGrp="1"/>
          </p:cNvSpPr>
          <p:nvPr>
            <p:ph type="pic" idx="1"/>
          </p:nvPr>
        </p:nvSpPr>
        <p:spPr>
          <a:xfrm>
            <a:off x="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1D1C637E-7F41-41D0-BF24-D3E43A2C372A}" type="datetime1">
              <a:rPr lang="en-US" smtClean="0"/>
              <a:t>12/6/2022</a:t>
            </a:fld>
            <a:endParaRPr/>
          </a:p>
        </p:txBody>
      </p:sp>
      <p:sp>
        <p:nvSpPr>
          <p:cNvPr id="7" name="Slide Number Placeholder 6"/>
          <p:cNvSpPr>
            <a:spLocks noGrp="1"/>
          </p:cNvSpPr>
          <p:nvPr>
            <p:ph type="sldNum" sz="quarter" idx="12"/>
          </p:nvPr>
        </p:nvSpPr>
        <p:spPr/>
        <p:txBody>
          <a:bodyPr/>
          <a:lstStyle/>
          <a:p>
            <a:fld id="{CA8D9AD5-F248-4919-864A-CFD76CC027D6}" type="slidenum">
              <a:rPr/>
              <a:t>‹nr.›</a:t>
            </a:fld>
            <a:endParaRPr/>
          </a:p>
        </p:txBody>
      </p:sp>
      <p:pic>
        <p:nvPicPr>
          <p:cNvPr id="13" name="Picture 12">
            <a:extLst>
              <a:ext uri="{FF2B5EF4-FFF2-40B4-BE49-F238E27FC236}">
                <a16:creationId xmlns:a16="http://schemas.microsoft.com/office/drawing/2014/main" id="{DDE3BE9A-DA36-4004-9403-3D0C476FA829}"/>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0800" y="6642000"/>
            <a:ext cx="861744" cy="215436"/>
          </a:xfrm>
          <a:prstGeom prst="rect">
            <a:avLst/>
          </a:prstGeom>
        </p:spPr>
      </p:pic>
      <p:sp>
        <p:nvSpPr>
          <p:cNvPr id="10" name="Title 1">
            <a:extLst>
              <a:ext uri="{FF2B5EF4-FFF2-40B4-BE49-F238E27FC236}">
                <a16:creationId xmlns:a16="http://schemas.microsoft.com/office/drawing/2014/main" id="{623CC8F9-A82E-40FF-BBD4-5056399E1D33}"/>
              </a:ext>
            </a:extLst>
          </p:cNvPr>
          <p:cNvSpPr txBox="1">
            <a:spLocks/>
          </p:cNvSpPr>
          <p:nvPr userDrawn="1"/>
        </p:nvSpPr>
        <p:spPr>
          <a:xfrm>
            <a:off x="7483552" y="18288"/>
            <a:ext cx="4537048" cy="1250472"/>
          </a:xfrm>
          <a:prstGeom prst="rect">
            <a:avLst/>
          </a:prstGeom>
        </p:spPr>
        <p:txBody>
          <a:bodyPr vert="horz" lIns="91440" tIns="45720" rIns="91440" bIns="45720" rtlCol="0" anchor="b">
            <a:normAutofit/>
          </a:bodyPr>
          <a:lstStyle>
            <a:lvl1pPr marL="0" indent="0" algn="l" defTabSz="914400" rtl="0" eaLnBrk="1" latinLnBrk="0" hangingPunct="1">
              <a:lnSpc>
                <a:spcPct val="90000"/>
              </a:lnSpc>
              <a:spcBef>
                <a:spcPct val="0"/>
              </a:spcBef>
              <a:buFont typeface="Arial" pitchFamily="34" charset="0"/>
              <a:buNone/>
              <a:defRPr sz="3400" b="0" kern="1200">
                <a:solidFill>
                  <a:schemeClr val="bg1"/>
                </a:solidFill>
                <a:latin typeface="+mj-lt"/>
                <a:ea typeface="+mj-ea"/>
                <a:cs typeface="+mj-cs"/>
              </a:defRPr>
            </a:lvl1pPr>
          </a:lstStyle>
          <a:p>
            <a:r>
              <a:rPr lang="en-GB" dirty="0"/>
              <a:t>Click to edit Master title style</a:t>
            </a:r>
          </a:p>
        </p:txBody>
      </p:sp>
      <p:sp>
        <p:nvSpPr>
          <p:cNvPr id="11" name="Text Placeholder 3">
            <a:extLst>
              <a:ext uri="{FF2B5EF4-FFF2-40B4-BE49-F238E27FC236}">
                <a16:creationId xmlns:a16="http://schemas.microsoft.com/office/drawing/2014/main" id="{BA64CC5D-580B-4D1D-9F21-F2AA73A8656E}"/>
              </a:ext>
            </a:extLst>
          </p:cNvPr>
          <p:cNvSpPr>
            <a:spLocks noGrp="1"/>
          </p:cNvSpPr>
          <p:nvPr>
            <p:ph type="body" sz="half" idx="13"/>
          </p:nvPr>
        </p:nvSpPr>
        <p:spPr>
          <a:xfrm>
            <a:off x="7499046" y="1448426"/>
            <a:ext cx="4521554" cy="4860893"/>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pic>
        <p:nvPicPr>
          <p:cNvPr id="12" name="Picture 11">
            <a:extLst>
              <a:ext uri="{FF2B5EF4-FFF2-40B4-BE49-F238E27FC236}">
                <a16:creationId xmlns:a16="http://schemas.microsoft.com/office/drawing/2014/main" id="{65781C42-31D8-4CC0-865C-3A081AC3B99F}"/>
              </a:ext>
            </a:extLst>
          </p:cNvPr>
          <p:cNvPicPr/>
          <p:nvPr userDrawn="1"/>
        </p:nvPicPr>
        <p:blipFill>
          <a:blip r:embed="rId3" cstate="screen">
            <a:biLevel thresh="25000"/>
            <a:extLst>
              <a:ext uri="{28A0092B-C50C-407E-A947-70E740481C1C}">
                <a14:useLocalDpi xmlns:a14="http://schemas.microsoft.com/office/drawing/2010/main"/>
              </a:ext>
            </a:extLst>
          </a:blip>
          <a:stretch>
            <a:fillRect/>
          </a:stretch>
        </p:blipFill>
        <p:spPr>
          <a:xfrm>
            <a:off x="8256240" y="6586308"/>
            <a:ext cx="3935760" cy="271692"/>
          </a:xfrm>
          <a:prstGeom prst="rect">
            <a:avLst/>
          </a:prstGeom>
          <a:noFill/>
        </p:spPr>
      </p:pic>
    </p:spTree>
    <p:extLst>
      <p:ext uri="{BB962C8B-B14F-4D97-AF65-F5344CB8AC3E}">
        <p14:creationId xmlns:p14="http://schemas.microsoft.com/office/powerpoint/2010/main" val="3806163375"/>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type="picTx" preserve="1">
  <p:cSld name="2_Picture with Caption">
    <p:spTree>
      <p:nvGrpSpPr>
        <p:cNvPr id="1" name=""/>
        <p:cNvGrpSpPr/>
        <p:nvPr/>
      </p:nvGrpSpPr>
      <p:grpSpPr>
        <a:xfrm>
          <a:off x="0" y="0"/>
          <a:ext cx="0" cy="0"/>
          <a:chOff x="0" y="0"/>
          <a:chExt cx="0" cy="0"/>
        </a:xfrm>
      </p:grpSpPr>
      <p:sp>
        <p:nvSpPr>
          <p:cNvPr id="8" name="Rectangle 7"/>
          <p:cNvSpPr/>
          <p:nvPr/>
        </p:nvSpPr>
        <p:spPr bwMode="ltGray">
          <a:xfrm>
            <a:off x="0" y="-11915"/>
            <a:ext cx="4873752" cy="68580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sz="1800" b="0" i="0" u="none" strike="noStrike" kern="0" cap="none" spc="0" normalizeH="0" baseline="0">
              <a:ln>
                <a:noFill/>
              </a:ln>
              <a:solidFill>
                <a:prstClr val="white"/>
              </a:solidFill>
              <a:effectLst/>
              <a:uLnTx/>
              <a:uFillTx/>
              <a:latin typeface="Euphemia"/>
              <a:ea typeface="+mn-ea"/>
              <a:cs typeface="+mn-cs"/>
            </a:endParaRPr>
          </a:p>
        </p:txBody>
      </p:sp>
      <p:sp>
        <p:nvSpPr>
          <p:cNvPr id="2" name="Title 1"/>
          <p:cNvSpPr>
            <a:spLocks noGrp="1"/>
          </p:cNvSpPr>
          <p:nvPr>
            <p:ph type="title"/>
          </p:nvPr>
        </p:nvSpPr>
        <p:spPr>
          <a:xfrm>
            <a:off x="190800" y="18288"/>
            <a:ext cx="4537048" cy="1250472"/>
          </a:xfrm>
        </p:spPr>
        <p:txBody>
          <a:bodyPr anchor="b">
            <a:normAutofit/>
          </a:bodyPr>
          <a:lstStyle>
            <a:lvl1pPr>
              <a:defRPr sz="3400" b="0">
                <a:solidFill>
                  <a:schemeClr val="bg1"/>
                </a:solidFill>
              </a:defRPr>
            </a:lvl1pPr>
          </a:lstStyle>
          <a:p>
            <a:r>
              <a:rPr lang="en-US" dirty="0"/>
              <a:t>Click to edit Master title style</a:t>
            </a:r>
            <a:endParaRPr dirty="0"/>
          </a:p>
        </p:txBody>
      </p:sp>
      <p:sp>
        <p:nvSpPr>
          <p:cNvPr id="3" name="Picture Placeholder 2" descr="An empty placeholder to add an image. Click on the placeholder and select the image that you wish to add."/>
          <p:cNvSpPr>
            <a:spLocks noGrp="1"/>
          </p:cNvSpPr>
          <p:nvPr>
            <p:ph type="pic" idx="1"/>
          </p:nvPr>
        </p:nvSpPr>
        <p:spPr>
          <a:xfrm>
            <a:off x="4876800" y="0"/>
            <a:ext cx="7315200" cy="6858000"/>
          </a:xfrm>
          <a:solidFill>
            <a:schemeClr val="bg2">
              <a:lumMod val="90000"/>
            </a:schemeClr>
          </a:solidFill>
        </p:spPr>
        <p:txBody>
          <a:bodyPr/>
          <a:lstStyle>
            <a:lvl1pPr marL="0" indent="0" algn="ctr">
              <a:buNone/>
              <a:defRPr sz="3200">
                <a:solidFill>
                  <a:schemeClr val="tx2"/>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a:p>
        </p:txBody>
      </p:sp>
      <p:sp>
        <p:nvSpPr>
          <p:cNvPr id="4" name="Text Placeholder 3"/>
          <p:cNvSpPr>
            <a:spLocks noGrp="1"/>
          </p:cNvSpPr>
          <p:nvPr>
            <p:ph type="body" sz="half" idx="2"/>
          </p:nvPr>
        </p:nvSpPr>
        <p:spPr>
          <a:xfrm>
            <a:off x="206294" y="1448426"/>
            <a:ext cx="4521554" cy="4860893"/>
          </a:xfrm>
        </p:spPr>
        <p:txBody>
          <a:bodyPr>
            <a:normAutofit/>
          </a:bodyPr>
          <a:lstStyle>
            <a:lvl1pPr marL="0" indent="0">
              <a:spcBef>
                <a:spcPts val="1200"/>
              </a:spcBef>
              <a:buNone/>
              <a:defRPr sz="16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4CE58F19-4A38-4097-B347-FB65EA226B2A}" type="datetime1">
              <a:rPr lang="en-US" smtClean="0"/>
              <a:t>12/6/2022</a:t>
            </a:fld>
            <a:endParaRPr/>
          </a:p>
        </p:txBody>
      </p:sp>
      <p:sp>
        <p:nvSpPr>
          <p:cNvPr id="7" name="Slide Number Placeholder 6"/>
          <p:cNvSpPr>
            <a:spLocks noGrp="1"/>
          </p:cNvSpPr>
          <p:nvPr>
            <p:ph type="sldNum" sz="quarter" idx="12"/>
          </p:nvPr>
        </p:nvSpPr>
        <p:spPr/>
        <p:txBody>
          <a:bodyPr/>
          <a:lstStyle/>
          <a:p>
            <a:fld id="{CA8D9AD5-F248-4919-864A-CFD76CC027D6}" type="slidenum">
              <a:rPr/>
              <a:t>‹nr.›</a:t>
            </a:fld>
            <a:endParaRPr/>
          </a:p>
        </p:txBody>
      </p:sp>
      <p:pic>
        <p:nvPicPr>
          <p:cNvPr id="10" name="Picture 9">
            <a:extLst>
              <a:ext uri="{FF2B5EF4-FFF2-40B4-BE49-F238E27FC236}">
                <a16:creationId xmlns:a16="http://schemas.microsoft.com/office/drawing/2014/main" id="{F2CEEFE6-C7F0-4118-9361-AD510A61390F}"/>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1344" y="6642564"/>
            <a:ext cx="861744" cy="215436"/>
          </a:xfrm>
          <a:prstGeom prst="rect">
            <a:avLst/>
          </a:prstGeom>
        </p:spPr>
      </p:pic>
    </p:spTree>
    <p:extLst>
      <p:ext uri="{BB962C8B-B14F-4D97-AF65-F5344CB8AC3E}">
        <p14:creationId xmlns:p14="http://schemas.microsoft.com/office/powerpoint/2010/main" val="389255800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Title and Vertical Text">
    <p:spTree>
      <p:nvGrpSpPr>
        <p:cNvPr id="1" name=""/>
        <p:cNvGrpSpPr/>
        <p:nvPr/>
      </p:nvGrpSpPr>
      <p:grpSpPr>
        <a:xfrm>
          <a:off x="0" y="0"/>
          <a:ext cx="0" cy="0"/>
          <a:chOff x="0" y="0"/>
          <a:chExt cx="0" cy="0"/>
        </a:xfrm>
      </p:grpSpPr>
      <p:sp>
        <p:nvSpPr>
          <p:cNvPr id="3" name="Vertical Text Placeholder 2"/>
          <p:cNvSpPr>
            <a:spLocks noGrp="1"/>
          </p:cNvSpPr>
          <p:nvPr>
            <p:ph type="body" orient="vert" idx="1"/>
          </p:nvPr>
        </p:nvSpPr>
        <p:spPr>
          <a:xfrm>
            <a:off x="1341120" y="1340768"/>
            <a:ext cx="9509760" cy="4688811"/>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3CD119F8-7E82-4DCD-A78B-61A8CCADE314}" type="datetime1">
              <a:rPr lang="en-US" smtClean="0"/>
              <a:t>12/6/2022</a:t>
            </a:fld>
            <a:endParaRPr/>
          </a:p>
        </p:txBody>
      </p:sp>
      <p:sp>
        <p:nvSpPr>
          <p:cNvPr id="6" name="Slide Number Placeholder 5"/>
          <p:cNvSpPr>
            <a:spLocks noGrp="1"/>
          </p:cNvSpPr>
          <p:nvPr>
            <p:ph type="sldNum" sz="quarter" idx="12"/>
          </p:nvPr>
        </p:nvSpPr>
        <p:spPr/>
        <p:txBody>
          <a:bodyPr/>
          <a:lstStyle/>
          <a:p>
            <a:fld id="{CA8D9AD5-F248-4919-864A-CFD76CC027D6}" type="slidenum">
              <a:rPr/>
              <a:t>‹nr.›</a:t>
            </a:fld>
            <a:endParaRPr/>
          </a:p>
        </p:txBody>
      </p:sp>
      <p:pic>
        <p:nvPicPr>
          <p:cNvPr id="7" name="Picture 6">
            <a:extLst>
              <a:ext uri="{FF2B5EF4-FFF2-40B4-BE49-F238E27FC236}">
                <a16:creationId xmlns:a16="http://schemas.microsoft.com/office/drawing/2014/main" id="{EB88CFF8-EC6D-4C77-A5A0-A1E76EE2E2F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1344" y="6642564"/>
            <a:ext cx="861744" cy="215436"/>
          </a:xfrm>
          <a:prstGeom prst="rect">
            <a:avLst/>
          </a:prstGeom>
        </p:spPr>
      </p:pic>
      <p:sp>
        <p:nvSpPr>
          <p:cNvPr id="8" name="Title 1">
            <a:extLst>
              <a:ext uri="{FF2B5EF4-FFF2-40B4-BE49-F238E27FC236}">
                <a16:creationId xmlns:a16="http://schemas.microsoft.com/office/drawing/2014/main" id="{9815E629-D342-4297-8E12-4E9860BB5276}"/>
              </a:ext>
            </a:extLst>
          </p:cNvPr>
          <p:cNvSpPr>
            <a:spLocks noGrp="1"/>
          </p:cNvSpPr>
          <p:nvPr>
            <p:ph type="title"/>
          </p:nvPr>
        </p:nvSpPr>
        <p:spPr>
          <a:xfrm>
            <a:off x="1341120" y="467360"/>
            <a:ext cx="9509760" cy="657384"/>
          </a:xfrm>
        </p:spPr>
        <p:txBody>
          <a:bodyPr/>
          <a:lstStyle/>
          <a:p>
            <a:r>
              <a:rPr lang="en-US" dirty="0"/>
              <a:t>Click to edit Master title style</a:t>
            </a:r>
            <a:endParaRPr dirty="0"/>
          </a:p>
        </p:txBody>
      </p:sp>
    </p:spTree>
    <p:extLst>
      <p:ext uri="{BB962C8B-B14F-4D97-AF65-F5344CB8AC3E}">
        <p14:creationId xmlns:p14="http://schemas.microsoft.com/office/powerpoint/2010/main" val="323405271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1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10488488" y="274638"/>
            <a:ext cx="865312" cy="5897562"/>
          </a:xfrm>
        </p:spPr>
        <p:txBody>
          <a:bodyPr vert="eaVert"/>
          <a:lstStyle/>
          <a:p>
            <a:r>
              <a:rPr lang="en-US" dirty="0"/>
              <a:t>Click to edit Master title style</a:t>
            </a:r>
            <a:endParaRPr dirty="0"/>
          </a:p>
        </p:txBody>
      </p:sp>
      <p:sp>
        <p:nvSpPr>
          <p:cNvPr id="3" name="Vertical Text Placeholder 2"/>
          <p:cNvSpPr>
            <a:spLocks noGrp="1"/>
          </p:cNvSpPr>
          <p:nvPr>
            <p:ph type="body" orient="vert" idx="1"/>
          </p:nvPr>
        </p:nvSpPr>
        <p:spPr>
          <a:xfrm>
            <a:off x="838200" y="274638"/>
            <a:ext cx="9372600" cy="5897562"/>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DA717AD8-D7C5-4DB3-B159-F3FBE780519D}" type="datetime1">
              <a:rPr lang="en-US" smtClean="0"/>
              <a:t>12/6/2022</a:t>
            </a:fld>
            <a:endParaRPr/>
          </a:p>
        </p:txBody>
      </p:sp>
      <p:sp>
        <p:nvSpPr>
          <p:cNvPr id="6" name="Slide Number Placeholder 5"/>
          <p:cNvSpPr>
            <a:spLocks noGrp="1"/>
          </p:cNvSpPr>
          <p:nvPr>
            <p:ph type="sldNum" sz="quarter" idx="12"/>
          </p:nvPr>
        </p:nvSpPr>
        <p:spPr/>
        <p:txBody>
          <a:bodyPr/>
          <a:lstStyle/>
          <a:p>
            <a:fld id="{CA8D9AD5-F248-4919-864A-CFD76CC027D6}" type="slidenum">
              <a:rPr/>
              <a:t>‹nr.›</a:t>
            </a:fld>
            <a:endParaRPr/>
          </a:p>
        </p:txBody>
      </p:sp>
      <p:pic>
        <p:nvPicPr>
          <p:cNvPr id="7" name="Picture 6">
            <a:extLst>
              <a:ext uri="{FF2B5EF4-FFF2-40B4-BE49-F238E27FC236}">
                <a16:creationId xmlns:a16="http://schemas.microsoft.com/office/drawing/2014/main" id="{E6424907-3403-49AF-B57B-827C63CB57E3}"/>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1344" y="6642564"/>
            <a:ext cx="861744" cy="215436"/>
          </a:xfrm>
          <a:prstGeom prst="rect">
            <a:avLst/>
          </a:prstGeom>
        </p:spPr>
      </p:pic>
    </p:spTree>
    <p:extLst>
      <p:ext uri="{BB962C8B-B14F-4D97-AF65-F5344CB8AC3E}">
        <p14:creationId xmlns:p14="http://schemas.microsoft.com/office/powerpoint/2010/main" val="250834918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1341120" y="467360"/>
            <a:ext cx="9509760" cy="657384"/>
          </a:xfrm>
        </p:spPr>
        <p:txBody>
          <a:bodyPr/>
          <a:lstStyle/>
          <a:p>
            <a:r>
              <a:rPr lang="en-US" dirty="0"/>
              <a:t>Click to edit Master title style</a:t>
            </a:r>
            <a:endParaRPr dirty="0"/>
          </a:p>
        </p:txBody>
      </p:sp>
      <p:sp>
        <p:nvSpPr>
          <p:cNvPr id="3" name="Content Placeholder 2"/>
          <p:cNvSpPr>
            <a:spLocks noGrp="1"/>
          </p:cNvSpPr>
          <p:nvPr>
            <p:ph idx="1"/>
          </p:nvPr>
        </p:nvSpPr>
        <p:spPr>
          <a:xfrm>
            <a:off x="1341120" y="1340768"/>
            <a:ext cx="9509760" cy="4688811"/>
          </a:xfrm>
        </p:spPr>
        <p:txBody>
          <a:bodyPr/>
          <a:lstStyle>
            <a:lvl6pPr>
              <a:defRPr/>
            </a:lvl6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11"/>
          </p:nvPr>
        </p:nvSpPr>
        <p:spPr/>
        <p:txBody>
          <a:bodyPr/>
          <a:lstStyle/>
          <a:p>
            <a:endParaRPr dirty="0"/>
          </a:p>
        </p:txBody>
      </p:sp>
      <p:sp>
        <p:nvSpPr>
          <p:cNvPr id="4" name="Date Placeholder 3"/>
          <p:cNvSpPr>
            <a:spLocks noGrp="1"/>
          </p:cNvSpPr>
          <p:nvPr>
            <p:ph type="dt" sz="half" idx="10"/>
          </p:nvPr>
        </p:nvSpPr>
        <p:spPr/>
        <p:txBody>
          <a:bodyPr/>
          <a:lstStyle/>
          <a:p>
            <a:fld id="{AA1B7184-EE16-4DC9-9396-06F206A25498}" type="datetime1">
              <a:rPr lang="en-US" smtClean="0"/>
              <a:t>12/6/2022</a:t>
            </a:fld>
            <a:endParaRPr dirty="0"/>
          </a:p>
        </p:txBody>
      </p:sp>
      <p:sp>
        <p:nvSpPr>
          <p:cNvPr id="6" name="Slide Number Placeholder 5"/>
          <p:cNvSpPr>
            <a:spLocks noGrp="1"/>
          </p:cNvSpPr>
          <p:nvPr>
            <p:ph type="sldNum" sz="quarter" idx="12"/>
          </p:nvPr>
        </p:nvSpPr>
        <p:spPr/>
        <p:txBody>
          <a:bodyPr/>
          <a:lstStyle/>
          <a:p>
            <a:fld id="{CA8D9AD5-F248-4919-864A-CFD76CC027D6}" type="slidenum">
              <a:rPr/>
              <a:t>‹nr.›</a:t>
            </a:fld>
            <a:endParaRPr dirty="0"/>
          </a:p>
        </p:txBody>
      </p:sp>
      <p:pic>
        <p:nvPicPr>
          <p:cNvPr id="8" name="Picture 7">
            <a:extLst>
              <a:ext uri="{FF2B5EF4-FFF2-40B4-BE49-F238E27FC236}">
                <a16:creationId xmlns:a16="http://schemas.microsoft.com/office/drawing/2014/main" id="{9BBA6734-9985-4829-AA2F-548FF1A640BA}"/>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1344" y="6642564"/>
            <a:ext cx="861744" cy="215436"/>
          </a:xfrm>
          <a:prstGeom prst="rect">
            <a:avLst/>
          </a:prstGeom>
        </p:spPr>
      </p:pic>
    </p:spTree>
    <p:extLst>
      <p:ext uri="{BB962C8B-B14F-4D97-AF65-F5344CB8AC3E}">
        <p14:creationId xmlns:p14="http://schemas.microsoft.com/office/powerpoint/2010/main" val="1876325403"/>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7" name="Rectangle 6"/>
          <p:cNvSpPr/>
          <p:nvPr/>
        </p:nvSpPr>
        <p:spPr bwMode="ltGray">
          <a:xfrm>
            <a:off x="0" y="0"/>
            <a:ext cx="12188826" cy="45720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 y="4114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1"/>
          <p:cNvSpPr>
            <a:spLocks noGrp="1"/>
          </p:cNvSpPr>
          <p:nvPr>
            <p:ph type="title"/>
          </p:nvPr>
        </p:nvSpPr>
        <p:spPr>
          <a:xfrm>
            <a:off x="1524000" y="1143000"/>
            <a:ext cx="9144000" cy="2667000"/>
          </a:xfrm>
        </p:spPr>
        <p:txBody>
          <a:bodyPr anchor="b">
            <a:normAutofit/>
          </a:bodyPr>
          <a:lstStyle>
            <a:lvl1pPr algn="ctr">
              <a:defRPr sz="5200" b="0"/>
            </a:lvl1pPr>
          </a:lstStyle>
          <a:p>
            <a:r>
              <a:rPr lang="en-US"/>
              <a:t>Click to edit Master title style</a:t>
            </a:r>
            <a:endParaRPr/>
          </a:p>
        </p:txBody>
      </p:sp>
      <p:sp>
        <p:nvSpPr>
          <p:cNvPr id="3" name="Text Placeholder 2"/>
          <p:cNvSpPr>
            <a:spLocks noGrp="1"/>
          </p:cNvSpPr>
          <p:nvPr>
            <p:ph type="body" idx="1"/>
          </p:nvPr>
        </p:nvSpPr>
        <p:spPr>
          <a:xfrm>
            <a:off x="1524000" y="3810000"/>
            <a:ext cx="9144000" cy="1143000"/>
          </a:xfrm>
        </p:spPr>
        <p:txBody>
          <a:bodyPr anchor="t">
            <a:normAutofit/>
          </a:bodyPr>
          <a:lstStyle>
            <a:lvl1pPr marL="0" indent="0" algn="ctr">
              <a:spcBef>
                <a:spcPts val="0"/>
              </a:spcBef>
              <a:buNone/>
              <a:defRPr sz="2400" cap="none" baseline="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p>
            <a:endParaRPr/>
          </a:p>
        </p:txBody>
      </p:sp>
      <p:sp>
        <p:nvSpPr>
          <p:cNvPr id="4" name="Date Placeholder 3"/>
          <p:cNvSpPr>
            <a:spLocks noGrp="1"/>
          </p:cNvSpPr>
          <p:nvPr>
            <p:ph type="dt" sz="half" idx="10"/>
          </p:nvPr>
        </p:nvSpPr>
        <p:spPr/>
        <p:txBody>
          <a:bodyPr/>
          <a:lstStyle/>
          <a:p>
            <a:fld id="{DCA4119C-96C9-48A6-A2C3-909C9560A51C}" type="datetime1">
              <a:rPr lang="en-US" smtClean="0"/>
              <a:t>12/6/2022</a:t>
            </a:fld>
            <a:endParaRPr/>
          </a:p>
        </p:txBody>
      </p:sp>
      <p:sp>
        <p:nvSpPr>
          <p:cNvPr id="6" name="Slide Number Placeholder 5"/>
          <p:cNvSpPr>
            <a:spLocks noGrp="1"/>
          </p:cNvSpPr>
          <p:nvPr>
            <p:ph type="sldNum" sz="quarter" idx="12"/>
          </p:nvPr>
        </p:nvSpPr>
        <p:spPr/>
        <p:txBody>
          <a:bodyPr/>
          <a:lstStyle/>
          <a:p>
            <a:fld id="{CA8D9AD5-F248-4919-864A-CFD76CC027D6}" type="slidenum">
              <a:rPr/>
              <a:t>‹nr.›</a:t>
            </a:fld>
            <a:endParaRPr/>
          </a:p>
        </p:txBody>
      </p:sp>
      <p:pic>
        <p:nvPicPr>
          <p:cNvPr id="9" name="Picture 8">
            <a:extLst>
              <a:ext uri="{FF2B5EF4-FFF2-40B4-BE49-F238E27FC236}">
                <a16:creationId xmlns:a16="http://schemas.microsoft.com/office/drawing/2014/main" id="{2B44EC2E-A4EE-4BFB-A274-8DFC8670CBBB}"/>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1344" y="6642564"/>
            <a:ext cx="861744" cy="215436"/>
          </a:xfrm>
          <a:prstGeom prst="rect">
            <a:avLst/>
          </a:prstGeom>
        </p:spPr>
      </p:pic>
    </p:spTree>
    <p:extLst>
      <p:ext uri="{BB962C8B-B14F-4D97-AF65-F5344CB8AC3E}">
        <p14:creationId xmlns:p14="http://schemas.microsoft.com/office/powerpoint/2010/main" val="678006407"/>
      </p:ext>
    </p:extLst>
  </p:cSld>
  <p:clrMapOvr>
    <a:overrideClrMapping bg1="lt1" tx1="dk1" bg2="lt2" tx2="dk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secHead" preserve="1">
  <p:cSld name="Alternate Section Header">
    <p:bg>
      <p:bgRef idx="1003">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1524000" y="1143000"/>
            <a:ext cx="9144000" cy="2667000"/>
          </a:xfrm>
        </p:spPr>
        <p:txBody>
          <a:bodyPr anchor="b">
            <a:normAutofit/>
          </a:bodyPr>
          <a:lstStyle>
            <a:lvl1pPr algn="ctr">
              <a:defRPr sz="5200" b="0">
                <a:solidFill>
                  <a:schemeClr val="tx1"/>
                </a:solidFill>
              </a:defRPr>
            </a:lvl1pPr>
          </a:lstStyle>
          <a:p>
            <a:r>
              <a:rPr lang="en-US"/>
              <a:t>Click to edit Master title style</a:t>
            </a:r>
            <a:endParaRPr/>
          </a:p>
        </p:txBody>
      </p:sp>
      <p:sp>
        <p:nvSpPr>
          <p:cNvPr id="3" name="Text Placeholder 2"/>
          <p:cNvSpPr>
            <a:spLocks noGrp="1"/>
          </p:cNvSpPr>
          <p:nvPr>
            <p:ph type="body" idx="1"/>
          </p:nvPr>
        </p:nvSpPr>
        <p:spPr>
          <a:xfrm>
            <a:off x="1522413" y="3810000"/>
            <a:ext cx="9144000" cy="1143000"/>
          </a:xfrm>
        </p:spPr>
        <p:txBody>
          <a:bodyPr anchor="t">
            <a:normAutofit/>
          </a:bodyPr>
          <a:lstStyle>
            <a:lvl1pPr marL="0" indent="0" algn="ctr">
              <a:spcBef>
                <a:spcPts val="0"/>
              </a:spcBef>
              <a:buNone/>
              <a:defRPr sz="2400" cap="none" baseline="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5" name="Footer Placeholder 4"/>
          <p:cNvSpPr>
            <a:spLocks noGrp="1"/>
          </p:cNvSpPr>
          <p:nvPr>
            <p:ph type="ftr" sz="quarter" idx="11"/>
          </p:nvPr>
        </p:nvSpPr>
        <p:spPr/>
        <p:txBody>
          <a:bodyPr/>
          <a:lstStyle>
            <a:lvl1pPr>
              <a:defRPr>
                <a:solidFill>
                  <a:schemeClr val="tx2"/>
                </a:solidFill>
              </a:defRPr>
            </a:lvl1pPr>
          </a:lstStyle>
          <a:p>
            <a:endParaRPr/>
          </a:p>
        </p:txBody>
      </p:sp>
      <p:sp>
        <p:nvSpPr>
          <p:cNvPr id="4" name="Date Placeholder 3"/>
          <p:cNvSpPr>
            <a:spLocks noGrp="1"/>
          </p:cNvSpPr>
          <p:nvPr>
            <p:ph type="dt" sz="half" idx="10"/>
          </p:nvPr>
        </p:nvSpPr>
        <p:spPr/>
        <p:txBody>
          <a:bodyPr/>
          <a:lstStyle>
            <a:lvl1pPr>
              <a:defRPr>
                <a:solidFill>
                  <a:schemeClr val="tx2"/>
                </a:solidFill>
              </a:defRPr>
            </a:lvl1pPr>
          </a:lstStyle>
          <a:p>
            <a:fld id="{041C8EBD-0EEA-42D9-AFF8-721D4A906F0D}" type="datetime1">
              <a:rPr lang="en-US" smtClean="0"/>
              <a:t>12/6/2022</a:t>
            </a:fld>
            <a:endParaRPr/>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CA8D9AD5-F248-4919-864A-CFD76CC027D6}" type="slidenum">
              <a:rPr/>
              <a:pPr/>
              <a:t>‹nr.›</a:t>
            </a:fld>
            <a:endParaRPr/>
          </a:p>
        </p:txBody>
      </p:sp>
      <p:pic>
        <p:nvPicPr>
          <p:cNvPr id="7" name="Picture 6">
            <a:extLst>
              <a:ext uri="{FF2B5EF4-FFF2-40B4-BE49-F238E27FC236}">
                <a16:creationId xmlns:a16="http://schemas.microsoft.com/office/drawing/2014/main" id="{C279EC90-C3BF-40D9-BE1A-39A1C99E26AD}"/>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1344" y="6642564"/>
            <a:ext cx="861744" cy="215436"/>
          </a:xfrm>
          <a:prstGeom prst="rect">
            <a:avLst/>
          </a:prstGeom>
        </p:spPr>
      </p:pic>
    </p:spTree>
    <p:extLst>
      <p:ext uri="{BB962C8B-B14F-4D97-AF65-F5344CB8AC3E}">
        <p14:creationId xmlns:p14="http://schemas.microsoft.com/office/powerpoint/2010/main" val="2879438836"/>
      </p:ext>
    </p:extLst>
  </p:cSld>
  <p:clrMapOvr>
    <a:overrideClrMapping bg1="dk1" tx1="lt1" bg2="dk2" tx2="lt2" accent1="accent1" accent2="accent2" accent3="accent3" accent4="accent4" accent5="accent5" accent6="accent6" hlink="hlink" folHlink="folHlink"/>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wo Content">
    <p:spTree>
      <p:nvGrpSpPr>
        <p:cNvPr id="1" name=""/>
        <p:cNvGrpSpPr/>
        <p:nvPr/>
      </p:nvGrpSpPr>
      <p:grpSpPr>
        <a:xfrm>
          <a:off x="0" y="0"/>
          <a:ext cx="0" cy="0"/>
          <a:chOff x="0" y="0"/>
          <a:chExt cx="0" cy="0"/>
        </a:xfrm>
      </p:grpSpPr>
      <p:sp>
        <p:nvSpPr>
          <p:cNvPr id="3" name="Content Placeholder 2"/>
          <p:cNvSpPr>
            <a:spLocks noGrp="1"/>
          </p:cNvSpPr>
          <p:nvPr>
            <p:ph sz="half" idx="1"/>
          </p:nvPr>
        </p:nvSpPr>
        <p:spPr>
          <a:xfrm>
            <a:off x="1341120" y="1339200"/>
            <a:ext cx="4572000" cy="461312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4" name="Content Placeholder 3"/>
          <p:cNvSpPr>
            <a:spLocks noGrp="1"/>
          </p:cNvSpPr>
          <p:nvPr>
            <p:ph sz="half" idx="2"/>
          </p:nvPr>
        </p:nvSpPr>
        <p:spPr>
          <a:xfrm>
            <a:off x="6278880" y="1339200"/>
            <a:ext cx="4572000" cy="4686696"/>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88C223E0-E6CC-4D85-ADD5-DFB478589F56}" type="datetime1">
              <a:rPr lang="en-US" smtClean="0"/>
              <a:t>12/6/2022</a:t>
            </a:fld>
            <a:endParaRPr/>
          </a:p>
        </p:txBody>
      </p:sp>
      <p:sp>
        <p:nvSpPr>
          <p:cNvPr id="7" name="Slide Number Placeholder 6"/>
          <p:cNvSpPr>
            <a:spLocks noGrp="1"/>
          </p:cNvSpPr>
          <p:nvPr>
            <p:ph type="sldNum" sz="quarter" idx="12"/>
          </p:nvPr>
        </p:nvSpPr>
        <p:spPr/>
        <p:txBody>
          <a:bodyPr/>
          <a:lstStyle/>
          <a:p>
            <a:fld id="{A0ECE5F2-81AA-4605-B028-6FBA391056AF}" type="slidenum">
              <a:rPr/>
              <a:t>‹nr.›</a:t>
            </a:fld>
            <a:endParaRPr/>
          </a:p>
        </p:txBody>
      </p:sp>
      <p:pic>
        <p:nvPicPr>
          <p:cNvPr id="8" name="Picture 7">
            <a:extLst>
              <a:ext uri="{FF2B5EF4-FFF2-40B4-BE49-F238E27FC236}">
                <a16:creationId xmlns:a16="http://schemas.microsoft.com/office/drawing/2014/main" id="{A33D77C9-2311-476E-B8DD-0280418962D7}"/>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1344" y="6642564"/>
            <a:ext cx="861744" cy="215436"/>
          </a:xfrm>
          <a:prstGeom prst="rect">
            <a:avLst/>
          </a:prstGeom>
        </p:spPr>
      </p:pic>
      <p:sp>
        <p:nvSpPr>
          <p:cNvPr id="9" name="Title 1">
            <a:extLst>
              <a:ext uri="{FF2B5EF4-FFF2-40B4-BE49-F238E27FC236}">
                <a16:creationId xmlns:a16="http://schemas.microsoft.com/office/drawing/2014/main" id="{B28D4CB9-4F20-4447-B53A-9A1D824A4D55}"/>
              </a:ext>
            </a:extLst>
          </p:cNvPr>
          <p:cNvSpPr>
            <a:spLocks noGrp="1"/>
          </p:cNvSpPr>
          <p:nvPr>
            <p:ph type="title"/>
          </p:nvPr>
        </p:nvSpPr>
        <p:spPr>
          <a:xfrm>
            <a:off x="1341120" y="467360"/>
            <a:ext cx="9509760" cy="657384"/>
          </a:xfrm>
        </p:spPr>
        <p:txBody>
          <a:bodyPr/>
          <a:lstStyle/>
          <a:p>
            <a:r>
              <a:rPr lang="en-US" dirty="0"/>
              <a:t>Click to edit Master title style</a:t>
            </a:r>
            <a:endParaRPr dirty="0"/>
          </a:p>
        </p:txBody>
      </p:sp>
    </p:spTree>
    <p:extLst>
      <p:ext uri="{BB962C8B-B14F-4D97-AF65-F5344CB8AC3E}">
        <p14:creationId xmlns:p14="http://schemas.microsoft.com/office/powerpoint/2010/main" val="267122959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341120" y="1339200"/>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341120" y="2320244"/>
            <a:ext cx="4572000" cy="370933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Text Placeholder 4"/>
          <p:cNvSpPr>
            <a:spLocks noGrp="1"/>
          </p:cNvSpPr>
          <p:nvPr>
            <p:ph type="body" sz="quarter" idx="3"/>
          </p:nvPr>
        </p:nvSpPr>
        <p:spPr>
          <a:xfrm>
            <a:off x="6278880" y="1339200"/>
            <a:ext cx="4572000" cy="766588"/>
          </a:xfrm>
        </p:spPr>
        <p:txBody>
          <a:bodyPr anchor="ctr">
            <a:normAutofit/>
          </a:bodyPr>
          <a:lstStyle>
            <a:lvl1pPr marL="0" indent="0">
              <a:spcBef>
                <a:spcPts val="0"/>
              </a:spcBef>
              <a:buNone/>
              <a:defRPr sz="2200" b="0" cap="none" baseline="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278880" y="2320244"/>
            <a:ext cx="4572000" cy="3709335"/>
          </a:xfrm>
        </p:spPr>
        <p:txBody>
          <a:bodyPr>
            <a:normAutofit/>
          </a:bodyPr>
          <a:lstStyle>
            <a:lvl1pPr>
              <a:defRPr sz="1800"/>
            </a:lvl1pPr>
            <a:lvl2pPr>
              <a:defRPr sz="1600"/>
            </a:lvl2pPr>
            <a:lvl3pPr>
              <a:defRPr sz="1400"/>
            </a:lvl3pPr>
            <a:lvl4pPr>
              <a:defRPr sz="1200"/>
            </a:lvl4pPr>
            <a:lvl5pPr>
              <a:defRPr sz="1200"/>
            </a:lvl5pPr>
            <a:lvl6pPr>
              <a:defRPr sz="1200"/>
            </a:lvl6pPr>
            <a:lvl7pPr>
              <a:defRPr sz="1200"/>
            </a:lvl7pPr>
            <a:lvl8pPr>
              <a:defRPr sz="1200"/>
            </a:lvl8pPr>
            <a:lvl9pPr>
              <a:defRPr sz="12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dirty="0"/>
          </a:p>
        </p:txBody>
      </p:sp>
      <p:sp>
        <p:nvSpPr>
          <p:cNvPr id="8" name="Footer Placeholder 7"/>
          <p:cNvSpPr>
            <a:spLocks noGrp="1"/>
          </p:cNvSpPr>
          <p:nvPr>
            <p:ph type="ftr" sz="quarter" idx="11"/>
          </p:nvPr>
        </p:nvSpPr>
        <p:spPr/>
        <p:txBody>
          <a:bodyPr/>
          <a:lstStyle/>
          <a:p>
            <a:endParaRPr/>
          </a:p>
        </p:txBody>
      </p:sp>
      <p:sp>
        <p:nvSpPr>
          <p:cNvPr id="7" name="Date Placeholder 6"/>
          <p:cNvSpPr>
            <a:spLocks noGrp="1"/>
          </p:cNvSpPr>
          <p:nvPr>
            <p:ph type="dt" sz="half" idx="10"/>
          </p:nvPr>
        </p:nvSpPr>
        <p:spPr/>
        <p:txBody>
          <a:bodyPr/>
          <a:lstStyle/>
          <a:p>
            <a:fld id="{AE14F82E-BEA7-4FA5-8AF4-389A602A86F5}" type="datetime1">
              <a:rPr lang="en-US" smtClean="0"/>
              <a:t>12/6/2022</a:t>
            </a:fld>
            <a:endParaRPr/>
          </a:p>
        </p:txBody>
      </p:sp>
      <p:sp>
        <p:nvSpPr>
          <p:cNvPr id="9" name="Slide Number Placeholder 8"/>
          <p:cNvSpPr>
            <a:spLocks noGrp="1"/>
          </p:cNvSpPr>
          <p:nvPr>
            <p:ph type="sldNum" sz="quarter" idx="12"/>
          </p:nvPr>
        </p:nvSpPr>
        <p:spPr/>
        <p:txBody>
          <a:bodyPr/>
          <a:lstStyle/>
          <a:p>
            <a:fld id="{CA8D9AD5-F248-4919-864A-CFD76CC027D6}" type="slidenum">
              <a:rPr/>
              <a:t>‹nr.›</a:t>
            </a:fld>
            <a:endParaRPr/>
          </a:p>
        </p:txBody>
      </p:sp>
      <p:pic>
        <p:nvPicPr>
          <p:cNvPr id="10" name="Picture 9">
            <a:extLst>
              <a:ext uri="{FF2B5EF4-FFF2-40B4-BE49-F238E27FC236}">
                <a16:creationId xmlns:a16="http://schemas.microsoft.com/office/drawing/2014/main" id="{26B44BC0-A85B-4115-B24D-8DDBB256A4A6}"/>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1344" y="6642564"/>
            <a:ext cx="861744" cy="215436"/>
          </a:xfrm>
          <a:prstGeom prst="rect">
            <a:avLst/>
          </a:prstGeom>
        </p:spPr>
      </p:pic>
      <p:sp>
        <p:nvSpPr>
          <p:cNvPr id="11" name="Title 1">
            <a:extLst>
              <a:ext uri="{FF2B5EF4-FFF2-40B4-BE49-F238E27FC236}">
                <a16:creationId xmlns:a16="http://schemas.microsoft.com/office/drawing/2014/main" id="{69F43646-BB59-47B8-9116-CA29EFDFC9D4}"/>
              </a:ext>
            </a:extLst>
          </p:cNvPr>
          <p:cNvSpPr>
            <a:spLocks noGrp="1"/>
          </p:cNvSpPr>
          <p:nvPr>
            <p:ph type="title"/>
          </p:nvPr>
        </p:nvSpPr>
        <p:spPr>
          <a:xfrm>
            <a:off x="1341120" y="467360"/>
            <a:ext cx="9509760" cy="657384"/>
          </a:xfrm>
        </p:spPr>
        <p:txBody>
          <a:bodyPr/>
          <a:lstStyle/>
          <a:p>
            <a:r>
              <a:rPr lang="en-US" dirty="0"/>
              <a:t>Click to edit Master title style</a:t>
            </a:r>
            <a:endParaRPr dirty="0"/>
          </a:p>
        </p:txBody>
      </p:sp>
    </p:spTree>
    <p:extLst>
      <p:ext uri="{BB962C8B-B14F-4D97-AF65-F5344CB8AC3E}">
        <p14:creationId xmlns:p14="http://schemas.microsoft.com/office/powerpoint/2010/main" val="79995052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4" name="Footer Placeholder 3"/>
          <p:cNvSpPr>
            <a:spLocks noGrp="1"/>
          </p:cNvSpPr>
          <p:nvPr>
            <p:ph type="ftr" sz="quarter" idx="11"/>
          </p:nvPr>
        </p:nvSpPr>
        <p:spPr/>
        <p:txBody>
          <a:bodyPr/>
          <a:lstStyle/>
          <a:p>
            <a:endParaRPr/>
          </a:p>
        </p:txBody>
      </p:sp>
      <p:sp>
        <p:nvSpPr>
          <p:cNvPr id="3" name="Date Placeholder 2"/>
          <p:cNvSpPr>
            <a:spLocks noGrp="1"/>
          </p:cNvSpPr>
          <p:nvPr>
            <p:ph type="dt" sz="half" idx="10"/>
          </p:nvPr>
        </p:nvSpPr>
        <p:spPr/>
        <p:txBody>
          <a:bodyPr/>
          <a:lstStyle/>
          <a:p>
            <a:fld id="{B8417E9F-DBF0-49B6-BBB1-ACF04FA84EBA}" type="datetime1">
              <a:rPr lang="en-US" smtClean="0"/>
              <a:t>12/6/2022</a:t>
            </a:fld>
            <a:endParaRPr/>
          </a:p>
        </p:txBody>
      </p:sp>
      <p:sp>
        <p:nvSpPr>
          <p:cNvPr id="5" name="Slide Number Placeholder 4"/>
          <p:cNvSpPr>
            <a:spLocks noGrp="1"/>
          </p:cNvSpPr>
          <p:nvPr>
            <p:ph type="sldNum" sz="quarter" idx="12"/>
          </p:nvPr>
        </p:nvSpPr>
        <p:spPr/>
        <p:txBody>
          <a:bodyPr/>
          <a:lstStyle/>
          <a:p>
            <a:fld id="{CA8D9AD5-F248-4919-864A-CFD76CC027D6}" type="slidenum">
              <a:rPr/>
              <a:t>‹nr.›</a:t>
            </a:fld>
            <a:endParaRPr/>
          </a:p>
        </p:txBody>
      </p:sp>
      <p:pic>
        <p:nvPicPr>
          <p:cNvPr id="6" name="Picture 5">
            <a:extLst>
              <a:ext uri="{FF2B5EF4-FFF2-40B4-BE49-F238E27FC236}">
                <a16:creationId xmlns:a16="http://schemas.microsoft.com/office/drawing/2014/main" id="{D27E6861-D6C7-4A99-B153-2D11397FBFE4}"/>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1344" y="6642564"/>
            <a:ext cx="861744" cy="215436"/>
          </a:xfrm>
          <a:prstGeom prst="rect">
            <a:avLst/>
          </a:prstGeom>
        </p:spPr>
      </p:pic>
      <p:sp>
        <p:nvSpPr>
          <p:cNvPr id="7" name="Title 1">
            <a:extLst>
              <a:ext uri="{FF2B5EF4-FFF2-40B4-BE49-F238E27FC236}">
                <a16:creationId xmlns:a16="http://schemas.microsoft.com/office/drawing/2014/main" id="{8D2E91EE-C2D6-4A01-884E-EDE7EC3F5FD1}"/>
              </a:ext>
            </a:extLst>
          </p:cNvPr>
          <p:cNvSpPr>
            <a:spLocks noGrp="1"/>
          </p:cNvSpPr>
          <p:nvPr>
            <p:ph type="title"/>
          </p:nvPr>
        </p:nvSpPr>
        <p:spPr>
          <a:xfrm>
            <a:off x="1341120" y="467360"/>
            <a:ext cx="9509760" cy="657384"/>
          </a:xfrm>
        </p:spPr>
        <p:txBody>
          <a:bodyPr/>
          <a:lstStyle/>
          <a:p>
            <a:r>
              <a:rPr lang="en-US" dirty="0"/>
              <a:t>Click to edit Master title style</a:t>
            </a:r>
            <a:endParaRPr dirty="0"/>
          </a:p>
        </p:txBody>
      </p:sp>
    </p:spTree>
    <p:extLst>
      <p:ext uri="{BB962C8B-B14F-4D97-AF65-F5344CB8AC3E}">
        <p14:creationId xmlns:p14="http://schemas.microsoft.com/office/powerpoint/2010/main" val="3295615444"/>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p:txBody>
          <a:bodyPr/>
          <a:lstStyle>
            <a:lvl1pPr>
              <a:defRPr>
                <a:solidFill>
                  <a:schemeClr val="tx2"/>
                </a:solidFill>
              </a:defRPr>
            </a:lvl1pPr>
          </a:lstStyle>
          <a:p>
            <a:endParaRPr/>
          </a:p>
        </p:txBody>
      </p:sp>
      <p:sp>
        <p:nvSpPr>
          <p:cNvPr id="2" name="Date Placeholder 1"/>
          <p:cNvSpPr>
            <a:spLocks noGrp="1"/>
          </p:cNvSpPr>
          <p:nvPr>
            <p:ph type="dt" sz="half" idx="10"/>
          </p:nvPr>
        </p:nvSpPr>
        <p:spPr/>
        <p:txBody>
          <a:bodyPr/>
          <a:lstStyle>
            <a:lvl1pPr>
              <a:defRPr>
                <a:solidFill>
                  <a:schemeClr val="tx2"/>
                </a:solidFill>
              </a:defRPr>
            </a:lvl1pPr>
          </a:lstStyle>
          <a:p>
            <a:fld id="{2025EBEB-199E-41A7-9154-FE93365D7079}" type="datetime1">
              <a:rPr lang="en-US" smtClean="0"/>
              <a:t>12/6/2022</a:t>
            </a:fld>
            <a:endParaRPr/>
          </a:p>
        </p:txBody>
      </p:sp>
      <p:sp>
        <p:nvSpPr>
          <p:cNvPr id="4" name="Slide Number Placeholder 3"/>
          <p:cNvSpPr>
            <a:spLocks noGrp="1"/>
          </p:cNvSpPr>
          <p:nvPr>
            <p:ph type="sldNum" sz="quarter" idx="12"/>
          </p:nvPr>
        </p:nvSpPr>
        <p:spPr/>
        <p:txBody>
          <a:bodyPr/>
          <a:lstStyle>
            <a:lvl1pPr>
              <a:defRPr>
                <a:solidFill>
                  <a:schemeClr val="tx2"/>
                </a:solidFill>
              </a:defRPr>
            </a:lvl1pPr>
          </a:lstStyle>
          <a:p>
            <a:fld id="{CA8D9AD5-F248-4919-864A-CFD76CC027D6}" type="slidenum">
              <a:rPr/>
              <a:pPr/>
              <a:t>‹nr.›</a:t>
            </a:fld>
            <a:endParaRPr/>
          </a:p>
        </p:txBody>
      </p:sp>
      <p:pic>
        <p:nvPicPr>
          <p:cNvPr id="6" name="Picture 5">
            <a:extLst>
              <a:ext uri="{FF2B5EF4-FFF2-40B4-BE49-F238E27FC236}">
                <a16:creationId xmlns:a16="http://schemas.microsoft.com/office/drawing/2014/main" id="{69EC001B-5F72-4B6D-94B4-7897925216A2}"/>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1344" y="6642000"/>
            <a:ext cx="861744" cy="215436"/>
          </a:xfrm>
          <a:prstGeom prst="rect">
            <a:avLst/>
          </a:prstGeom>
        </p:spPr>
      </p:pic>
    </p:spTree>
    <p:extLst>
      <p:ext uri="{BB962C8B-B14F-4D97-AF65-F5344CB8AC3E}">
        <p14:creationId xmlns:p14="http://schemas.microsoft.com/office/powerpoint/2010/main" val="851764098"/>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760412" y="2362200"/>
            <a:ext cx="3200400" cy="1990725"/>
          </a:xfrm>
        </p:spPr>
        <p:txBody>
          <a:bodyPr anchor="b">
            <a:normAutofit/>
          </a:bodyPr>
          <a:lstStyle>
            <a:lvl1pPr>
              <a:defRPr sz="3400" b="0"/>
            </a:lvl1pPr>
          </a:lstStyle>
          <a:p>
            <a:r>
              <a:rPr lang="en-US"/>
              <a:t>Click to edit Master title style</a:t>
            </a:r>
            <a:endParaRPr/>
          </a:p>
        </p:txBody>
      </p:sp>
      <p:sp>
        <p:nvSpPr>
          <p:cNvPr id="4" name="Text Placeholder 3"/>
          <p:cNvSpPr>
            <a:spLocks noGrp="1"/>
          </p:cNvSpPr>
          <p:nvPr>
            <p:ph type="body" sz="half" idx="2"/>
          </p:nvPr>
        </p:nvSpPr>
        <p:spPr>
          <a:xfrm>
            <a:off x="760412" y="4367308"/>
            <a:ext cx="3200400" cy="1622012"/>
          </a:xfrm>
        </p:spPr>
        <p:txBody>
          <a:bodyPr>
            <a:normAutofit/>
          </a:bodyPr>
          <a:lstStyle>
            <a:lvl1pPr marL="0" indent="0">
              <a:spcBef>
                <a:spcPts val="1200"/>
              </a:spcBef>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3" name="Content Placeholder 2"/>
          <p:cNvSpPr>
            <a:spLocks noGrp="1"/>
          </p:cNvSpPr>
          <p:nvPr>
            <p:ph idx="1"/>
          </p:nvPr>
        </p:nvSpPr>
        <p:spPr>
          <a:xfrm>
            <a:off x="4494212" y="685800"/>
            <a:ext cx="7239001" cy="5486400"/>
          </a:xfrm>
        </p:spPr>
        <p:txBody>
          <a:bodyPr>
            <a:normAutofit/>
          </a:bodyPr>
          <a:lstStyle>
            <a:lvl1pPr>
              <a:defRPr sz="2000"/>
            </a:lvl1pPr>
            <a:lvl2pPr>
              <a:defRPr sz="1800"/>
            </a:lvl2pPr>
            <a:lvl3pPr>
              <a:defRPr sz="16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6" name="Footer Placeholder 5"/>
          <p:cNvSpPr>
            <a:spLocks noGrp="1"/>
          </p:cNvSpPr>
          <p:nvPr>
            <p:ph type="ftr" sz="quarter" idx="11"/>
          </p:nvPr>
        </p:nvSpPr>
        <p:spPr/>
        <p:txBody>
          <a:bodyPr/>
          <a:lstStyle/>
          <a:p>
            <a:endParaRPr/>
          </a:p>
        </p:txBody>
      </p:sp>
      <p:sp>
        <p:nvSpPr>
          <p:cNvPr id="5" name="Date Placeholder 4"/>
          <p:cNvSpPr>
            <a:spLocks noGrp="1"/>
          </p:cNvSpPr>
          <p:nvPr>
            <p:ph type="dt" sz="half" idx="10"/>
          </p:nvPr>
        </p:nvSpPr>
        <p:spPr/>
        <p:txBody>
          <a:bodyPr/>
          <a:lstStyle/>
          <a:p>
            <a:fld id="{B341C9DA-5470-474D-B08E-6D4F89B90E03}" type="datetime1">
              <a:rPr lang="en-US" smtClean="0"/>
              <a:t>12/6/2022</a:t>
            </a:fld>
            <a:endParaRPr/>
          </a:p>
        </p:txBody>
      </p:sp>
      <p:sp>
        <p:nvSpPr>
          <p:cNvPr id="7" name="Slide Number Placeholder 6"/>
          <p:cNvSpPr>
            <a:spLocks noGrp="1"/>
          </p:cNvSpPr>
          <p:nvPr>
            <p:ph type="sldNum" sz="quarter" idx="12"/>
          </p:nvPr>
        </p:nvSpPr>
        <p:spPr/>
        <p:txBody>
          <a:bodyPr/>
          <a:lstStyle/>
          <a:p>
            <a:fld id="{CA8D9AD5-F248-4919-864A-CFD76CC027D6}" type="slidenum">
              <a:rPr/>
              <a:t>‹nr.›</a:t>
            </a:fld>
            <a:endParaRPr/>
          </a:p>
        </p:txBody>
      </p:sp>
      <p:pic>
        <p:nvPicPr>
          <p:cNvPr id="9" name="Picture 8">
            <a:extLst>
              <a:ext uri="{FF2B5EF4-FFF2-40B4-BE49-F238E27FC236}">
                <a16:creationId xmlns:a16="http://schemas.microsoft.com/office/drawing/2014/main" id="{A6CF7924-FBF8-4CBB-9251-275C35B37518}"/>
              </a:ext>
            </a:extLst>
          </p:cNvPr>
          <p:cNvPicPr>
            <a:picLocks noChangeAspect="1"/>
          </p:cNvPicPr>
          <p:nvPr userDrawn="1"/>
        </p:nvPicPr>
        <p:blipFill>
          <a:blip r:embed="rId2" cstate="screen">
            <a:extLst>
              <a:ext uri="{28A0092B-C50C-407E-A947-70E740481C1C}">
                <a14:useLocalDpi xmlns:a14="http://schemas.microsoft.com/office/drawing/2010/main"/>
              </a:ext>
            </a:extLst>
          </a:blip>
          <a:stretch>
            <a:fillRect/>
          </a:stretch>
        </p:blipFill>
        <p:spPr>
          <a:xfrm>
            <a:off x="191344" y="6642564"/>
            <a:ext cx="861744" cy="215436"/>
          </a:xfrm>
          <a:prstGeom prst="rect">
            <a:avLst/>
          </a:prstGeom>
        </p:spPr>
      </p:pic>
    </p:spTree>
    <p:extLst>
      <p:ext uri="{BB962C8B-B14F-4D97-AF65-F5344CB8AC3E}">
        <p14:creationId xmlns:p14="http://schemas.microsoft.com/office/powerpoint/2010/main" val="45990455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2"/>
      </p:bgRef>
    </p:bg>
    <p:spTree>
      <p:nvGrpSpPr>
        <p:cNvPr id="1" name=""/>
        <p:cNvGrpSpPr/>
        <p:nvPr/>
      </p:nvGrpSpPr>
      <p:grpSpPr>
        <a:xfrm>
          <a:off x="0" y="0"/>
          <a:ext cx="0" cy="0"/>
          <a:chOff x="0" y="0"/>
          <a:chExt cx="0" cy="0"/>
        </a:xfrm>
      </p:grpSpPr>
      <p:pic>
        <p:nvPicPr>
          <p:cNvPr id="11" name="Picture 10">
            <a:extLst>
              <a:ext uri="{FF2B5EF4-FFF2-40B4-BE49-F238E27FC236}">
                <a16:creationId xmlns:a16="http://schemas.microsoft.com/office/drawing/2014/main" id="{02B107FD-09FA-456B-801A-8A41FCB63D36}"/>
              </a:ext>
            </a:extLst>
          </p:cNvPr>
          <p:cNvPicPr>
            <a:picLocks noChangeAspect="1"/>
          </p:cNvPicPr>
          <p:nvPr userDrawn="1"/>
        </p:nvPicPr>
        <p:blipFill rotWithShape="1">
          <a:blip r:embed="rId16" cstate="hqprint">
            <a:alphaModFix amt="25000"/>
            <a:extLst>
              <a:ext uri="{28A0092B-C50C-407E-A947-70E740481C1C}">
                <a14:useLocalDpi xmlns:a14="http://schemas.microsoft.com/office/drawing/2010/main"/>
              </a:ext>
            </a:extLst>
          </a:blip>
          <a:srcRect/>
          <a:stretch/>
        </p:blipFill>
        <p:spPr>
          <a:xfrm>
            <a:off x="2747628" y="10721"/>
            <a:ext cx="6696744" cy="6710796"/>
          </a:xfrm>
          <a:prstGeom prst="rect">
            <a:avLst/>
          </a:prstGeom>
          <a:noFill/>
        </p:spPr>
      </p:pic>
      <p:sp>
        <p:nvSpPr>
          <p:cNvPr id="7" name="Rectangle 6"/>
          <p:cNvSpPr/>
          <p:nvPr/>
        </p:nvSpPr>
        <p:spPr bwMode="ltGray">
          <a:xfrm>
            <a:off x="1587" y="6583680"/>
            <a:ext cx="12188826" cy="274320"/>
          </a:xfrm>
          <a:prstGeom prst="rect">
            <a:avLst/>
          </a:prstGeom>
          <a:gradFill flip="none" rotWithShape="1">
            <a:gsLst>
              <a:gs pos="100000">
                <a:schemeClr val="tx2">
                  <a:lumMod val="75000"/>
                </a:schemeClr>
              </a:gs>
              <a:gs pos="0">
                <a:schemeClr val="tx2"/>
              </a:gs>
            </a:gsLst>
            <a:path path="circle">
              <a:fillToRect l="50000" t="50000" r="50000" b="50000"/>
            </a:path>
            <a:tileRect/>
          </a:gradFill>
          <a:ln w="9525" cap="flat" cmpd="sng" algn="ctr">
            <a:noFill/>
            <a:prstDash val="solid"/>
          </a:ln>
          <a:effectLst/>
        </p:spPr>
        <p:txBody>
          <a:bodyPr rtlCol="0" anchor="ctr"/>
          <a:lstStyle/>
          <a:p>
            <a:pPr marR="0" lvl="0" indent="0" algn="ctr" fontAlgn="auto">
              <a:lnSpc>
                <a:spcPct val="100000"/>
              </a:lnSpc>
              <a:spcBef>
                <a:spcPts val="0"/>
              </a:spcBef>
              <a:spcAft>
                <a:spcPts val="0"/>
              </a:spcAft>
              <a:buClrTx/>
              <a:buSzTx/>
              <a:buFontTx/>
              <a:buNone/>
              <a:tabLst/>
            </a:pPr>
            <a:endParaRPr kumimoji="0" b="0" i="0" u="none" strike="noStrike" kern="0" cap="none" spc="0" normalizeH="0" baseline="0">
              <a:ln>
                <a:noFill/>
              </a:ln>
              <a:solidFill>
                <a:prstClr val="white"/>
              </a:solidFill>
              <a:effectLst/>
              <a:uLnTx/>
              <a:uFillTx/>
              <a:latin typeface="Euphemia"/>
            </a:endParaRPr>
          </a:p>
        </p:txBody>
      </p:sp>
      <p:sp>
        <p:nvSpPr>
          <p:cNvPr id="8" name="Rectangle 7"/>
          <p:cNvSpPr/>
          <p:nvPr/>
        </p:nvSpPr>
        <p:spPr bwMode="white">
          <a:xfrm>
            <a:off x="1587" y="6583680"/>
            <a:ext cx="12188826" cy="4572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txBody>
          <a:bodyPr rtlCol="0" anchor="ctr"/>
          <a:lstStyle/>
          <a:p>
            <a:pPr algn="ctr"/>
            <a:endParaRPr/>
          </a:p>
        </p:txBody>
      </p:sp>
      <p:sp>
        <p:nvSpPr>
          <p:cNvPr id="2" name="Title Placeholder 1"/>
          <p:cNvSpPr>
            <a:spLocks noGrp="1"/>
          </p:cNvSpPr>
          <p:nvPr>
            <p:ph type="title"/>
          </p:nvPr>
        </p:nvSpPr>
        <p:spPr>
          <a:xfrm>
            <a:off x="1341120" y="467360"/>
            <a:ext cx="9509760" cy="1233424"/>
          </a:xfrm>
          <a:prstGeom prst="rect">
            <a:avLst/>
          </a:prstGeom>
        </p:spPr>
        <p:txBody>
          <a:bodyPr vert="horz" lIns="91440" tIns="45720" rIns="91440" bIns="45720" rtlCol="0" anchor="b">
            <a:normAutofit/>
          </a:bodyPr>
          <a:lstStyle/>
          <a:p>
            <a:r>
              <a:rPr lang="en-US"/>
              <a:t>Click to edit Master title style</a:t>
            </a:r>
            <a:endParaRPr/>
          </a:p>
        </p:txBody>
      </p:sp>
      <p:sp>
        <p:nvSpPr>
          <p:cNvPr id="3" name="Text Placeholder 2"/>
          <p:cNvSpPr>
            <a:spLocks noGrp="1"/>
          </p:cNvSpPr>
          <p:nvPr>
            <p:ph type="body" idx="1"/>
          </p:nvPr>
        </p:nvSpPr>
        <p:spPr>
          <a:xfrm>
            <a:off x="1341120" y="1901952"/>
            <a:ext cx="9509760" cy="412762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a:p>
        </p:txBody>
      </p:sp>
      <p:sp>
        <p:nvSpPr>
          <p:cNvPr id="5" name="Footer Placeholder 4"/>
          <p:cNvSpPr>
            <a:spLocks noGrp="1"/>
          </p:cNvSpPr>
          <p:nvPr>
            <p:ph type="ftr" sz="quarter" idx="3"/>
          </p:nvPr>
        </p:nvSpPr>
        <p:spPr>
          <a:xfrm>
            <a:off x="1341120" y="6601968"/>
            <a:ext cx="7159752" cy="237744"/>
          </a:xfrm>
          <a:prstGeom prst="rect">
            <a:avLst/>
          </a:prstGeom>
        </p:spPr>
        <p:txBody>
          <a:bodyPr vert="horz" lIns="91440" tIns="45720" rIns="91440" bIns="45720" rtlCol="0" anchor="ctr"/>
          <a:lstStyle>
            <a:lvl1pPr algn="l">
              <a:defRPr sz="1100" cap="all" baseline="0">
                <a:solidFill>
                  <a:schemeClr val="bg2"/>
                </a:solidFill>
              </a:defRPr>
            </a:lvl1pPr>
          </a:lstStyle>
          <a:p>
            <a:endParaRPr lang="en-US" dirty="0"/>
          </a:p>
        </p:txBody>
      </p:sp>
      <p:sp>
        <p:nvSpPr>
          <p:cNvPr id="4" name="Date Placeholder 3"/>
          <p:cNvSpPr>
            <a:spLocks noGrp="1"/>
          </p:cNvSpPr>
          <p:nvPr>
            <p:ph type="dt" sz="half" idx="2"/>
          </p:nvPr>
        </p:nvSpPr>
        <p:spPr>
          <a:xfrm>
            <a:off x="8875776" y="6601968"/>
            <a:ext cx="960120" cy="237744"/>
          </a:xfrm>
          <a:prstGeom prst="rect">
            <a:avLst/>
          </a:prstGeom>
        </p:spPr>
        <p:txBody>
          <a:bodyPr vert="horz" lIns="91440" tIns="45720" rIns="91440" bIns="45720" rtlCol="0" anchor="ctr"/>
          <a:lstStyle>
            <a:lvl1pPr algn="r">
              <a:defRPr sz="1100">
                <a:solidFill>
                  <a:schemeClr val="bg2"/>
                </a:solidFill>
              </a:defRPr>
            </a:lvl1pPr>
          </a:lstStyle>
          <a:p>
            <a:fld id="{45B773FC-0C70-4920-8F7E-80BF03C9A32D}" type="datetime1">
              <a:rPr lang="en-US" smtClean="0"/>
              <a:t>12/6/2022</a:t>
            </a:fld>
            <a:endParaRPr lang="en-US" dirty="0"/>
          </a:p>
        </p:txBody>
      </p:sp>
      <p:sp>
        <p:nvSpPr>
          <p:cNvPr id="6" name="Slide Number Placeholder 5"/>
          <p:cNvSpPr>
            <a:spLocks noGrp="1"/>
          </p:cNvSpPr>
          <p:nvPr>
            <p:ph type="sldNum" sz="quarter" idx="4"/>
          </p:nvPr>
        </p:nvSpPr>
        <p:spPr>
          <a:xfrm>
            <a:off x="10210800" y="6601968"/>
            <a:ext cx="640080" cy="237744"/>
          </a:xfrm>
          <a:prstGeom prst="rect">
            <a:avLst/>
          </a:prstGeom>
        </p:spPr>
        <p:txBody>
          <a:bodyPr vert="horz" lIns="91440" tIns="45720" rIns="91440" bIns="45720" rtlCol="0" anchor="ctr"/>
          <a:lstStyle>
            <a:lvl1pPr algn="r">
              <a:defRPr sz="1100">
                <a:solidFill>
                  <a:schemeClr val="bg2"/>
                </a:solidFill>
              </a:defRPr>
            </a:lvl1pPr>
          </a:lstStyle>
          <a:p>
            <a:fld id="{CA8D9AD5-F248-4919-864A-CFD76CC027D6}" type="slidenum">
              <a:rPr lang="en-US" smtClean="0"/>
              <a:pPr/>
              <a:t>‹nr.›</a:t>
            </a:fld>
            <a:endParaRPr lang="en-US" dirty="0"/>
          </a:p>
        </p:txBody>
      </p:sp>
      <p:pic>
        <p:nvPicPr>
          <p:cNvPr id="10" name="Picture 9">
            <a:extLst>
              <a:ext uri="{FF2B5EF4-FFF2-40B4-BE49-F238E27FC236}">
                <a16:creationId xmlns:a16="http://schemas.microsoft.com/office/drawing/2014/main" id="{7A1D7742-4DFC-4716-87E0-68A6F71092C5}"/>
              </a:ext>
            </a:extLst>
          </p:cNvPr>
          <p:cNvPicPr/>
          <p:nvPr userDrawn="1"/>
        </p:nvPicPr>
        <p:blipFill>
          <a:blip r:embed="rId17" cstate="screen">
            <a:biLevel thresh="25000"/>
            <a:extLst>
              <a:ext uri="{28A0092B-C50C-407E-A947-70E740481C1C}">
                <a14:useLocalDpi xmlns:a14="http://schemas.microsoft.com/office/drawing/2010/main"/>
              </a:ext>
            </a:extLst>
          </a:blip>
          <a:stretch>
            <a:fillRect/>
          </a:stretch>
        </p:blipFill>
        <p:spPr>
          <a:xfrm>
            <a:off x="8256240" y="6586308"/>
            <a:ext cx="3935760" cy="271692"/>
          </a:xfrm>
          <a:prstGeom prst="rect">
            <a:avLst/>
          </a:prstGeom>
          <a:noFill/>
        </p:spPr>
      </p:pic>
    </p:spTree>
    <p:extLst>
      <p:ext uri="{BB962C8B-B14F-4D97-AF65-F5344CB8AC3E}">
        <p14:creationId xmlns:p14="http://schemas.microsoft.com/office/powerpoint/2010/main" val="3087830389"/>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Lst>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hf hdr="0" ftr="0" dt="0"/>
  <p:txStyles>
    <p:titleStyle>
      <a:lvl1pPr marL="0" indent="0" algn="l" defTabSz="914400" rtl="0" eaLnBrk="1" latinLnBrk="0" hangingPunct="1">
        <a:lnSpc>
          <a:spcPct val="90000"/>
        </a:lnSpc>
        <a:spcBef>
          <a:spcPct val="0"/>
        </a:spcBef>
        <a:buFont typeface="Arial" pitchFamily="34" charset="0"/>
        <a:buNone/>
        <a:defRPr sz="3400" kern="1200">
          <a:solidFill>
            <a:schemeClr val="tx2">
              <a:lumMod val="75000"/>
            </a:schemeClr>
          </a:solidFill>
          <a:latin typeface="+mj-lt"/>
          <a:ea typeface="+mj-ea"/>
          <a:cs typeface="+mj-cs"/>
        </a:defRPr>
      </a:lvl1pPr>
    </p:titleStyle>
    <p:bodyStyle>
      <a:lvl1pPr marL="274320" indent="-228600" algn="l" defTabSz="914400" rtl="0" eaLnBrk="1" latinLnBrk="0" hangingPunct="1">
        <a:lnSpc>
          <a:spcPct val="90000"/>
        </a:lnSpc>
        <a:spcBef>
          <a:spcPts val="1800"/>
        </a:spcBef>
        <a:buClr>
          <a:schemeClr val="tx2"/>
        </a:buClr>
        <a:buSzPct val="80000"/>
        <a:buFont typeface="Wingdings" pitchFamily="2" charset="2"/>
        <a:buChar char="§"/>
        <a:defRPr sz="2000" kern="1200">
          <a:solidFill>
            <a:schemeClr val="tx2"/>
          </a:solidFill>
          <a:latin typeface="+mn-lt"/>
          <a:ea typeface="+mn-ea"/>
          <a:cs typeface="+mn-cs"/>
        </a:defRPr>
      </a:lvl1pPr>
      <a:lvl2pPr marL="594360" indent="-228600" algn="l" defTabSz="914400" rtl="0" eaLnBrk="1" latinLnBrk="0" hangingPunct="1">
        <a:lnSpc>
          <a:spcPct val="90000"/>
        </a:lnSpc>
        <a:spcBef>
          <a:spcPts val="1000"/>
        </a:spcBef>
        <a:buClr>
          <a:schemeClr val="tx2"/>
        </a:buClr>
        <a:buSzPct val="80000"/>
        <a:buFont typeface="Wingdings" pitchFamily="2" charset="2"/>
        <a:buChar char="§"/>
        <a:defRPr sz="1800" kern="1200">
          <a:solidFill>
            <a:schemeClr val="tx2"/>
          </a:solidFill>
          <a:latin typeface="+mn-lt"/>
          <a:ea typeface="+mn-ea"/>
          <a:cs typeface="+mn-cs"/>
        </a:defRPr>
      </a:lvl2pPr>
      <a:lvl3pPr marL="914400" indent="-228600" algn="l" defTabSz="914400" rtl="0" eaLnBrk="1" latinLnBrk="0" hangingPunct="1">
        <a:lnSpc>
          <a:spcPct val="90000"/>
        </a:lnSpc>
        <a:spcBef>
          <a:spcPts val="800"/>
        </a:spcBef>
        <a:buClr>
          <a:schemeClr val="tx2"/>
        </a:buClr>
        <a:buSzPct val="80000"/>
        <a:buFont typeface="Wingdings" pitchFamily="2" charset="2"/>
        <a:buChar char="§"/>
        <a:defRPr sz="1600" kern="1200">
          <a:solidFill>
            <a:schemeClr val="tx2"/>
          </a:solidFill>
          <a:latin typeface="+mn-lt"/>
          <a:ea typeface="+mn-ea"/>
          <a:cs typeface="+mn-cs"/>
        </a:defRPr>
      </a:lvl3pPr>
      <a:lvl4pPr marL="123444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4pPr>
      <a:lvl5pPr marL="1554480" indent="-228600" algn="l" defTabSz="914400" rtl="0" eaLnBrk="1" latinLnBrk="0" hangingPunct="1">
        <a:lnSpc>
          <a:spcPct val="90000"/>
        </a:lnSpc>
        <a:spcBef>
          <a:spcPts val="800"/>
        </a:spcBef>
        <a:buClr>
          <a:schemeClr val="tx2"/>
        </a:buClr>
        <a:buSzPct val="80000"/>
        <a:buFont typeface="Wingdings" pitchFamily="2" charset="2"/>
        <a:buChar char="§"/>
        <a:defRPr sz="1400" kern="1200">
          <a:solidFill>
            <a:schemeClr val="tx2"/>
          </a:solidFill>
          <a:latin typeface="+mn-lt"/>
          <a:ea typeface="+mn-ea"/>
          <a:cs typeface="+mn-cs"/>
        </a:defRPr>
      </a:lvl5pPr>
      <a:lvl6pPr marL="1874520" indent="-228600" algn="l" defTabSz="914400" rtl="0" eaLnBrk="1" latinLnBrk="0" hangingPunct="1">
        <a:lnSpc>
          <a:spcPct val="90000"/>
        </a:lnSpc>
        <a:spcBef>
          <a:spcPts val="800"/>
        </a:spcBef>
        <a:buSzPct val="80000"/>
        <a:buFont typeface="Wingdings" pitchFamily="2" charset="2"/>
        <a:buChar char="§"/>
        <a:defRPr sz="1400" kern="1200">
          <a:solidFill>
            <a:schemeClr val="tx2"/>
          </a:solidFill>
          <a:latin typeface="+mn-lt"/>
          <a:ea typeface="+mn-ea"/>
          <a:cs typeface="+mn-cs"/>
        </a:defRPr>
      </a:lvl6pPr>
      <a:lvl7pPr marL="219456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7pPr>
      <a:lvl8pPr marL="251460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8pPr>
      <a:lvl9pPr marL="2834640" indent="-228600" algn="l" defTabSz="914400" rtl="0" eaLnBrk="1" latinLnBrk="0" hangingPunct="1">
        <a:lnSpc>
          <a:spcPct val="90000"/>
        </a:lnSpc>
        <a:spcBef>
          <a:spcPts val="800"/>
        </a:spcBef>
        <a:buSzPct val="80000"/>
        <a:buFont typeface="Wingdings" pitchFamily="2" charset="2"/>
        <a:buChar char="§"/>
        <a:defRPr sz="1400" kern="1200" baseline="0">
          <a:solidFill>
            <a:schemeClr val="tx2"/>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360">
          <p15:clr>
            <a:srgbClr val="F26B43"/>
          </p15:clr>
        </p15:guide>
        <p15:guide id="2" pos="4040">
          <p15:clr>
            <a:srgbClr val="F26B43"/>
          </p15:clr>
        </p15:guide>
      </p15:sldGuideLst>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5" Type="http://schemas.openxmlformats.org/officeDocument/2006/relationships/image" Target="../media/image8.png"/><Relationship Id="rId4"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9.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image" Target="../media/image10.png"/><Relationship Id="rId1" Type="http://schemas.openxmlformats.org/officeDocument/2006/relationships/slideLayout" Target="../slideLayouts/slideLayout2.xml"/><Relationship Id="rId5" Type="http://schemas.openxmlformats.org/officeDocument/2006/relationships/image" Target="../media/image13.png"/><Relationship Id="rId4" Type="http://schemas.openxmlformats.org/officeDocument/2006/relationships/image" Target="../media/image12.png"/></Relationships>
</file>

<file path=ppt/slides/_rels/slide6.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1703513" y="5069861"/>
            <a:ext cx="10081120" cy="1697970"/>
          </a:xfrm>
        </p:spPr>
        <p:txBody>
          <a:bodyPr>
            <a:noAutofit/>
          </a:bodyPr>
          <a:lstStyle/>
          <a:p>
            <a:r>
              <a:rPr lang="en-US" sz="4000" dirty="0"/>
              <a:t>Tech neutrality: Option 3 or Option 4</a:t>
            </a:r>
            <a:br>
              <a:rPr lang="en-US" sz="4000" dirty="0"/>
            </a:br>
            <a:endParaRPr lang="en-US" sz="4000" dirty="0"/>
          </a:p>
        </p:txBody>
      </p:sp>
      <p:pic>
        <p:nvPicPr>
          <p:cNvPr id="8" name="Picture 7">
            <a:extLst>
              <a:ext uri="{FF2B5EF4-FFF2-40B4-BE49-F238E27FC236}">
                <a16:creationId xmlns:a16="http://schemas.microsoft.com/office/drawing/2014/main" id="{F3B7D6F7-E96F-4D71-8C1B-BE6AC4FE18B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63352" y="5069861"/>
            <a:ext cx="1595078" cy="1595078"/>
          </a:xfrm>
          <a:prstGeom prst="rect">
            <a:avLst/>
          </a:prstGeom>
        </p:spPr>
      </p:pic>
      <p:pic>
        <p:nvPicPr>
          <p:cNvPr id="6" name="Picture 5">
            <a:extLst>
              <a:ext uri="{FF2B5EF4-FFF2-40B4-BE49-F238E27FC236}">
                <a16:creationId xmlns:a16="http://schemas.microsoft.com/office/drawing/2014/main" id="{83BBFFF2-AF09-41C2-A785-3214DDC7E968}"/>
              </a:ext>
            </a:extLst>
          </p:cNvPr>
          <p:cNvPicPr/>
          <p:nvPr/>
        </p:nvPicPr>
        <p:blipFill>
          <a:blip r:embed="rId4" cstate="screen">
            <a:biLevel thresh="25000"/>
            <a:extLst>
              <a:ext uri="{28A0092B-C50C-407E-A947-70E740481C1C}">
                <a14:useLocalDpi xmlns:a14="http://schemas.microsoft.com/office/drawing/2010/main"/>
              </a:ext>
            </a:extLst>
          </a:blip>
          <a:stretch>
            <a:fillRect/>
          </a:stretch>
        </p:blipFill>
        <p:spPr>
          <a:xfrm>
            <a:off x="5568950" y="6400800"/>
            <a:ext cx="6623050" cy="457200"/>
          </a:xfrm>
          <a:prstGeom prst="rect">
            <a:avLst/>
          </a:prstGeom>
          <a:noFill/>
        </p:spPr>
      </p:pic>
      <p:pic>
        <p:nvPicPr>
          <p:cNvPr id="4" name="Picture 3">
            <a:extLst>
              <a:ext uri="{FF2B5EF4-FFF2-40B4-BE49-F238E27FC236}">
                <a16:creationId xmlns:a16="http://schemas.microsoft.com/office/drawing/2014/main" id="{E3B98B89-35A6-CA81-9249-5CA179B9E956}"/>
              </a:ext>
            </a:extLst>
          </p:cNvPr>
          <p:cNvPicPr>
            <a:picLocks noChangeAspect="1"/>
          </p:cNvPicPr>
          <p:nvPr/>
        </p:nvPicPr>
        <p:blipFill>
          <a:blip r:embed="rId5"/>
          <a:stretch>
            <a:fillRect/>
          </a:stretch>
        </p:blipFill>
        <p:spPr>
          <a:xfrm>
            <a:off x="0" y="0"/>
            <a:ext cx="12192000" cy="4175760"/>
          </a:xfrm>
          <a:prstGeom prst="rect">
            <a:avLst/>
          </a:prstGeom>
        </p:spPr>
      </p:pic>
      <p:sp>
        <p:nvSpPr>
          <p:cNvPr id="3" name="Tekstvak 2">
            <a:extLst>
              <a:ext uri="{FF2B5EF4-FFF2-40B4-BE49-F238E27FC236}">
                <a16:creationId xmlns:a16="http://schemas.microsoft.com/office/drawing/2014/main" id="{20E2563C-38E6-496D-8553-9DC21D6A08E7}"/>
              </a:ext>
            </a:extLst>
          </p:cNvPr>
          <p:cNvSpPr txBox="1"/>
          <p:nvPr/>
        </p:nvSpPr>
        <p:spPr>
          <a:xfrm>
            <a:off x="2876550" y="6398499"/>
            <a:ext cx="1818126" cy="369332"/>
          </a:xfrm>
          <a:prstGeom prst="rect">
            <a:avLst/>
          </a:prstGeom>
          <a:noFill/>
        </p:spPr>
        <p:txBody>
          <a:bodyPr wrap="none" rtlCol="0">
            <a:spAutoFit/>
          </a:bodyPr>
          <a:lstStyle/>
          <a:p>
            <a:r>
              <a:rPr lang="nl-NL" dirty="0">
                <a:solidFill>
                  <a:schemeClr val="bg1"/>
                </a:solidFill>
              </a:rPr>
              <a:t>VRU-Proxi-26-06</a:t>
            </a:r>
          </a:p>
        </p:txBody>
      </p:sp>
    </p:spTree>
    <p:extLst>
      <p:ext uri="{BB962C8B-B14F-4D97-AF65-F5344CB8AC3E}">
        <p14:creationId xmlns:p14="http://schemas.microsoft.com/office/powerpoint/2010/main" val="2798809327"/>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A0C061-190F-59A1-CBC3-9CD437ECABC7}"/>
              </a:ext>
            </a:extLst>
          </p:cNvPr>
          <p:cNvSpPr>
            <a:spLocks noGrp="1"/>
          </p:cNvSpPr>
          <p:nvPr>
            <p:ph type="title"/>
          </p:nvPr>
        </p:nvSpPr>
        <p:spPr/>
        <p:txBody>
          <a:bodyPr>
            <a:normAutofit/>
          </a:bodyPr>
          <a:lstStyle/>
          <a:p>
            <a:r>
              <a:rPr lang="en-GB" dirty="0"/>
              <a:t>What are the criteria by which we should judge?</a:t>
            </a:r>
          </a:p>
        </p:txBody>
      </p:sp>
      <p:sp>
        <p:nvSpPr>
          <p:cNvPr id="3" name="Content Placeholder 2">
            <a:extLst>
              <a:ext uri="{FF2B5EF4-FFF2-40B4-BE49-F238E27FC236}">
                <a16:creationId xmlns:a16="http://schemas.microsoft.com/office/drawing/2014/main" id="{3F05BDAB-E035-3B5D-8FD8-613547FEEC72}"/>
              </a:ext>
            </a:extLst>
          </p:cNvPr>
          <p:cNvSpPr>
            <a:spLocks noGrp="1"/>
          </p:cNvSpPr>
          <p:nvPr>
            <p:ph idx="1"/>
          </p:nvPr>
        </p:nvSpPr>
        <p:spPr>
          <a:xfrm>
            <a:off x="1341120" y="1340768"/>
            <a:ext cx="9509760" cy="4917989"/>
          </a:xfrm>
        </p:spPr>
        <p:txBody>
          <a:bodyPr>
            <a:normAutofit/>
          </a:bodyPr>
          <a:lstStyle/>
          <a:p>
            <a:r>
              <a:rPr lang="en-GB" dirty="0"/>
              <a:t>Degree of incentive to produce design changes that benefit the intended collision types</a:t>
            </a:r>
          </a:p>
          <a:p>
            <a:r>
              <a:rPr lang="en-GB" dirty="0"/>
              <a:t>Insensitivity of method to design changes that do not substantially affect safety in close proximity manoeuvres (e.g. moving A-pillars)</a:t>
            </a:r>
          </a:p>
          <a:p>
            <a:r>
              <a:rPr lang="en-GB" dirty="0"/>
              <a:t>Accuracy with which we can set new limit values at the same level of stringency as the regulated method</a:t>
            </a:r>
          </a:p>
        </p:txBody>
      </p:sp>
      <p:sp>
        <p:nvSpPr>
          <p:cNvPr id="4" name="Slide Number Placeholder 3">
            <a:extLst>
              <a:ext uri="{FF2B5EF4-FFF2-40B4-BE49-F238E27FC236}">
                <a16:creationId xmlns:a16="http://schemas.microsoft.com/office/drawing/2014/main" id="{D439E1AD-F28C-5175-6B09-3A9D66D0A69E}"/>
              </a:ext>
            </a:extLst>
          </p:cNvPr>
          <p:cNvSpPr>
            <a:spLocks noGrp="1"/>
          </p:cNvSpPr>
          <p:nvPr>
            <p:ph type="sldNum" sz="quarter" idx="12"/>
          </p:nvPr>
        </p:nvSpPr>
        <p:spPr/>
        <p:txBody>
          <a:bodyPr/>
          <a:lstStyle/>
          <a:p>
            <a:fld id="{CA8D9AD5-F248-4919-864A-CFD76CC027D6}" type="slidenum">
              <a:rPr lang="en-GB" smtClean="0"/>
              <a:t>2</a:t>
            </a:fld>
            <a:endParaRPr lang="en-GB" dirty="0"/>
          </a:p>
        </p:txBody>
      </p:sp>
    </p:spTree>
    <p:extLst>
      <p:ext uri="{BB962C8B-B14F-4D97-AF65-F5344CB8AC3E}">
        <p14:creationId xmlns:p14="http://schemas.microsoft.com/office/powerpoint/2010/main" val="240270604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6FF552-96F5-ED2C-F5F6-DBC44B7E3DFD}"/>
              </a:ext>
            </a:extLst>
          </p:cNvPr>
          <p:cNvSpPr>
            <a:spLocks noGrp="1"/>
          </p:cNvSpPr>
          <p:nvPr>
            <p:ph type="title"/>
          </p:nvPr>
        </p:nvSpPr>
        <p:spPr/>
        <p:txBody>
          <a:bodyPr/>
          <a:lstStyle/>
          <a:p>
            <a:r>
              <a:rPr lang="en-GB" dirty="0"/>
              <a:t>Incentive to change design in a beneficial way</a:t>
            </a:r>
          </a:p>
        </p:txBody>
      </p:sp>
      <p:sp>
        <p:nvSpPr>
          <p:cNvPr id="3" name="Content Placeholder 2">
            <a:extLst>
              <a:ext uri="{FF2B5EF4-FFF2-40B4-BE49-F238E27FC236}">
                <a16:creationId xmlns:a16="http://schemas.microsoft.com/office/drawing/2014/main" id="{104DE95A-90B8-6E4D-99F8-4A4AADD5D84D}"/>
              </a:ext>
            </a:extLst>
          </p:cNvPr>
          <p:cNvSpPr>
            <a:spLocks noGrp="1"/>
          </p:cNvSpPr>
          <p:nvPr>
            <p:ph idx="1"/>
          </p:nvPr>
        </p:nvSpPr>
        <p:spPr>
          <a:xfrm>
            <a:off x="311310" y="1323013"/>
            <a:ext cx="6773070" cy="4688811"/>
          </a:xfrm>
        </p:spPr>
        <p:txBody>
          <a:bodyPr>
            <a:normAutofit fontScale="85000" lnSpcReduction="20000"/>
          </a:bodyPr>
          <a:lstStyle/>
          <a:p>
            <a:r>
              <a:rPr lang="en-GB" dirty="0"/>
              <a:t>Improvements in all areas of the assessment volume are to be welcomed. They will all improve safety in at least one of the moving off from rest crash type or the low speed turn across VRU path crash type</a:t>
            </a:r>
          </a:p>
          <a:p>
            <a:r>
              <a:rPr lang="en-GB" dirty="0"/>
              <a:t>Reason for the limit to each side is to ensure both crash types benefit from improvements not only the low speed turns where design changes might not be as difficult</a:t>
            </a:r>
          </a:p>
          <a:p>
            <a:r>
              <a:rPr lang="en-GB" dirty="0"/>
              <a:t>Focus on tech neutrality has been the frontal limit value only, with a view to ensuring benefit in moving off from rest collisions (As R159).</a:t>
            </a:r>
          </a:p>
          <a:p>
            <a:r>
              <a:rPr lang="en-GB" dirty="0"/>
              <a:t>Most collisions involve slow moving elderly VRU who will not be far outside the vehicle path at the moment the driver needs to see them</a:t>
            </a:r>
          </a:p>
          <a:p>
            <a:r>
              <a:rPr lang="en-GB" dirty="0"/>
              <a:t>A smaller number of cases will involve faster moving VRUs, in unusual situations etc. Visibility at wider lateral separation is relevant, but less important to moving off collisions</a:t>
            </a:r>
          </a:p>
          <a:p>
            <a:r>
              <a:rPr lang="en-GB" dirty="0"/>
              <a:t>That same area (front and wide to nearside) remains important for nearside turn collisions but volume in this area does count towards both side view and total view in all 3 methods (regulated, option 3, option 4)</a:t>
            </a:r>
          </a:p>
        </p:txBody>
      </p:sp>
      <p:sp>
        <p:nvSpPr>
          <p:cNvPr id="4" name="Slide Number Placeholder 3">
            <a:extLst>
              <a:ext uri="{FF2B5EF4-FFF2-40B4-BE49-F238E27FC236}">
                <a16:creationId xmlns:a16="http://schemas.microsoft.com/office/drawing/2014/main" id="{2BCFA425-5247-8873-F5CF-AB3A719DE19E}"/>
              </a:ext>
            </a:extLst>
          </p:cNvPr>
          <p:cNvSpPr>
            <a:spLocks noGrp="1"/>
          </p:cNvSpPr>
          <p:nvPr>
            <p:ph type="sldNum" sz="quarter" idx="12"/>
          </p:nvPr>
        </p:nvSpPr>
        <p:spPr/>
        <p:txBody>
          <a:bodyPr/>
          <a:lstStyle/>
          <a:p>
            <a:fld id="{CA8D9AD5-F248-4919-864A-CFD76CC027D6}" type="slidenum">
              <a:rPr lang="en-GB" smtClean="0"/>
              <a:t>3</a:t>
            </a:fld>
            <a:endParaRPr lang="en-GB" dirty="0"/>
          </a:p>
        </p:txBody>
      </p:sp>
      <p:pic>
        <p:nvPicPr>
          <p:cNvPr id="5" name="Picture 4">
            <a:extLst>
              <a:ext uri="{FF2B5EF4-FFF2-40B4-BE49-F238E27FC236}">
                <a16:creationId xmlns:a16="http://schemas.microsoft.com/office/drawing/2014/main" id="{3A655D68-41D4-D098-3E38-2C9797F816FE}"/>
              </a:ext>
            </a:extLst>
          </p:cNvPr>
          <p:cNvPicPr>
            <a:picLocks noChangeAspect="1"/>
          </p:cNvPicPr>
          <p:nvPr/>
        </p:nvPicPr>
        <p:blipFill>
          <a:blip r:embed="rId2"/>
          <a:stretch>
            <a:fillRect/>
          </a:stretch>
        </p:blipFill>
        <p:spPr>
          <a:xfrm>
            <a:off x="6913208" y="1903045"/>
            <a:ext cx="5231443" cy="2642322"/>
          </a:xfrm>
          <a:prstGeom prst="rect">
            <a:avLst/>
          </a:prstGeom>
        </p:spPr>
      </p:pic>
    </p:spTree>
    <p:extLst>
      <p:ext uri="{BB962C8B-B14F-4D97-AF65-F5344CB8AC3E}">
        <p14:creationId xmlns:p14="http://schemas.microsoft.com/office/powerpoint/2010/main" val="1215989226"/>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B343041-F2D8-9473-0E2B-4A127309B8BD}"/>
              </a:ext>
            </a:extLst>
          </p:cNvPr>
          <p:cNvSpPr>
            <a:spLocks noGrp="1"/>
          </p:cNvSpPr>
          <p:nvPr>
            <p:ph type="title"/>
          </p:nvPr>
        </p:nvSpPr>
        <p:spPr/>
        <p:txBody>
          <a:bodyPr>
            <a:normAutofit fontScale="90000"/>
          </a:bodyPr>
          <a:lstStyle/>
          <a:p>
            <a:r>
              <a:rPr lang="en-GB" dirty="0"/>
              <a:t>Changes to side window view to improve score in assessment against frontal limit</a:t>
            </a:r>
          </a:p>
        </p:txBody>
      </p:sp>
      <p:sp>
        <p:nvSpPr>
          <p:cNvPr id="3" name="Content Placeholder 2">
            <a:extLst>
              <a:ext uri="{FF2B5EF4-FFF2-40B4-BE49-F238E27FC236}">
                <a16:creationId xmlns:a16="http://schemas.microsoft.com/office/drawing/2014/main" id="{12BFF375-46BA-DFDA-187E-6BF7F5CDED19}"/>
              </a:ext>
            </a:extLst>
          </p:cNvPr>
          <p:cNvSpPr>
            <a:spLocks noGrp="1"/>
          </p:cNvSpPr>
          <p:nvPr>
            <p:ph idx="1"/>
          </p:nvPr>
        </p:nvSpPr>
        <p:spPr>
          <a:xfrm>
            <a:off x="292963" y="1340768"/>
            <a:ext cx="5184559" cy="4688811"/>
          </a:xfrm>
        </p:spPr>
        <p:txBody>
          <a:bodyPr>
            <a:normAutofit fontScale="85000" lnSpcReduction="20000"/>
          </a:bodyPr>
          <a:lstStyle/>
          <a:p>
            <a:r>
              <a:rPr lang="en-GB" dirty="0"/>
              <a:t>Side view limit for urban vehicles already gives incentive to manufacturers to improve side window design, mirrors etc</a:t>
            </a:r>
          </a:p>
          <a:p>
            <a:r>
              <a:rPr lang="en-GB" dirty="0"/>
              <a:t>Total view limit gives incentive to improve side window for all vehicles</a:t>
            </a:r>
          </a:p>
          <a:p>
            <a:r>
              <a:rPr lang="en-GB" dirty="0"/>
              <a:t>In option 3 a further incentive is added to improve side view via the front view limit</a:t>
            </a:r>
          </a:p>
          <a:p>
            <a:r>
              <a:rPr lang="en-GB" dirty="0"/>
              <a:t>The area of vision improved, in relation to moving off collisions, is less important than areas nearer the vehicle path, but not irrelevant</a:t>
            </a:r>
          </a:p>
          <a:p>
            <a:r>
              <a:rPr lang="en-GB" dirty="0"/>
              <a:t>Is this fair? </a:t>
            </a:r>
          </a:p>
          <a:p>
            <a:r>
              <a:rPr lang="en-GB" dirty="0"/>
              <a:t>Does this reduce the incentive to take measures on the front window (e.g. reduced height, less fascia intrusion) given such improvement may be more technically &amp; economically challenging?</a:t>
            </a:r>
          </a:p>
          <a:p>
            <a:r>
              <a:rPr lang="en-GB" dirty="0"/>
              <a:t>Does it make it easier for industry to pass the regulated level of stringency?</a:t>
            </a:r>
          </a:p>
        </p:txBody>
      </p:sp>
      <p:sp>
        <p:nvSpPr>
          <p:cNvPr id="4" name="Slide Number Placeholder 3">
            <a:extLst>
              <a:ext uri="{FF2B5EF4-FFF2-40B4-BE49-F238E27FC236}">
                <a16:creationId xmlns:a16="http://schemas.microsoft.com/office/drawing/2014/main" id="{22C40E8E-099D-D535-DE93-83AD554309EA}"/>
              </a:ext>
            </a:extLst>
          </p:cNvPr>
          <p:cNvSpPr>
            <a:spLocks noGrp="1"/>
          </p:cNvSpPr>
          <p:nvPr>
            <p:ph type="sldNum" sz="quarter" idx="12"/>
          </p:nvPr>
        </p:nvSpPr>
        <p:spPr/>
        <p:txBody>
          <a:bodyPr/>
          <a:lstStyle/>
          <a:p>
            <a:fld id="{CA8D9AD5-F248-4919-864A-CFD76CC027D6}" type="slidenum">
              <a:rPr lang="en-GB" smtClean="0"/>
              <a:t>4</a:t>
            </a:fld>
            <a:endParaRPr lang="en-GB" dirty="0"/>
          </a:p>
        </p:txBody>
      </p:sp>
      <p:pic>
        <p:nvPicPr>
          <p:cNvPr id="6" name="Picture 5">
            <a:extLst>
              <a:ext uri="{FF2B5EF4-FFF2-40B4-BE49-F238E27FC236}">
                <a16:creationId xmlns:a16="http://schemas.microsoft.com/office/drawing/2014/main" id="{E754A626-EBE0-9D11-37FA-01D71D889BA9}"/>
              </a:ext>
            </a:extLst>
          </p:cNvPr>
          <p:cNvPicPr>
            <a:picLocks noChangeAspect="1"/>
          </p:cNvPicPr>
          <p:nvPr/>
        </p:nvPicPr>
        <p:blipFill>
          <a:blip r:embed="rId2"/>
          <a:stretch>
            <a:fillRect/>
          </a:stretch>
        </p:blipFill>
        <p:spPr>
          <a:xfrm>
            <a:off x="7048500" y="2459355"/>
            <a:ext cx="3162300" cy="1533525"/>
          </a:xfrm>
          <a:prstGeom prst="rect">
            <a:avLst/>
          </a:prstGeom>
        </p:spPr>
      </p:pic>
      <p:cxnSp>
        <p:nvCxnSpPr>
          <p:cNvPr id="16" name="Straight Arrow Connector 15">
            <a:extLst>
              <a:ext uri="{FF2B5EF4-FFF2-40B4-BE49-F238E27FC236}">
                <a16:creationId xmlns:a16="http://schemas.microsoft.com/office/drawing/2014/main" id="{C4E99466-F653-5502-04CC-B42636F8C860}"/>
              </a:ext>
            </a:extLst>
          </p:cNvPr>
          <p:cNvCxnSpPr/>
          <p:nvPr/>
        </p:nvCxnSpPr>
        <p:spPr>
          <a:xfrm flipH="1">
            <a:off x="9919872" y="3080552"/>
            <a:ext cx="941033"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7" name="TextBox 16">
            <a:extLst>
              <a:ext uri="{FF2B5EF4-FFF2-40B4-BE49-F238E27FC236}">
                <a16:creationId xmlns:a16="http://schemas.microsoft.com/office/drawing/2014/main" id="{CB887FCC-16C7-D277-F448-017B851135D2}"/>
              </a:ext>
            </a:extLst>
          </p:cNvPr>
          <p:cNvSpPr txBox="1"/>
          <p:nvPr/>
        </p:nvSpPr>
        <p:spPr>
          <a:xfrm>
            <a:off x="10960926" y="2572720"/>
            <a:ext cx="1221736" cy="1015663"/>
          </a:xfrm>
          <a:prstGeom prst="rect">
            <a:avLst/>
          </a:prstGeom>
          <a:noFill/>
        </p:spPr>
        <p:txBody>
          <a:bodyPr wrap="square" rtlCol="0">
            <a:spAutoFit/>
          </a:bodyPr>
          <a:lstStyle/>
          <a:p>
            <a:r>
              <a:rPr lang="en-GB" sz="1200" dirty="0"/>
              <a:t>Volume gained from side window counted against front limit</a:t>
            </a:r>
          </a:p>
        </p:txBody>
      </p:sp>
      <p:pic>
        <p:nvPicPr>
          <p:cNvPr id="19" name="Picture 18">
            <a:extLst>
              <a:ext uri="{FF2B5EF4-FFF2-40B4-BE49-F238E27FC236}">
                <a16:creationId xmlns:a16="http://schemas.microsoft.com/office/drawing/2014/main" id="{42EA5C20-C000-5F5D-A0AA-6A73C21BBE3C}"/>
              </a:ext>
            </a:extLst>
          </p:cNvPr>
          <p:cNvPicPr>
            <a:picLocks noChangeAspect="1"/>
          </p:cNvPicPr>
          <p:nvPr/>
        </p:nvPicPr>
        <p:blipFill>
          <a:blip r:embed="rId3"/>
          <a:stretch>
            <a:fillRect/>
          </a:stretch>
        </p:blipFill>
        <p:spPr>
          <a:xfrm>
            <a:off x="7939135" y="741708"/>
            <a:ext cx="2271665" cy="1683741"/>
          </a:xfrm>
          <a:prstGeom prst="rect">
            <a:avLst/>
          </a:prstGeom>
        </p:spPr>
      </p:pic>
      <p:sp>
        <p:nvSpPr>
          <p:cNvPr id="20" name="TextBox 19">
            <a:extLst>
              <a:ext uri="{FF2B5EF4-FFF2-40B4-BE49-F238E27FC236}">
                <a16:creationId xmlns:a16="http://schemas.microsoft.com/office/drawing/2014/main" id="{F772AE81-4D93-F472-6FF4-9138EBCF6227}"/>
              </a:ext>
            </a:extLst>
          </p:cNvPr>
          <p:cNvSpPr txBox="1"/>
          <p:nvPr/>
        </p:nvSpPr>
        <p:spPr>
          <a:xfrm>
            <a:off x="10960926" y="891080"/>
            <a:ext cx="1221736" cy="1384995"/>
          </a:xfrm>
          <a:prstGeom prst="rect">
            <a:avLst/>
          </a:prstGeom>
          <a:noFill/>
        </p:spPr>
        <p:txBody>
          <a:bodyPr wrap="square" rtlCol="0">
            <a:spAutoFit/>
          </a:bodyPr>
          <a:lstStyle/>
          <a:p>
            <a:r>
              <a:rPr lang="en-GB" sz="1200" dirty="0"/>
              <a:t>Volume gained from side window counts only for side limit value and total by definition</a:t>
            </a:r>
          </a:p>
        </p:txBody>
      </p:sp>
      <p:sp>
        <p:nvSpPr>
          <p:cNvPr id="21" name="TextBox 20">
            <a:extLst>
              <a:ext uri="{FF2B5EF4-FFF2-40B4-BE49-F238E27FC236}">
                <a16:creationId xmlns:a16="http://schemas.microsoft.com/office/drawing/2014/main" id="{39E1A47F-1323-51B3-BBD8-2159797E46A1}"/>
              </a:ext>
            </a:extLst>
          </p:cNvPr>
          <p:cNvSpPr txBox="1"/>
          <p:nvPr/>
        </p:nvSpPr>
        <p:spPr>
          <a:xfrm>
            <a:off x="6312023" y="1583578"/>
            <a:ext cx="1198486" cy="369332"/>
          </a:xfrm>
          <a:prstGeom prst="rect">
            <a:avLst/>
          </a:prstGeom>
          <a:noFill/>
        </p:spPr>
        <p:txBody>
          <a:bodyPr wrap="square" rtlCol="0">
            <a:spAutoFit/>
          </a:bodyPr>
          <a:lstStyle/>
          <a:p>
            <a:r>
              <a:rPr lang="en-GB" dirty="0">
                <a:solidFill>
                  <a:srgbClr val="00B0F0"/>
                </a:solidFill>
              </a:rPr>
              <a:t>Regulated</a:t>
            </a:r>
          </a:p>
        </p:txBody>
      </p:sp>
      <p:sp>
        <p:nvSpPr>
          <p:cNvPr id="22" name="TextBox 21">
            <a:extLst>
              <a:ext uri="{FF2B5EF4-FFF2-40B4-BE49-F238E27FC236}">
                <a16:creationId xmlns:a16="http://schemas.microsoft.com/office/drawing/2014/main" id="{FFD3B11B-D0DF-6766-EE61-B8628BEA5844}"/>
              </a:ext>
            </a:extLst>
          </p:cNvPr>
          <p:cNvSpPr txBox="1"/>
          <p:nvPr/>
        </p:nvSpPr>
        <p:spPr>
          <a:xfrm>
            <a:off x="5663768" y="3080551"/>
            <a:ext cx="1198486" cy="369332"/>
          </a:xfrm>
          <a:prstGeom prst="rect">
            <a:avLst/>
          </a:prstGeom>
          <a:noFill/>
        </p:spPr>
        <p:txBody>
          <a:bodyPr wrap="square" rtlCol="0">
            <a:spAutoFit/>
          </a:bodyPr>
          <a:lstStyle/>
          <a:p>
            <a:r>
              <a:rPr lang="en-GB" dirty="0">
                <a:solidFill>
                  <a:srgbClr val="00B0F0"/>
                </a:solidFill>
              </a:rPr>
              <a:t>Option 3</a:t>
            </a:r>
          </a:p>
        </p:txBody>
      </p:sp>
      <p:pic>
        <p:nvPicPr>
          <p:cNvPr id="24" name="Picture 23">
            <a:extLst>
              <a:ext uri="{FF2B5EF4-FFF2-40B4-BE49-F238E27FC236}">
                <a16:creationId xmlns:a16="http://schemas.microsoft.com/office/drawing/2014/main" id="{585F04C1-854D-350F-B3B4-C8A4A9A1EEDE}"/>
              </a:ext>
            </a:extLst>
          </p:cNvPr>
          <p:cNvPicPr>
            <a:picLocks noChangeAspect="1"/>
          </p:cNvPicPr>
          <p:nvPr/>
        </p:nvPicPr>
        <p:blipFill>
          <a:blip r:embed="rId4"/>
          <a:stretch>
            <a:fillRect/>
          </a:stretch>
        </p:blipFill>
        <p:spPr>
          <a:xfrm>
            <a:off x="7048500" y="4308163"/>
            <a:ext cx="3181350" cy="1552575"/>
          </a:xfrm>
          <a:prstGeom prst="rect">
            <a:avLst/>
          </a:prstGeom>
        </p:spPr>
      </p:pic>
      <p:grpSp>
        <p:nvGrpSpPr>
          <p:cNvPr id="13" name="Group 12">
            <a:extLst>
              <a:ext uri="{FF2B5EF4-FFF2-40B4-BE49-F238E27FC236}">
                <a16:creationId xmlns:a16="http://schemas.microsoft.com/office/drawing/2014/main" id="{BD5F36F6-BC09-4C37-EB17-2D64F0F9EA48}"/>
              </a:ext>
            </a:extLst>
          </p:cNvPr>
          <p:cNvGrpSpPr/>
          <p:nvPr/>
        </p:nvGrpSpPr>
        <p:grpSpPr>
          <a:xfrm>
            <a:off x="7967060" y="4734110"/>
            <a:ext cx="2262790" cy="897470"/>
            <a:chOff x="9783192" y="1740023"/>
            <a:chExt cx="2262790" cy="897470"/>
          </a:xfrm>
        </p:grpSpPr>
        <p:cxnSp>
          <p:nvCxnSpPr>
            <p:cNvPr id="8" name="Straight Connector 7">
              <a:extLst>
                <a:ext uri="{FF2B5EF4-FFF2-40B4-BE49-F238E27FC236}">
                  <a16:creationId xmlns:a16="http://schemas.microsoft.com/office/drawing/2014/main" id="{4A2CEA19-F25B-28FA-2D31-F0FE4536A756}"/>
                </a:ext>
              </a:extLst>
            </p:cNvPr>
            <p:cNvCxnSpPr>
              <a:cxnSpLocks/>
            </p:cNvCxnSpPr>
            <p:nvPr/>
          </p:nvCxnSpPr>
          <p:spPr>
            <a:xfrm flipV="1">
              <a:off x="9783192" y="1740023"/>
              <a:ext cx="2262790" cy="72921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0" name="Straight Connector 9">
              <a:extLst>
                <a:ext uri="{FF2B5EF4-FFF2-40B4-BE49-F238E27FC236}">
                  <a16:creationId xmlns:a16="http://schemas.microsoft.com/office/drawing/2014/main" id="{9569D83E-BCB3-3A64-389C-6A348260CECF}"/>
                </a:ext>
              </a:extLst>
            </p:cNvPr>
            <p:cNvCxnSpPr>
              <a:cxnSpLocks/>
            </p:cNvCxnSpPr>
            <p:nvPr/>
          </p:nvCxnSpPr>
          <p:spPr>
            <a:xfrm>
              <a:off x="9783192" y="2469238"/>
              <a:ext cx="1660125" cy="16825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cxnSp>
        <p:nvCxnSpPr>
          <p:cNvPr id="25" name="Straight Arrow Connector 24">
            <a:extLst>
              <a:ext uri="{FF2B5EF4-FFF2-40B4-BE49-F238E27FC236}">
                <a16:creationId xmlns:a16="http://schemas.microsoft.com/office/drawing/2014/main" id="{83500558-8DF4-BAE9-0871-FB8964970E80}"/>
              </a:ext>
            </a:extLst>
          </p:cNvPr>
          <p:cNvCxnSpPr>
            <a:cxnSpLocks/>
          </p:cNvCxnSpPr>
          <p:nvPr/>
        </p:nvCxnSpPr>
        <p:spPr>
          <a:xfrm flipH="1">
            <a:off x="9269767" y="5017363"/>
            <a:ext cx="1591138"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27" name="TextBox 26">
            <a:extLst>
              <a:ext uri="{FF2B5EF4-FFF2-40B4-BE49-F238E27FC236}">
                <a16:creationId xmlns:a16="http://schemas.microsoft.com/office/drawing/2014/main" id="{7DFC277B-7D79-575B-8923-015C59FFD8ED}"/>
              </a:ext>
            </a:extLst>
          </p:cNvPr>
          <p:cNvSpPr txBox="1"/>
          <p:nvPr/>
        </p:nvSpPr>
        <p:spPr>
          <a:xfrm>
            <a:off x="10960926" y="4447662"/>
            <a:ext cx="1221736" cy="1938992"/>
          </a:xfrm>
          <a:prstGeom prst="rect">
            <a:avLst/>
          </a:prstGeom>
          <a:noFill/>
        </p:spPr>
        <p:txBody>
          <a:bodyPr wrap="square" rtlCol="0">
            <a:spAutoFit/>
          </a:bodyPr>
          <a:lstStyle/>
          <a:p>
            <a:r>
              <a:rPr lang="en-GB" sz="1200" dirty="0"/>
              <a:t>Volume gained from side window counted against front limit will be much smaller, maybe none depending on position of A-pillar etc</a:t>
            </a:r>
          </a:p>
        </p:txBody>
      </p:sp>
      <p:grpSp>
        <p:nvGrpSpPr>
          <p:cNvPr id="28" name="Group 27">
            <a:extLst>
              <a:ext uri="{FF2B5EF4-FFF2-40B4-BE49-F238E27FC236}">
                <a16:creationId xmlns:a16="http://schemas.microsoft.com/office/drawing/2014/main" id="{07F2E703-EFF3-0ECB-66D2-623FAB136473}"/>
              </a:ext>
            </a:extLst>
          </p:cNvPr>
          <p:cNvGrpSpPr/>
          <p:nvPr/>
        </p:nvGrpSpPr>
        <p:grpSpPr>
          <a:xfrm>
            <a:off x="7998021" y="2852872"/>
            <a:ext cx="2262790" cy="897470"/>
            <a:chOff x="9783192" y="1740023"/>
            <a:chExt cx="2262790" cy="897470"/>
          </a:xfrm>
        </p:grpSpPr>
        <p:cxnSp>
          <p:nvCxnSpPr>
            <p:cNvPr id="29" name="Straight Connector 28">
              <a:extLst>
                <a:ext uri="{FF2B5EF4-FFF2-40B4-BE49-F238E27FC236}">
                  <a16:creationId xmlns:a16="http://schemas.microsoft.com/office/drawing/2014/main" id="{C831C729-DE0E-872E-43C2-D523977039E7}"/>
                </a:ext>
              </a:extLst>
            </p:cNvPr>
            <p:cNvCxnSpPr>
              <a:cxnSpLocks/>
            </p:cNvCxnSpPr>
            <p:nvPr/>
          </p:nvCxnSpPr>
          <p:spPr>
            <a:xfrm flipV="1">
              <a:off x="9783192" y="1740023"/>
              <a:ext cx="2262790" cy="72921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30" name="Straight Connector 29">
              <a:extLst>
                <a:ext uri="{FF2B5EF4-FFF2-40B4-BE49-F238E27FC236}">
                  <a16:creationId xmlns:a16="http://schemas.microsoft.com/office/drawing/2014/main" id="{C19E7B74-52B2-DFCF-C009-4DC5D1713ED1}"/>
                </a:ext>
              </a:extLst>
            </p:cNvPr>
            <p:cNvCxnSpPr>
              <a:cxnSpLocks/>
            </p:cNvCxnSpPr>
            <p:nvPr/>
          </p:nvCxnSpPr>
          <p:spPr>
            <a:xfrm>
              <a:off x="9783192" y="2469238"/>
              <a:ext cx="1660125" cy="168255"/>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
        <p:nvSpPr>
          <p:cNvPr id="31" name="TextBox 30">
            <a:extLst>
              <a:ext uri="{FF2B5EF4-FFF2-40B4-BE49-F238E27FC236}">
                <a16:creationId xmlns:a16="http://schemas.microsoft.com/office/drawing/2014/main" id="{600DB37F-A5EF-3B0C-BE80-F0083540F43A}"/>
              </a:ext>
            </a:extLst>
          </p:cNvPr>
          <p:cNvSpPr txBox="1"/>
          <p:nvPr/>
        </p:nvSpPr>
        <p:spPr>
          <a:xfrm>
            <a:off x="5710051" y="4894161"/>
            <a:ext cx="1198486" cy="369332"/>
          </a:xfrm>
          <a:prstGeom prst="rect">
            <a:avLst/>
          </a:prstGeom>
          <a:noFill/>
        </p:spPr>
        <p:txBody>
          <a:bodyPr wrap="square" rtlCol="0">
            <a:spAutoFit/>
          </a:bodyPr>
          <a:lstStyle/>
          <a:p>
            <a:r>
              <a:rPr lang="en-GB" dirty="0">
                <a:solidFill>
                  <a:srgbClr val="00B0F0"/>
                </a:solidFill>
              </a:rPr>
              <a:t>Option 4</a:t>
            </a:r>
          </a:p>
        </p:txBody>
      </p:sp>
    </p:spTree>
    <p:extLst>
      <p:ext uri="{BB962C8B-B14F-4D97-AF65-F5344CB8AC3E}">
        <p14:creationId xmlns:p14="http://schemas.microsoft.com/office/powerpoint/2010/main" val="367615312"/>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D77620B-6937-3873-EAF8-66299F4BD8DA}"/>
              </a:ext>
            </a:extLst>
          </p:cNvPr>
          <p:cNvSpPr>
            <a:spLocks noGrp="1"/>
          </p:cNvSpPr>
          <p:nvPr>
            <p:ph type="title"/>
          </p:nvPr>
        </p:nvSpPr>
        <p:spPr>
          <a:xfrm>
            <a:off x="1341120" y="249038"/>
            <a:ext cx="9509760" cy="657384"/>
          </a:xfrm>
        </p:spPr>
        <p:txBody>
          <a:bodyPr>
            <a:normAutofit fontScale="90000"/>
          </a:bodyPr>
          <a:lstStyle/>
          <a:p>
            <a:r>
              <a:rPr lang="en-GB" dirty="0"/>
              <a:t>Effect of changes to front window design on frontal limit</a:t>
            </a:r>
          </a:p>
        </p:txBody>
      </p:sp>
      <p:sp>
        <p:nvSpPr>
          <p:cNvPr id="3" name="Content Placeholder 2">
            <a:extLst>
              <a:ext uri="{FF2B5EF4-FFF2-40B4-BE49-F238E27FC236}">
                <a16:creationId xmlns:a16="http://schemas.microsoft.com/office/drawing/2014/main" id="{3B1B7EAC-5DCD-83FB-8F08-4137404DADC8}"/>
              </a:ext>
            </a:extLst>
          </p:cNvPr>
          <p:cNvSpPr>
            <a:spLocks noGrp="1"/>
          </p:cNvSpPr>
          <p:nvPr>
            <p:ph idx="1"/>
          </p:nvPr>
        </p:nvSpPr>
        <p:spPr>
          <a:xfrm>
            <a:off x="133625" y="990573"/>
            <a:ext cx="5742326" cy="3205189"/>
          </a:xfrm>
        </p:spPr>
        <p:txBody>
          <a:bodyPr>
            <a:normAutofit fontScale="85000" lnSpcReduction="10000"/>
          </a:bodyPr>
          <a:lstStyle/>
          <a:p>
            <a:r>
              <a:rPr lang="en-GB" dirty="0"/>
              <a:t>Bus example of feasible design change to improve moving off collisions</a:t>
            </a:r>
          </a:p>
          <a:p>
            <a:r>
              <a:rPr lang="en-GB" dirty="0"/>
              <a:t>Option 4 may reduce the effect of this change on front limit compared with existing regulation/option 3.</a:t>
            </a:r>
          </a:p>
          <a:p>
            <a:r>
              <a:rPr lang="en-GB" dirty="0"/>
              <a:t>This lost volume could be in an area as close as 2m to vehicle path, so more relevant to moving off from rest</a:t>
            </a:r>
          </a:p>
          <a:p>
            <a:r>
              <a:rPr lang="en-GB" dirty="0"/>
              <a:t>Is this fair?</a:t>
            </a:r>
          </a:p>
          <a:p>
            <a:r>
              <a:rPr lang="en-GB" dirty="0"/>
              <a:t>Does this make it harder for industry to meet the regulated level of stringency?</a:t>
            </a:r>
          </a:p>
        </p:txBody>
      </p:sp>
      <p:sp>
        <p:nvSpPr>
          <p:cNvPr id="4" name="Slide Number Placeholder 3">
            <a:extLst>
              <a:ext uri="{FF2B5EF4-FFF2-40B4-BE49-F238E27FC236}">
                <a16:creationId xmlns:a16="http://schemas.microsoft.com/office/drawing/2014/main" id="{6D975C29-4670-0331-F158-035FB5A54A93}"/>
              </a:ext>
            </a:extLst>
          </p:cNvPr>
          <p:cNvSpPr>
            <a:spLocks noGrp="1"/>
          </p:cNvSpPr>
          <p:nvPr>
            <p:ph type="sldNum" sz="quarter" idx="12"/>
          </p:nvPr>
        </p:nvSpPr>
        <p:spPr/>
        <p:txBody>
          <a:bodyPr/>
          <a:lstStyle/>
          <a:p>
            <a:fld id="{CA8D9AD5-F248-4919-864A-CFD76CC027D6}" type="slidenum">
              <a:rPr lang="en-GB" smtClean="0"/>
              <a:t>5</a:t>
            </a:fld>
            <a:endParaRPr lang="en-GB" dirty="0"/>
          </a:p>
        </p:txBody>
      </p:sp>
      <p:pic>
        <p:nvPicPr>
          <p:cNvPr id="5" name="Picture 4">
            <a:extLst>
              <a:ext uri="{FF2B5EF4-FFF2-40B4-BE49-F238E27FC236}">
                <a16:creationId xmlns:a16="http://schemas.microsoft.com/office/drawing/2014/main" id="{A13CE376-EA8D-8B25-A6B3-F6AFF87346C9}"/>
              </a:ext>
            </a:extLst>
          </p:cNvPr>
          <p:cNvPicPr>
            <a:picLocks noChangeAspect="1"/>
          </p:cNvPicPr>
          <p:nvPr/>
        </p:nvPicPr>
        <p:blipFill>
          <a:blip r:embed="rId2"/>
          <a:stretch>
            <a:fillRect/>
          </a:stretch>
        </p:blipFill>
        <p:spPr>
          <a:xfrm>
            <a:off x="7163910" y="2791368"/>
            <a:ext cx="3162300" cy="1533525"/>
          </a:xfrm>
          <a:prstGeom prst="rect">
            <a:avLst/>
          </a:prstGeom>
        </p:spPr>
      </p:pic>
      <p:sp>
        <p:nvSpPr>
          <p:cNvPr id="7" name="TextBox 6">
            <a:extLst>
              <a:ext uri="{FF2B5EF4-FFF2-40B4-BE49-F238E27FC236}">
                <a16:creationId xmlns:a16="http://schemas.microsoft.com/office/drawing/2014/main" id="{62A4605D-666A-0601-B73A-6512767E774B}"/>
              </a:ext>
            </a:extLst>
          </p:cNvPr>
          <p:cNvSpPr txBox="1"/>
          <p:nvPr/>
        </p:nvSpPr>
        <p:spPr>
          <a:xfrm>
            <a:off x="10633902" y="2957965"/>
            <a:ext cx="1221736" cy="1200329"/>
          </a:xfrm>
          <a:prstGeom prst="rect">
            <a:avLst/>
          </a:prstGeom>
          <a:noFill/>
        </p:spPr>
        <p:txBody>
          <a:bodyPr wrap="square" rtlCol="0">
            <a:spAutoFit/>
          </a:bodyPr>
          <a:lstStyle/>
          <a:p>
            <a:r>
              <a:rPr lang="en-GB" sz="1200" dirty="0"/>
              <a:t>All volume gained counts toward frontal limit, same as regulated method</a:t>
            </a:r>
          </a:p>
        </p:txBody>
      </p:sp>
      <p:pic>
        <p:nvPicPr>
          <p:cNvPr id="8" name="Picture 7">
            <a:extLst>
              <a:ext uri="{FF2B5EF4-FFF2-40B4-BE49-F238E27FC236}">
                <a16:creationId xmlns:a16="http://schemas.microsoft.com/office/drawing/2014/main" id="{79685EA1-8FD3-E7B5-6A00-A0CE54FDD71C}"/>
              </a:ext>
            </a:extLst>
          </p:cNvPr>
          <p:cNvPicPr>
            <a:picLocks noChangeAspect="1"/>
          </p:cNvPicPr>
          <p:nvPr/>
        </p:nvPicPr>
        <p:blipFill>
          <a:blip r:embed="rId3"/>
          <a:stretch>
            <a:fillRect/>
          </a:stretch>
        </p:blipFill>
        <p:spPr>
          <a:xfrm>
            <a:off x="8054545" y="944590"/>
            <a:ext cx="2271665" cy="1683741"/>
          </a:xfrm>
          <a:prstGeom prst="rect">
            <a:avLst/>
          </a:prstGeom>
        </p:spPr>
      </p:pic>
      <p:sp>
        <p:nvSpPr>
          <p:cNvPr id="9" name="TextBox 8">
            <a:extLst>
              <a:ext uri="{FF2B5EF4-FFF2-40B4-BE49-F238E27FC236}">
                <a16:creationId xmlns:a16="http://schemas.microsoft.com/office/drawing/2014/main" id="{8A680437-2D24-0779-8AA6-C46DDF878086}"/>
              </a:ext>
            </a:extLst>
          </p:cNvPr>
          <p:cNvSpPr txBox="1"/>
          <p:nvPr/>
        </p:nvSpPr>
        <p:spPr>
          <a:xfrm>
            <a:off x="10611183" y="1324795"/>
            <a:ext cx="1447192" cy="830997"/>
          </a:xfrm>
          <a:prstGeom prst="rect">
            <a:avLst/>
          </a:prstGeom>
          <a:noFill/>
        </p:spPr>
        <p:txBody>
          <a:bodyPr wrap="square" rtlCol="0">
            <a:spAutoFit/>
          </a:bodyPr>
          <a:lstStyle/>
          <a:p>
            <a:r>
              <a:rPr lang="en-GB" sz="1200" dirty="0"/>
              <a:t>All improvements between the A-pillars count linearly to front limit</a:t>
            </a:r>
          </a:p>
        </p:txBody>
      </p:sp>
      <p:sp>
        <p:nvSpPr>
          <p:cNvPr id="10" name="TextBox 9">
            <a:extLst>
              <a:ext uri="{FF2B5EF4-FFF2-40B4-BE49-F238E27FC236}">
                <a16:creationId xmlns:a16="http://schemas.microsoft.com/office/drawing/2014/main" id="{15E9FBC6-1452-0E74-5599-74D8CCBD6D4B}"/>
              </a:ext>
            </a:extLst>
          </p:cNvPr>
          <p:cNvSpPr txBox="1"/>
          <p:nvPr/>
        </p:nvSpPr>
        <p:spPr>
          <a:xfrm>
            <a:off x="6427433" y="1786460"/>
            <a:ext cx="1198486" cy="369332"/>
          </a:xfrm>
          <a:prstGeom prst="rect">
            <a:avLst/>
          </a:prstGeom>
          <a:noFill/>
        </p:spPr>
        <p:txBody>
          <a:bodyPr wrap="square" rtlCol="0">
            <a:spAutoFit/>
          </a:bodyPr>
          <a:lstStyle/>
          <a:p>
            <a:r>
              <a:rPr lang="en-GB" dirty="0">
                <a:solidFill>
                  <a:srgbClr val="00B0F0"/>
                </a:solidFill>
              </a:rPr>
              <a:t>Regulated</a:t>
            </a:r>
          </a:p>
        </p:txBody>
      </p:sp>
      <p:sp>
        <p:nvSpPr>
          <p:cNvPr id="11" name="TextBox 10">
            <a:extLst>
              <a:ext uri="{FF2B5EF4-FFF2-40B4-BE49-F238E27FC236}">
                <a16:creationId xmlns:a16="http://schemas.microsoft.com/office/drawing/2014/main" id="{891830EB-090E-659D-C4AA-DB58C33EFEE4}"/>
              </a:ext>
            </a:extLst>
          </p:cNvPr>
          <p:cNvSpPr txBox="1"/>
          <p:nvPr/>
        </p:nvSpPr>
        <p:spPr>
          <a:xfrm>
            <a:off x="6076502" y="3290022"/>
            <a:ext cx="1198486" cy="369332"/>
          </a:xfrm>
          <a:prstGeom prst="rect">
            <a:avLst/>
          </a:prstGeom>
          <a:noFill/>
        </p:spPr>
        <p:txBody>
          <a:bodyPr wrap="square" rtlCol="0">
            <a:spAutoFit/>
          </a:bodyPr>
          <a:lstStyle/>
          <a:p>
            <a:r>
              <a:rPr lang="en-GB" dirty="0">
                <a:solidFill>
                  <a:srgbClr val="00B0F0"/>
                </a:solidFill>
              </a:rPr>
              <a:t>Option 3</a:t>
            </a:r>
          </a:p>
        </p:txBody>
      </p:sp>
      <p:pic>
        <p:nvPicPr>
          <p:cNvPr id="12" name="Picture 11">
            <a:extLst>
              <a:ext uri="{FF2B5EF4-FFF2-40B4-BE49-F238E27FC236}">
                <a16:creationId xmlns:a16="http://schemas.microsoft.com/office/drawing/2014/main" id="{E49B8607-8509-F667-73E5-E6396D22C338}"/>
              </a:ext>
            </a:extLst>
          </p:cNvPr>
          <p:cNvPicPr>
            <a:picLocks noChangeAspect="1"/>
          </p:cNvPicPr>
          <p:nvPr/>
        </p:nvPicPr>
        <p:blipFill>
          <a:blip r:embed="rId4"/>
          <a:stretch>
            <a:fillRect/>
          </a:stretch>
        </p:blipFill>
        <p:spPr>
          <a:xfrm>
            <a:off x="7163910" y="4511045"/>
            <a:ext cx="3181350" cy="1552575"/>
          </a:xfrm>
          <a:prstGeom prst="rect">
            <a:avLst/>
          </a:prstGeom>
        </p:spPr>
      </p:pic>
      <p:cxnSp>
        <p:nvCxnSpPr>
          <p:cNvPr id="13" name="Straight Arrow Connector 12">
            <a:extLst>
              <a:ext uri="{FF2B5EF4-FFF2-40B4-BE49-F238E27FC236}">
                <a16:creationId xmlns:a16="http://schemas.microsoft.com/office/drawing/2014/main" id="{43C6B8E3-391E-3A6F-A882-BF0939E87B16}"/>
              </a:ext>
            </a:extLst>
          </p:cNvPr>
          <p:cNvCxnSpPr>
            <a:cxnSpLocks/>
          </p:cNvCxnSpPr>
          <p:nvPr/>
        </p:nvCxnSpPr>
        <p:spPr>
          <a:xfrm flipH="1">
            <a:off x="9530641" y="4714218"/>
            <a:ext cx="1000199" cy="0"/>
          </a:xfrm>
          <a:prstGeom prst="straightConnector1">
            <a:avLst/>
          </a:prstGeom>
          <a:ln>
            <a:tailEnd type="triangle"/>
          </a:ln>
        </p:spPr>
        <p:style>
          <a:lnRef idx="1">
            <a:schemeClr val="accent1"/>
          </a:lnRef>
          <a:fillRef idx="0">
            <a:schemeClr val="accent1"/>
          </a:fillRef>
          <a:effectRef idx="0">
            <a:schemeClr val="accent1"/>
          </a:effectRef>
          <a:fontRef idx="minor">
            <a:schemeClr val="tx1"/>
          </a:fontRef>
        </p:style>
      </p:cxnSp>
      <p:sp>
        <p:nvSpPr>
          <p:cNvPr id="14" name="TextBox 13">
            <a:extLst>
              <a:ext uri="{FF2B5EF4-FFF2-40B4-BE49-F238E27FC236}">
                <a16:creationId xmlns:a16="http://schemas.microsoft.com/office/drawing/2014/main" id="{B0318EAE-970C-075A-3BC5-44C8E7F991B7}"/>
              </a:ext>
            </a:extLst>
          </p:cNvPr>
          <p:cNvSpPr txBox="1"/>
          <p:nvPr/>
        </p:nvSpPr>
        <p:spPr>
          <a:xfrm>
            <a:off x="10664973" y="4496879"/>
            <a:ext cx="1221736" cy="1384995"/>
          </a:xfrm>
          <a:prstGeom prst="rect">
            <a:avLst/>
          </a:prstGeom>
          <a:noFill/>
        </p:spPr>
        <p:txBody>
          <a:bodyPr wrap="square" rtlCol="0">
            <a:spAutoFit/>
          </a:bodyPr>
          <a:lstStyle/>
          <a:p>
            <a:r>
              <a:rPr lang="en-GB" sz="1200" dirty="0"/>
              <a:t>Some of the volume gained by this design improvement may not count toward frontal limit</a:t>
            </a:r>
          </a:p>
        </p:txBody>
      </p:sp>
      <p:sp>
        <p:nvSpPr>
          <p:cNvPr id="15" name="TextBox 14">
            <a:extLst>
              <a:ext uri="{FF2B5EF4-FFF2-40B4-BE49-F238E27FC236}">
                <a16:creationId xmlns:a16="http://schemas.microsoft.com/office/drawing/2014/main" id="{AF3A2027-055D-01C0-5B77-8A005FE353C6}"/>
              </a:ext>
            </a:extLst>
          </p:cNvPr>
          <p:cNvSpPr txBox="1"/>
          <p:nvPr/>
        </p:nvSpPr>
        <p:spPr>
          <a:xfrm>
            <a:off x="6110533" y="5002409"/>
            <a:ext cx="1198486" cy="369332"/>
          </a:xfrm>
          <a:prstGeom prst="rect">
            <a:avLst/>
          </a:prstGeom>
          <a:noFill/>
        </p:spPr>
        <p:txBody>
          <a:bodyPr wrap="square" rtlCol="0">
            <a:spAutoFit/>
          </a:bodyPr>
          <a:lstStyle/>
          <a:p>
            <a:r>
              <a:rPr lang="en-GB" dirty="0">
                <a:solidFill>
                  <a:srgbClr val="00B0F0"/>
                </a:solidFill>
              </a:rPr>
              <a:t>Option 4</a:t>
            </a:r>
          </a:p>
        </p:txBody>
      </p:sp>
      <p:pic>
        <p:nvPicPr>
          <p:cNvPr id="16" name="Grafik 3">
            <a:extLst>
              <a:ext uri="{FF2B5EF4-FFF2-40B4-BE49-F238E27FC236}">
                <a16:creationId xmlns:a16="http://schemas.microsoft.com/office/drawing/2014/main" id="{F5CAEE98-055B-D0BE-AB94-031DD7CA802C}"/>
              </a:ext>
            </a:extLst>
          </p:cNvPr>
          <p:cNvPicPr>
            <a:picLocks noChangeAspect="1"/>
          </p:cNvPicPr>
          <p:nvPr/>
        </p:nvPicPr>
        <p:blipFill>
          <a:blip r:embed="rId5"/>
          <a:stretch>
            <a:fillRect/>
          </a:stretch>
        </p:blipFill>
        <p:spPr>
          <a:xfrm>
            <a:off x="1523656" y="4040399"/>
            <a:ext cx="2767563" cy="2459038"/>
          </a:xfrm>
          <a:prstGeom prst="rect">
            <a:avLst/>
          </a:prstGeom>
        </p:spPr>
      </p:pic>
      <p:grpSp>
        <p:nvGrpSpPr>
          <p:cNvPr id="17" name="Group 16">
            <a:extLst>
              <a:ext uri="{FF2B5EF4-FFF2-40B4-BE49-F238E27FC236}">
                <a16:creationId xmlns:a16="http://schemas.microsoft.com/office/drawing/2014/main" id="{4A2CEE88-D1EC-D473-7F36-5548A3CCDDBD}"/>
              </a:ext>
            </a:extLst>
          </p:cNvPr>
          <p:cNvGrpSpPr/>
          <p:nvPr/>
        </p:nvGrpSpPr>
        <p:grpSpPr>
          <a:xfrm>
            <a:off x="8082470" y="2741696"/>
            <a:ext cx="1852791" cy="1062746"/>
            <a:chOff x="9783192" y="1406492"/>
            <a:chExt cx="1852791" cy="1062746"/>
          </a:xfrm>
        </p:grpSpPr>
        <p:cxnSp>
          <p:nvCxnSpPr>
            <p:cNvPr id="18" name="Straight Connector 17">
              <a:extLst>
                <a:ext uri="{FF2B5EF4-FFF2-40B4-BE49-F238E27FC236}">
                  <a16:creationId xmlns:a16="http://schemas.microsoft.com/office/drawing/2014/main" id="{24E5D069-3D69-10BE-9000-28CAD650063D}"/>
                </a:ext>
              </a:extLst>
            </p:cNvPr>
            <p:cNvCxnSpPr>
              <a:cxnSpLocks/>
            </p:cNvCxnSpPr>
            <p:nvPr/>
          </p:nvCxnSpPr>
          <p:spPr>
            <a:xfrm flipV="1">
              <a:off x="9783192" y="1440398"/>
              <a:ext cx="830062" cy="102884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B6A74E7A-0C3B-9D05-23D1-508EA5E57DCB}"/>
                </a:ext>
              </a:extLst>
            </p:cNvPr>
            <p:cNvCxnSpPr>
              <a:cxnSpLocks/>
            </p:cNvCxnSpPr>
            <p:nvPr/>
          </p:nvCxnSpPr>
          <p:spPr>
            <a:xfrm flipV="1">
              <a:off x="9783192" y="1406492"/>
              <a:ext cx="1852791" cy="1062746"/>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grpSp>
        <p:nvGrpSpPr>
          <p:cNvPr id="22" name="Group 21">
            <a:extLst>
              <a:ext uri="{FF2B5EF4-FFF2-40B4-BE49-F238E27FC236}">
                <a16:creationId xmlns:a16="http://schemas.microsoft.com/office/drawing/2014/main" id="{4D2AB64B-98D6-A96B-BC6A-E8F7B34FD1EC}"/>
              </a:ext>
            </a:extLst>
          </p:cNvPr>
          <p:cNvGrpSpPr/>
          <p:nvPr/>
        </p:nvGrpSpPr>
        <p:grpSpPr>
          <a:xfrm>
            <a:off x="8094491" y="4511045"/>
            <a:ext cx="2062470" cy="1168339"/>
            <a:chOff x="9783192" y="1300899"/>
            <a:chExt cx="2062470" cy="1168339"/>
          </a:xfrm>
        </p:grpSpPr>
        <p:cxnSp>
          <p:nvCxnSpPr>
            <p:cNvPr id="23" name="Straight Connector 22">
              <a:extLst>
                <a:ext uri="{FF2B5EF4-FFF2-40B4-BE49-F238E27FC236}">
                  <a16:creationId xmlns:a16="http://schemas.microsoft.com/office/drawing/2014/main" id="{2B9BEA31-47B6-E205-35DB-EBD22F13C008}"/>
                </a:ext>
              </a:extLst>
            </p:cNvPr>
            <p:cNvCxnSpPr>
              <a:cxnSpLocks/>
            </p:cNvCxnSpPr>
            <p:nvPr/>
          </p:nvCxnSpPr>
          <p:spPr>
            <a:xfrm flipV="1">
              <a:off x="9783192" y="1440398"/>
              <a:ext cx="830062" cy="1028840"/>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cxnSp>
          <p:nvCxnSpPr>
            <p:cNvPr id="24" name="Straight Connector 23">
              <a:extLst>
                <a:ext uri="{FF2B5EF4-FFF2-40B4-BE49-F238E27FC236}">
                  <a16:creationId xmlns:a16="http://schemas.microsoft.com/office/drawing/2014/main" id="{9213CE23-A26E-6201-3DB1-6938523113FA}"/>
                </a:ext>
              </a:extLst>
            </p:cNvPr>
            <p:cNvCxnSpPr>
              <a:cxnSpLocks/>
            </p:cNvCxnSpPr>
            <p:nvPr/>
          </p:nvCxnSpPr>
          <p:spPr>
            <a:xfrm flipV="1">
              <a:off x="9783192" y="1300899"/>
              <a:ext cx="2062470" cy="1168339"/>
            </a:xfrm>
            <a:prstGeom prst="line">
              <a:avLst/>
            </a:prstGeom>
            <a:ln>
              <a:solidFill>
                <a:srgbClr val="FF0000"/>
              </a:solidFill>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58117670"/>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71CF64-9819-DB4F-6399-3E5736EDAD8A}"/>
              </a:ext>
            </a:extLst>
          </p:cNvPr>
          <p:cNvSpPr>
            <a:spLocks noGrp="1"/>
          </p:cNvSpPr>
          <p:nvPr>
            <p:ph type="title"/>
          </p:nvPr>
        </p:nvSpPr>
        <p:spPr/>
        <p:txBody>
          <a:bodyPr/>
          <a:lstStyle/>
          <a:p>
            <a:r>
              <a:rPr lang="en-GB" dirty="0"/>
              <a:t>Insensitivity to A-pillar position</a:t>
            </a:r>
          </a:p>
        </p:txBody>
      </p:sp>
      <p:sp>
        <p:nvSpPr>
          <p:cNvPr id="3" name="Content Placeholder 2">
            <a:extLst>
              <a:ext uri="{FF2B5EF4-FFF2-40B4-BE49-F238E27FC236}">
                <a16:creationId xmlns:a16="http://schemas.microsoft.com/office/drawing/2014/main" id="{EA370F42-2D59-6728-4202-4B9D88041E56}"/>
              </a:ext>
            </a:extLst>
          </p:cNvPr>
          <p:cNvSpPr>
            <a:spLocks noGrp="1"/>
          </p:cNvSpPr>
          <p:nvPr>
            <p:ph idx="1"/>
          </p:nvPr>
        </p:nvSpPr>
        <p:spPr>
          <a:xfrm>
            <a:off x="781235" y="1305018"/>
            <a:ext cx="5086905" cy="4724562"/>
          </a:xfrm>
        </p:spPr>
        <p:txBody>
          <a:bodyPr/>
          <a:lstStyle/>
          <a:p>
            <a:r>
              <a:rPr lang="en-GB" dirty="0"/>
              <a:t>Regulated Method is clearly poor in this respect</a:t>
            </a:r>
          </a:p>
          <a:p>
            <a:r>
              <a:rPr lang="en-GB" dirty="0"/>
              <a:t>Both Option 3 and Option 4 are clearly much better</a:t>
            </a:r>
          </a:p>
          <a:p>
            <a:r>
              <a:rPr lang="en-GB" dirty="0"/>
              <a:t>Option 4 is best based on a sensitivity analysis using a generic traditional cab design</a:t>
            </a:r>
          </a:p>
          <a:p>
            <a:r>
              <a:rPr lang="en-GB" dirty="0"/>
              <a:t>Unforeseen and unanswered question</a:t>
            </a:r>
          </a:p>
          <a:p>
            <a:pPr lvl="1"/>
            <a:r>
              <a:rPr lang="en-GB" dirty="0"/>
              <a:t>Does this finding hold true with innovative new cab designs?</a:t>
            </a:r>
          </a:p>
        </p:txBody>
      </p:sp>
      <p:sp>
        <p:nvSpPr>
          <p:cNvPr id="4" name="Slide Number Placeholder 3">
            <a:extLst>
              <a:ext uri="{FF2B5EF4-FFF2-40B4-BE49-F238E27FC236}">
                <a16:creationId xmlns:a16="http://schemas.microsoft.com/office/drawing/2014/main" id="{3A0BB97E-F516-E005-FFAF-2E15481B061C}"/>
              </a:ext>
            </a:extLst>
          </p:cNvPr>
          <p:cNvSpPr>
            <a:spLocks noGrp="1"/>
          </p:cNvSpPr>
          <p:nvPr>
            <p:ph type="sldNum" sz="quarter" idx="12"/>
          </p:nvPr>
        </p:nvSpPr>
        <p:spPr/>
        <p:txBody>
          <a:bodyPr/>
          <a:lstStyle/>
          <a:p>
            <a:fld id="{CA8D9AD5-F248-4919-864A-CFD76CC027D6}" type="slidenum">
              <a:rPr lang="en-GB" smtClean="0"/>
              <a:t>6</a:t>
            </a:fld>
            <a:endParaRPr lang="en-GB" dirty="0"/>
          </a:p>
        </p:txBody>
      </p:sp>
      <p:pic>
        <p:nvPicPr>
          <p:cNvPr id="5" name="Picture 4">
            <a:extLst>
              <a:ext uri="{FF2B5EF4-FFF2-40B4-BE49-F238E27FC236}">
                <a16:creationId xmlns:a16="http://schemas.microsoft.com/office/drawing/2014/main" id="{BACAA2EF-4493-6459-8EDA-B464A6BC1771}"/>
              </a:ext>
            </a:extLst>
          </p:cNvPr>
          <p:cNvPicPr>
            <a:picLocks noChangeAspect="1"/>
          </p:cNvPicPr>
          <p:nvPr/>
        </p:nvPicPr>
        <p:blipFill>
          <a:blip r:embed="rId2"/>
          <a:stretch>
            <a:fillRect/>
          </a:stretch>
        </p:blipFill>
        <p:spPr>
          <a:xfrm>
            <a:off x="5995867" y="1737922"/>
            <a:ext cx="6119291" cy="3382156"/>
          </a:xfrm>
          <a:prstGeom prst="rect">
            <a:avLst/>
          </a:prstGeom>
        </p:spPr>
      </p:pic>
    </p:spTree>
    <p:extLst>
      <p:ext uri="{BB962C8B-B14F-4D97-AF65-F5344CB8AC3E}">
        <p14:creationId xmlns:p14="http://schemas.microsoft.com/office/powerpoint/2010/main" val="3696713139"/>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FCF0E65-4753-2AA3-7E69-631509EFC3DA}"/>
              </a:ext>
            </a:extLst>
          </p:cNvPr>
          <p:cNvSpPr>
            <a:spLocks noGrp="1"/>
          </p:cNvSpPr>
          <p:nvPr>
            <p:ph type="title"/>
          </p:nvPr>
        </p:nvSpPr>
        <p:spPr/>
        <p:txBody>
          <a:bodyPr/>
          <a:lstStyle/>
          <a:p>
            <a:r>
              <a:rPr lang="en-GB" dirty="0"/>
              <a:t>Calculating equivalent limit values for new volumes</a:t>
            </a:r>
          </a:p>
        </p:txBody>
      </p:sp>
      <p:sp>
        <p:nvSpPr>
          <p:cNvPr id="3" name="Content Placeholder 2">
            <a:extLst>
              <a:ext uri="{FF2B5EF4-FFF2-40B4-BE49-F238E27FC236}">
                <a16:creationId xmlns:a16="http://schemas.microsoft.com/office/drawing/2014/main" id="{90EF6FA8-2573-118D-C215-9239961DC8CB}"/>
              </a:ext>
            </a:extLst>
          </p:cNvPr>
          <p:cNvSpPr>
            <a:spLocks noGrp="1"/>
          </p:cNvSpPr>
          <p:nvPr>
            <p:ph idx="1"/>
          </p:nvPr>
        </p:nvSpPr>
        <p:spPr>
          <a:xfrm>
            <a:off x="1341120" y="4057095"/>
            <a:ext cx="9509760" cy="1972484"/>
          </a:xfrm>
        </p:spPr>
        <p:txBody>
          <a:bodyPr/>
          <a:lstStyle/>
          <a:p>
            <a:r>
              <a:rPr lang="en-GB" dirty="0"/>
              <a:t>Option 4 suggests the best correlation</a:t>
            </a:r>
          </a:p>
          <a:p>
            <a:r>
              <a:rPr lang="en-GB" dirty="0"/>
              <a:t>Option 3 still very good and comparable to what was considered acceptable for original regulation</a:t>
            </a:r>
          </a:p>
        </p:txBody>
      </p:sp>
      <p:sp>
        <p:nvSpPr>
          <p:cNvPr id="4" name="Slide Number Placeholder 3">
            <a:extLst>
              <a:ext uri="{FF2B5EF4-FFF2-40B4-BE49-F238E27FC236}">
                <a16:creationId xmlns:a16="http://schemas.microsoft.com/office/drawing/2014/main" id="{BF12D236-66C8-5EEA-6C2C-CF07A6EE49CB}"/>
              </a:ext>
            </a:extLst>
          </p:cNvPr>
          <p:cNvSpPr>
            <a:spLocks noGrp="1"/>
          </p:cNvSpPr>
          <p:nvPr>
            <p:ph type="sldNum" sz="quarter" idx="12"/>
          </p:nvPr>
        </p:nvSpPr>
        <p:spPr/>
        <p:txBody>
          <a:bodyPr/>
          <a:lstStyle/>
          <a:p>
            <a:fld id="{CA8D9AD5-F248-4919-864A-CFD76CC027D6}" type="slidenum">
              <a:rPr lang="en-GB" smtClean="0"/>
              <a:t>7</a:t>
            </a:fld>
            <a:endParaRPr lang="en-GB" dirty="0"/>
          </a:p>
        </p:txBody>
      </p:sp>
      <p:pic>
        <p:nvPicPr>
          <p:cNvPr id="5" name="Picture 4">
            <a:extLst>
              <a:ext uri="{FF2B5EF4-FFF2-40B4-BE49-F238E27FC236}">
                <a16:creationId xmlns:a16="http://schemas.microsoft.com/office/drawing/2014/main" id="{A161021D-34A8-78DA-C1FC-EE762073A962}"/>
              </a:ext>
            </a:extLst>
          </p:cNvPr>
          <p:cNvPicPr>
            <a:picLocks noChangeAspect="1"/>
          </p:cNvPicPr>
          <p:nvPr/>
        </p:nvPicPr>
        <p:blipFill rotWithShape="1">
          <a:blip r:embed="rId2"/>
          <a:srcRect l="48531"/>
          <a:stretch/>
        </p:blipFill>
        <p:spPr>
          <a:xfrm>
            <a:off x="2840855" y="1264924"/>
            <a:ext cx="5805006" cy="2651990"/>
          </a:xfrm>
          <a:prstGeom prst="rect">
            <a:avLst/>
          </a:prstGeom>
        </p:spPr>
      </p:pic>
    </p:spTree>
    <p:extLst>
      <p:ext uri="{BB962C8B-B14F-4D97-AF65-F5344CB8AC3E}">
        <p14:creationId xmlns:p14="http://schemas.microsoft.com/office/powerpoint/2010/main" val="1646808371"/>
      </p:ext>
    </p:extLst>
  </p:cSld>
  <p:clrMapOvr>
    <a:masterClrMapping/>
  </p:clrMapOvr>
  <mc:AlternateContent xmlns:mc="http://schemas.openxmlformats.org/markup-compatibility/2006" xmlns:p14="http://schemas.microsoft.com/office/powerpoint/2010/main">
    <mc:Choice Requires="p14">
      <p:transition spd="med" p14:dur="700">
        <p:fade/>
      </p:transition>
    </mc:Choice>
    <mc:Fallback xmlns="">
      <p:transition spd="med">
        <p:fade/>
      </p:transition>
    </mc:Fallback>
  </mc:AlternateContent>
</p:sld>
</file>

<file path=ppt/theme/theme1.xml><?xml version="1.0" encoding="utf-8"?>
<a:theme xmlns:a="http://schemas.openxmlformats.org/drawingml/2006/main" name="Banded Design Blue 16x9">
  <a:themeElements>
    <a:clrScheme name="Banded_Design_Blue">
      <a:dk1>
        <a:srgbClr val="404040"/>
      </a:dk1>
      <a:lt1>
        <a:sysClr val="window" lastClr="FFFFFF"/>
      </a:lt1>
      <a:dk2>
        <a:srgbClr val="263050"/>
      </a:dk2>
      <a:lt2>
        <a:srgbClr val="E5E8E8"/>
      </a:lt2>
      <a:accent1>
        <a:srgbClr val="77B142"/>
      </a:accent1>
      <a:accent2>
        <a:srgbClr val="E3C01E"/>
      </a:accent2>
      <a:accent3>
        <a:srgbClr val="0070C0"/>
      </a:accent3>
      <a:accent4>
        <a:srgbClr val="7556A4"/>
      </a:accent4>
      <a:accent5>
        <a:srgbClr val="F08F1E"/>
      </a:accent5>
      <a:accent6>
        <a:srgbClr val="CB3E3A"/>
      </a:accent6>
      <a:hlink>
        <a:srgbClr val="0070C0"/>
      </a:hlink>
      <a:folHlink>
        <a:srgbClr val="7556A4"/>
      </a:folHlink>
    </a:clrScheme>
    <a:fontScheme name="Module">
      <a:maj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Corbel"/>
        <a:ea typeface=""/>
        <a:cs typeface=""/>
        <a:font script="Jpan" typeface="HGｺﾞｼｯｸM"/>
        <a:font script="Hang" typeface="HY엽서L"/>
        <a:font script="Hans" typeface="华文楷体"/>
        <a:font script="Hant" typeface="新細明體"/>
        <a:font script="Arab" typeface="Tahoma"/>
        <a:font script="Hebr" typeface="Miriam"/>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57000"/>
                <a:satMod val="101000"/>
              </a:schemeClr>
            </a:gs>
            <a:gs pos="50000">
              <a:schemeClr val="phClr">
                <a:lumMod val="137000"/>
                <a:satMod val="103000"/>
              </a:schemeClr>
            </a:gs>
            <a:gs pos="100000">
              <a:schemeClr val="phClr">
                <a:lumMod val="115000"/>
                <a:satMod val="109000"/>
              </a:schemeClr>
            </a:gs>
          </a:gsLst>
          <a:lin ang="5400000" scaled="0"/>
        </a:gradFill>
        <a:gradFill rotWithShape="1">
          <a:gsLst>
            <a:gs pos="0">
              <a:schemeClr val="phClr">
                <a:satMod val="103000"/>
                <a:lumMod val="118000"/>
              </a:schemeClr>
            </a:gs>
            <a:gs pos="50000">
              <a:schemeClr val="phClr">
                <a:satMod val="89000"/>
                <a:lumMod val="91000"/>
              </a:schemeClr>
            </a:gs>
            <a:gs pos="100000">
              <a:schemeClr val="phClr">
                <a:lumMod val="69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gradFill>
          <a:gsLst>
            <a:gs pos="0">
              <a:schemeClr val="phClr">
                <a:lumMod val="0"/>
                <a:lumOff val="100000"/>
              </a:schemeClr>
            </a:gs>
            <a:gs pos="72000">
              <a:schemeClr val="phClr"/>
            </a:gs>
            <a:gs pos="100000">
              <a:schemeClr val="phClr">
                <a:lumMod val="90000"/>
              </a:schemeClr>
            </a:gs>
          </a:gsLst>
          <a:lin ang="5400000" scaled="1"/>
        </a:gradFill>
        <a:gradFill flip="none" rotWithShape="1">
          <a:gsLst>
            <a:gs pos="32000">
              <a:schemeClr val="phClr"/>
            </a:gs>
            <a:gs pos="100000">
              <a:schemeClr val="phClr">
                <a:lumMod val="75000"/>
              </a:schemeClr>
            </a:gs>
          </a:gsLst>
          <a:path path="circle">
            <a:fillToRect l="50000" t="50000" r="50000" b="50000"/>
          </a:path>
          <a:tileRect/>
        </a:gradFill>
      </a:bgFillStyleLst>
    </a:fmtScheme>
  </a:themeElements>
  <a:objectDefaults/>
  <a:extraClrSchemeLst/>
  <a:extLst>
    <a:ext uri="{05A4C25C-085E-4340-85A3-A5531E510DB2}">
      <thm15:themeFamily xmlns:thm15="http://schemas.microsoft.com/office/thememl/2012/main" name="TF03417271.potx" id="{FAD70E18-2F21-4BAE-983F-13051C6D1C17}" vid="{4B4DF9DC-15EC-4671-A52A-56A08B977F11}"/>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F83FE8DBA399FE4791DB39D25918F855" ma:contentTypeVersion="4" ma:contentTypeDescription="Create a new document." ma:contentTypeScope="" ma:versionID="0dd43c10ff680488cb02a10fd6ede84f">
  <xsd:schema xmlns:xsd="http://www.w3.org/2001/XMLSchema" xmlns:xs="http://www.w3.org/2001/XMLSchema" xmlns:p="http://schemas.microsoft.com/office/2006/metadata/properties" xmlns:ns2="1c18fa1c-7b22-44dc-8f14-5949bcb524fb" targetNamespace="http://schemas.microsoft.com/office/2006/metadata/properties" ma:root="true" ma:fieldsID="672a6e2a557931571d5d6e97695e0196" ns2:_="">
    <xsd:import namespace="1c18fa1c-7b22-44dc-8f14-5949bcb524fb"/>
    <xsd:element name="properties">
      <xsd:complexType>
        <xsd:sequence>
          <xsd:element name="documentManagement">
            <xsd:complexType>
              <xsd:all>
                <xsd:element ref="ns2:MediaServiceMetadata" minOccurs="0"/>
                <xsd:element ref="ns2:MediaServiceFastMetadata" minOccurs="0"/>
                <xsd:element ref="ns2:MediaServiceAutoKeyPoints" minOccurs="0"/>
                <xsd:element ref="ns2: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1c18fa1c-7b22-44dc-8f14-5949bcb524f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KeyPoints" ma:index="10" nillable="true" ma:displayName="MediaServiceAutoKeyPoints" ma:hidden="true" ma:internalName="MediaServiceAutoKeyPoints" ma:readOnly="true">
      <xsd:simpleType>
        <xsd:restriction base="dms:Note"/>
      </xsd:simpleType>
    </xsd:element>
    <xsd:element name="MediaServiceKeyPoints" ma:index="11" nillable="true" ma:displayName="KeyPoints" ma:internalName="MediaServiceKeyPoint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26139C6-4A85-4399-9D3D-8413ED8E132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1c18fa1c-7b22-44dc-8f14-5949bcb524fb"/>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BDE27865-A71B-40F6-A182-C34C766FE026}">
  <ds:schemaRefs>
    <ds:schemaRef ds:uri="http://schemas.microsoft.com/office/2006/metadata/properties"/>
    <ds:schemaRef ds:uri="http://schemas.microsoft.com/office/infopath/2007/PartnerControls"/>
    <ds:schemaRef ds:uri="271b01d6-2f8a-4e7f-a9ef-d91d8208f1ec"/>
    <ds:schemaRef ds:uri="fc9fe1ef-5637-4bbc-bf4f-a03d8873e908"/>
  </ds:schemaRefs>
</ds:datastoreItem>
</file>

<file path=customXml/itemProps3.xml><?xml version="1.0" encoding="utf-8"?>
<ds:datastoreItem xmlns:ds="http://schemas.openxmlformats.org/officeDocument/2006/customXml" ds:itemID="{7B7C838F-1F21-45AA-997A-0D91CB4236D4}">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324</TotalTime>
  <Words>686</Words>
  <Application>Microsoft Office PowerPoint</Application>
  <PresentationFormat>Breedbeeld</PresentationFormat>
  <Paragraphs>55</Paragraphs>
  <Slides>7</Slides>
  <Notes>1</Notes>
  <HiddenSlides>0</HiddenSlides>
  <MMClips>0</MMClips>
  <ScaleCrop>false</ScaleCrop>
  <HeadingPairs>
    <vt:vector size="6" baseType="variant">
      <vt:variant>
        <vt:lpstr>Gebruikte lettertypen</vt:lpstr>
      </vt:variant>
      <vt:variant>
        <vt:i4>5</vt:i4>
      </vt:variant>
      <vt:variant>
        <vt:lpstr>Thema</vt:lpstr>
      </vt:variant>
      <vt:variant>
        <vt:i4>1</vt:i4>
      </vt:variant>
      <vt:variant>
        <vt:lpstr>Diatitels</vt:lpstr>
      </vt:variant>
      <vt:variant>
        <vt:i4>7</vt:i4>
      </vt:variant>
    </vt:vector>
  </HeadingPairs>
  <TitlesOfParts>
    <vt:vector size="13" baseType="lpstr">
      <vt:lpstr>Arial</vt:lpstr>
      <vt:lpstr>Calibri</vt:lpstr>
      <vt:lpstr>Corbel</vt:lpstr>
      <vt:lpstr>Euphemia</vt:lpstr>
      <vt:lpstr>Wingdings</vt:lpstr>
      <vt:lpstr>Banded Design Blue 16x9</vt:lpstr>
      <vt:lpstr>Tech neutrality: Option 3 or Option 4 </vt:lpstr>
      <vt:lpstr>What are the criteria by which we should judge?</vt:lpstr>
      <vt:lpstr>Incentive to change design in a beneficial way</vt:lpstr>
      <vt:lpstr>Changes to side window view to improve score in assessment against frontal limit</vt:lpstr>
      <vt:lpstr>Effect of changes to front window design on frontal limit</vt:lpstr>
      <vt:lpstr>Insensitivity to A-pillar position</vt:lpstr>
      <vt:lpstr>Calculating equivalent limit values for new volumes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Example approach: Policy Measure 5 – EMS must comply with latest GSR standards</dc:title>
  <dc:creator>Iain Knight</dc:creator>
  <cp:lastModifiedBy>Johan Broeders</cp:lastModifiedBy>
  <cp:revision>8</cp:revision>
  <dcterms:created xsi:type="dcterms:W3CDTF">2022-11-15T08:35:12Z</dcterms:created>
  <dcterms:modified xsi:type="dcterms:W3CDTF">2022-12-06T15:45:03Z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0x010100F83FE8DBA399FE4791DB39D25918F855</vt:lpwstr>
  </property>
  <property fmtid="{D5CDD505-2E9C-101B-9397-08002B2CF9AE}" pid="3" name="MediaServiceImageTags">
    <vt:lpwstr/>
  </property>
</Properties>
</file>