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58" r:id="rId5"/>
    <p:sldId id="341" r:id="rId6"/>
    <p:sldId id="357" r:id="rId7"/>
    <p:sldId id="3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2B71FC-4EA3-4D1D-ABB0-B07B0D13D6F1}" v="3" dt="2023-01-19T09:05:09.9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86" d="100"/>
          <a:sy n="86" d="100"/>
        </p:scale>
        <p:origin x="60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EFD593-EE81-4C30-BA02-4E50C840FFD7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61FB4AF-F3C3-49BF-B0D9-DD9432E81262}">
      <dgm:prSet/>
      <dgm:spPr/>
      <dgm:t>
        <a:bodyPr/>
        <a:lstStyle/>
        <a:p>
          <a:pPr>
            <a:tabLst>
              <a:tab pos="5381625" algn="l"/>
            </a:tabLst>
          </a:pPr>
          <a:r>
            <a:rPr lang="en-GB" b="1" dirty="0"/>
            <a:t>Introduction 	</a:t>
          </a:r>
          <a:endParaRPr lang="en-US" dirty="0"/>
        </a:p>
      </dgm:t>
    </dgm:pt>
    <dgm:pt modelId="{FDE3268F-B31E-4900-84C1-710CC911D1EB}" type="parTrans" cxnId="{7722BE93-28FA-4512-A590-5EA72CF2C026}">
      <dgm:prSet/>
      <dgm:spPr/>
      <dgm:t>
        <a:bodyPr/>
        <a:lstStyle/>
        <a:p>
          <a:endParaRPr lang="en-US"/>
        </a:p>
      </dgm:t>
    </dgm:pt>
    <dgm:pt modelId="{1A98D85C-2A24-49BE-99F7-196D21F36C6D}" type="sibTrans" cxnId="{7722BE93-28FA-4512-A590-5EA72CF2C026}">
      <dgm:prSet/>
      <dgm:spPr/>
      <dgm:t>
        <a:bodyPr/>
        <a:lstStyle/>
        <a:p>
          <a:endParaRPr lang="en-US"/>
        </a:p>
      </dgm:t>
    </dgm:pt>
    <dgm:pt modelId="{C056AF0D-87E9-498D-93E7-C56CC7821063}">
      <dgm:prSet/>
      <dgm:spPr/>
      <dgm:t>
        <a:bodyPr/>
        <a:lstStyle/>
        <a:p>
          <a:pPr>
            <a:tabLst>
              <a:tab pos="5384800" algn="l"/>
            </a:tabLst>
          </a:pPr>
          <a:r>
            <a:rPr lang="en-GB" b="1" dirty="0"/>
            <a:t>Methodology incl. Q+A 	</a:t>
          </a:r>
          <a:br>
            <a:rPr lang="en-GB" b="1" dirty="0"/>
          </a:br>
          <a:endParaRPr lang="en-US" dirty="0"/>
        </a:p>
      </dgm:t>
    </dgm:pt>
    <dgm:pt modelId="{556CDD45-2075-4287-AA09-5B08EF8EE490}" type="parTrans" cxnId="{9113EFE1-02F2-4BA7-A10D-3A7C22EC41B0}">
      <dgm:prSet/>
      <dgm:spPr/>
      <dgm:t>
        <a:bodyPr/>
        <a:lstStyle/>
        <a:p>
          <a:endParaRPr lang="en-US"/>
        </a:p>
      </dgm:t>
    </dgm:pt>
    <dgm:pt modelId="{DD3817B2-579D-4DB6-A19C-3C470BEADF0F}" type="sibTrans" cxnId="{9113EFE1-02F2-4BA7-A10D-3A7C22EC41B0}">
      <dgm:prSet/>
      <dgm:spPr/>
      <dgm:t>
        <a:bodyPr/>
        <a:lstStyle/>
        <a:p>
          <a:endParaRPr lang="en-US"/>
        </a:p>
      </dgm:t>
    </dgm:pt>
    <dgm:pt modelId="{FAE6465B-38FE-44F3-9348-662C3922A36C}">
      <dgm:prSet/>
      <dgm:spPr/>
      <dgm:t>
        <a:bodyPr/>
        <a:lstStyle/>
        <a:p>
          <a:pPr>
            <a:tabLst>
              <a:tab pos="5384800" algn="l"/>
            </a:tabLst>
          </a:pPr>
          <a:r>
            <a:rPr lang="en-GB" b="1" dirty="0"/>
            <a:t>Prolonged Transition Time (CQ2)</a:t>
          </a:r>
          <a:br>
            <a:rPr lang="en-GB" b="1" dirty="0"/>
          </a:br>
          <a:r>
            <a:rPr lang="en-GB" b="1" dirty="0"/>
            <a:t>Detailed presentation + incl. Q+A	</a:t>
          </a:r>
          <a:endParaRPr lang="en-US" dirty="0"/>
        </a:p>
      </dgm:t>
    </dgm:pt>
    <dgm:pt modelId="{DA12706F-C02D-417B-AFBB-0DC6704B9AF7}" type="parTrans" cxnId="{0984767F-483B-4B29-831B-879D06B5C380}">
      <dgm:prSet/>
      <dgm:spPr/>
      <dgm:t>
        <a:bodyPr/>
        <a:lstStyle/>
        <a:p>
          <a:endParaRPr lang="en-US"/>
        </a:p>
      </dgm:t>
    </dgm:pt>
    <dgm:pt modelId="{3EB6C6FF-90DF-4D8A-9336-B5C30A32B519}" type="sibTrans" cxnId="{0984767F-483B-4B29-831B-879D06B5C380}">
      <dgm:prSet/>
      <dgm:spPr/>
      <dgm:t>
        <a:bodyPr/>
        <a:lstStyle/>
        <a:p>
          <a:endParaRPr lang="en-US"/>
        </a:p>
      </dgm:t>
    </dgm:pt>
    <dgm:pt modelId="{42BA4A8D-3AE0-4F5D-889A-D7026F2D9B27}">
      <dgm:prSet/>
      <dgm:spPr/>
      <dgm:t>
        <a:bodyPr/>
        <a:lstStyle/>
        <a:p>
          <a:pPr>
            <a:tabLst>
              <a:tab pos="5384800" algn="l"/>
            </a:tabLst>
          </a:pPr>
          <a:r>
            <a:rPr lang="en-GB" b="1" dirty="0"/>
            <a:t>Break 	</a:t>
          </a:r>
          <a:endParaRPr lang="en-US" dirty="0"/>
        </a:p>
      </dgm:t>
    </dgm:pt>
    <dgm:pt modelId="{BBDFF0CA-6489-4681-8811-67910390F81F}" type="parTrans" cxnId="{FB5F3F8F-19E3-4028-ABE9-DC442B2DD18D}">
      <dgm:prSet/>
      <dgm:spPr/>
      <dgm:t>
        <a:bodyPr/>
        <a:lstStyle/>
        <a:p>
          <a:endParaRPr lang="en-US"/>
        </a:p>
      </dgm:t>
    </dgm:pt>
    <dgm:pt modelId="{BBE1AD14-8737-4478-9709-63AE42A4A03C}" type="sibTrans" cxnId="{FB5F3F8F-19E3-4028-ABE9-DC442B2DD18D}">
      <dgm:prSet/>
      <dgm:spPr/>
      <dgm:t>
        <a:bodyPr/>
        <a:lstStyle/>
        <a:p>
          <a:endParaRPr lang="en-US"/>
        </a:p>
      </dgm:t>
    </dgm:pt>
    <dgm:pt modelId="{7A23F029-B6DE-4F92-BA50-25132AA2EE22}">
      <dgm:prSet/>
      <dgm:spPr/>
      <dgm:t>
        <a:bodyPr/>
        <a:lstStyle/>
        <a:p>
          <a:pPr>
            <a:tabLst>
              <a:tab pos="5384800" algn="l"/>
            </a:tabLst>
          </a:pPr>
          <a:r>
            <a:rPr lang="en-GB" b="1" dirty="0"/>
            <a:t>Remaining 4 challenges / questions	</a:t>
          </a:r>
          <a:br>
            <a:rPr lang="en-GB" b="1" dirty="0"/>
          </a:br>
          <a:r>
            <a:rPr lang="en-GB" b="1" dirty="0"/>
            <a:t>(CQ1, CQ3, CQ4, CQ5)</a:t>
          </a:r>
          <a:endParaRPr lang="en-US" dirty="0"/>
        </a:p>
      </dgm:t>
    </dgm:pt>
    <dgm:pt modelId="{E9E92C7D-953E-44E2-B8D7-CBEBAA03B25E}" type="parTrans" cxnId="{42AB6441-7CC6-497F-B055-87C2017FB650}">
      <dgm:prSet/>
      <dgm:spPr/>
      <dgm:t>
        <a:bodyPr/>
        <a:lstStyle/>
        <a:p>
          <a:endParaRPr lang="en-US"/>
        </a:p>
      </dgm:t>
    </dgm:pt>
    <dgm:pt modelId="{6699284A-B749-4BC0-BF9A-F73FBA8EFDE1}" type="sibTrans" cxnId="{42AB6441-7CC6-497F-B055-87C2017FB650}">
      <dgm:prSet/>
      <dgm:spPr/>
      <dgm:t>
        <a:bodyPr/>
        <a:lstStyle/>
        <a:p>
          <a:endParaRPr lang="en-US"/>
        </a:p>
      </dgm:t>
    </dgm:pt>
    <dgm:pt modelId="{DDC60E1A-8FBB-46A6-9B22-139183BD9BE2}">
      <dgm:prSet/>
      <dgm:spPr/>
      <dgm:t>
        <a:bodyPr/>
        <a:lstStyle/>
        <a:p>
          <a:pPr>
            <a:tabLst>
              <a:tab pos="5384800" algn="l"/>
            </a:tabLst>
          </a:pPr>
          <a:r>
            <a:rPr lang="en-GB" b="1" dirty="0"/>
            <a:t>Summary &amp; Outlook 	</a:t>
          </a:r>
          <a:endParaRPr lang="en-US" dirty="0"/>
        </a:p>
      </dgm:t>
    </dgm:pt>
    <dgm:pt modelId="{1B2BECB7-2BC7-46AC-93A9-007A437C48DE}" type="parTrans" cxnId="{29486BC1-0988-4422-8A88-5BDD1E3434FD}">
      <dgm:prSet/>
      <dgm:spPr/>
      <dgm:t>
        <a:bodyPr/>
        <a:lstStyle/>
        <a:p>
          <a:endParaRPr lang="en-US"/>
        </a:p>
      </dgm:t>
    </dgm:pt>
    <dgm:pt modelId="{16622AA2-FE5F-4607-A353-0FE6D7CE2653}" type="sibTrans" cxnId="{29486BC1-0988-4422-8A88-5BDD1E3434FD}">
      <dgm:prSet/>
      <dgm:spPr/>
      <dgm:t>
        <a:bodyPr/>
        <a:lstStyle/>
        <a:p>
          <a:endParaRPr lang="en-US"/>
        </a:p>
      </dgm:t>
    </dgm:pt>
    <dgm:pt modelId="{3785D56F-59CD-4BB6-97EB-5ED1850A49C6}">
      <dgm:prSet/>
      <dgm:spPr/>
      <dgm:t>
        <a:bodyPr/>
        <a:lstStyle/>
        <a:p>
          <a:pPr>
            <a:tabLst>
              <a:tab pos="5384800" algn="l"/>
            </a:tabLst>
          </a:pPr>
          <a:r>
            <a:rPr lang="en-GB" b="1" dirty="0"/>
            <a:t>Q+A 	</a:t>
          </a:r>
          <a:endParaRPr lang="en-US" dirty="0"/>
        </a:p>
      </dgm:t>
    </dgm:pt>
    <dgm:pt modelId="{2BAA1F56-A63E-4AC9-8723-CBD5D5F038D4}" type="parTrans" cxnId="{6DAF48D2-A31A-4C5C-AFC9-AA7BD6186EFD}">
      <dgm:prSet/>
      <dgm:spPr/>
      <dgm:t>
        <a:bodyPr/>
        <a:lstStyle/>
        <a:p>
          <a:endParaRPr lang="en-US"/>
        </a:p>
      </dgm:t>
    </dgm:pt>
    <dgm:pt modelId="{8C9732E0-BC59-489B-95D9-BC083F666195}" type="sibTrans" cxnId="{6DAF48D2-A31A-4C5C-AFC9-AA7BD6186EFD}">
      <dgm:prSet/>
      <dgm:spPr/>
      <dgm:t>
        <a:bodyPr/>
        <a:lstStyle/>
        <a:p>
          <a:endParaRPr lang="en-US"/>
        </a:p>
      </dgm:t>
    </dgm:pt>
    <dgm:pt modelId="{5D38090C-5991-4165-B31F-8D424EF98531}" type="pres">
      <dgm:prSet presAssocID="{5BEFD593-EE81-4C30-BA02-4E50C840FFD7}" presName="vert0" presStyleCnt="0">
        <dgm:presLayoutVars>
          <dgm:dir/>
          <dgm:animOne val="branch"/>
          <dgm:animLvl val="lvl"/>
        </dgm:presLayoutVars>
      </dgm:prSet>
      <dgm:spPr/>
    </dgm:pt>
    <dgm:pt modelId="{50EFAB65-BBFB-44A8-993D-F8A545BC06DA}" type="pres">
      <dgm:prSet presAssocID="{761FB4AF-F3C3-49BF-B0D9-DD9432E81262}" presName="thickLine" presStyleLbl="alignNode1" presStyleIdx="0" presStyleCnt="7"/>
      <dgm:spPr/>
    </dgm:pt>
    <dgm:pt modelId="{C8217810-4CA0-4872-AF3E-271332934976}" type="pres">
      <dgm:prSet presAssocID="{761FB4AF-F3C3-49BF-B0D9-DD9432E81262}" presName="horz1" presStyleCnt="0"/>
      <dgm:spPr/>
    </dgm:pt>
    <dgm:pt modelId="{1D4B11B4-EC04-4AC6-8EE4-3AED2D996BD7}" type="pres">
      <dgm:prSet presAssocID="{761FB4AF-F3C3-49BF-B0D9-DD9432E81262}" presName="tx1" presStyleLbl="revTx" presStyleIdx="0" presStyleCnt="7"/>
      <dgm:spPr/>
    </dgm:pt>
    <dgm:pt modelId="{FE38A02A-1E54-47EE-BC58-B9926F5595DC}" type="pres">
      <dgm:prSet presAssocID="{761FB4AF-F3C3-49BF-B0D9-DD9432E81262}" presName="vert1" presStyleCnt="0"/>
      <dgm:spPr/>
    </dgm:pt>
    <dgm:pt modelId="{8569187B-596A-4351-ABD8-DEE3E268BE88}" type="pres">
      <dgm:prSet presAssocID="{C056AF0D-87E9-498D-93E7-C56CC7821063}" presName="thickLine" presStyleLbl="alignNode1" presStyleIdx="1" presStyleCnt="7"/>
      <dgm:spPr/>
    </dgm:pt>
    <dgm:pt modelId="{6518C52F-8B7A-4DDA-9ED3-A14CC16B8276}" type="pres">
      <dgm:prSet presAssocID="{C056AF0D-87E9-498D-93E7-C56CC7821063}" presName="horz1" presStyleCnt="0"/>
      <dgm:spPr/>
    </dgm:pt>
    <dgm:pt modelId="{81B00C1C-9348-4201-BD27-434C3284A9B4}" type="pres">
      <dgm:prSet presAssocID="{C056AF0D-87E9-498D-93E7-C56CC7821063}" presName="tx1" presStyleLbl="revTx" presStyleIdx="1" presStyleCnt="7"/>
      <dgm:spPr/>
    </dgm:pt>
    <dgm:pt modelId="{38CFD007-0ECF-401A-A2B3-14F31642C527}" type="pres">
      <dgm:prSet presAssocID="{C056AF0D-87E9-498D-93E7-C56CC7821063}" presName="vert1" presStyleCnt="0"/>
      <dgm:spPr/>
    </dgm:pt>
    <dgm:pt modelId="{54465A1C-6BC5-428F-9E1F-C9E6E2C371CE}" type="pres">
      <dgm:prSet presAssocID="{FAE6465B-38FE-44F3-9348-662C3922A36C}" presName="thickLine" presStyleLbl="alignNode1" presStyleIdx="2" presStyleCnt="7"/>
      <dgm:spPr/>
    </dgm:pt>
    <dgm:pt modelId="{602B1331-5946-4D13-B682-9F103635D9E6}" type="pres">
      <dgm:prSet presAssocID="{FAE6465B-38FE-44F3-9348-662C3922A36C}" presName="horz1" presStyleCnt="0"/>
      <dgm:spPr/>
    </dgm:pt>
    <dgm:pt modelId="{26377E73-1D4E-45CA-940D-97EF1B5F08C5}" type="pres">
      <dgm:prSet presAssocID="{FAE6465B-38FE-44F3-9348-662C3922A36C}" presName="tx1" presStyleLbl="revTx" presStyleIdx="2" presStyleCnt="7"/>
      <dgm:spPr/>
    </dgm:pt>
    <dgm:pt modelId="{E22A394B-B252-4A1D-9687-C1A2E41B1A7D}" type="pres">
      <dgm:prSet presAssocID="{FAE6465B-38FE-44F3-9348-662C3922A36C}" presName="vert1" presStyleCnt="0"/>
      <dgm:spPr/>
    </dgm:pt>
    <dgm:pt modelId="{3ADAAC0E-03E7-479F-A4E3-0B425586D625}" type="pres">
      <dgm:prSet presAssocID="{42BA4A8D-3AE0-4F5D-889A-D7026F2D9B27}" presName="thickLine" presStyleLbl="alignNode1" presStyleIdx="3" presStyleCnt="7"/>
      <dgm:spPr/>
    </dgm:pt>
    <dgm:pt modelId="{8B1CF252-87E9-495B-BA7B-AB87CBF41078}" type="pres">
      <dgm:prSet presAssocID="{42BA4A8D-3AE0-4F5D-889A-D7026F2D9B27}" presName="horz1" presStyleCnt="0"/>
      <dgm:spPr/>
    </dgm:pt>
    <dgm:pt modelId="{F92601E2-9E51-4E0F-8F40-ACC3821C5C1F}" type="pres">
      <dgm:prSet presAssocID="{42BA4A8D-3AE0-4F5D-889A-D7026F2D9B27}" presName="tx1" presStyleLbl="revTx" presStyleIdx="3" presStyleCnt="7"/>
      <dgm:spPr/>
    </dgm:pt>
    <dgm:pt modelId="{E609D133-610D-4F20-9206-DD8E50B4D2A7}" type="pres">
      <dgm:prSet presAssocID="{42BA4A8D-3AE0-4F5D-889A-D7026F2D9B27}" presName="vert1" presStyleCnt="0"/>
      <dgm:spPr/>
    </dgm:pt>
    <dgm:pt modelId="{F5495BFF-9344-4DA9-9B45-C5ACFD445577}" type="pres">
      <dgm:prSet presAssocID="{7A23F029-B6DE-4F92-BA50-25132AA2EE22}" presName="thickLine" presStyleLbl="alignNode1" presStyleIdx="4" presStyleCnt="7"/>
      <dgm:spPr/>
    </dgm:pt>
    <dgm:pt modelId="{57667530-5A18-43A7-B6B5-2F0B75EEAE13}" type="pres">
      <dgm:prSet presAssocID="{7A23F029-B6DE-4F92-BA50-25132AA2EE22}" presName="horz1" presStyleCnt="0"/>
      <dgm:spPr/>
    </dgm:pt>
    <dgm:pt modelId="{296497C4-55E9-4AB5-BF8E-16A47E081277}" type="pres">
      <dgm:prSet presAssocID="{7A23F029-B6DE-4F92-BA50-25132AA2EE22}" presName="tx1" presStyleLbl="revTx" presStyleIdx="4" presStyleCnt="7"/>
      <dgm:spPr/>
    </dgm:pt>
    <dgm:pt modelId="{6A8C629A-F3E7-44DB-8ABE-E12ABE6D8BB5}" type="pres">
      <dgm:prSet presAssocID="{7A23F029-B6DE-4F92-BA50-25132AA2EE22}" presName="vert1" presStyleCnt="0"/>
      <dgm:spPr/>
    </dgm:pt>
    <dgm:pt modelId="{EAEBA96A-BC24-4FF2-9967-8681D42AFAF7}" type="pres">
      <dgm:prSet presAssocID="{DDC60E1A-8FBB-46A6-9B22-139183BD9BE2}" presName="thickLine" presStyleLbl="alignNode1" presStyleIdx="5" presStyleCnt="7"/>
      <dgm:spPr/>
    </dgm:pt>
    <dgm:pt modelId="{38BE4477-E79B-43A5-9CC5-4F5880658D67}" type="pres">
      <dgm:prSet presAssocID="{DDC60E1A-8FBB-46A6-9B22-139183BD9BE2}" presName="horz1" presStyleCnt="0"/>
      <dgm:spPr/>
    </dgm:pt>
    <dgm:pt modelId="{79739EB0-13E3-4403-AC63-6D360EA9B1FD}" type="pres">
      <dgm:prSet presAssocID="{DDC60E1A-8FBB-46A6-9B22-139183BD9BE2}" presName="tx1" presStyleLbl="revTx" presStyleIdx="5" presStyleCnt="7"/>
      <dgm:spPr/>
    </dgm:pt>
    <dgm:pt modelId="{A92ED51F-C596-48E9-B0FF-C787FF0644D9}" type="pres">
      <dgm:prSet presAssocID="{DDC60E1A-8FBB-46A6-9B22-139183BD9BE2}" presName="vert1" presStyleCnt="0"/>
      <dgm:spPr/>
    </dgm:pt>
    <dgm:pt modelId="{D69B0F6F-4CA5-48A9-8F34-F5DA7E48996B}" type="pres">
      <dgm:prSet presAssocID="{3785D56F-59CD-4BB6-97EB-5ED1850A49C6}" presName="thickLine" presStyleLbl="alignNode1" presStyleIdx="6" presStyleCnt="7"/>
      <dgm:spPr/>
    </dgm:pt>
    <dgm:pt modelId="{33CE0FC4-59A8-438C-9A99-C923811FDA40}" type="pres">
      <dgm:prSet presAssocID="{3785D56F-59CD-4BB6-97EB-5ED1850A49C6}" presName="horz1" presStyleCnt="0"/>
      <dgm:spPr/>
    </dgm:pt>
    <dgm:pt modelId="{2F6466E0-13B0-4CC1-A376-997936841185}" type="pres">
      <dgm:prSet presAssocID="{3785D56F-59CD-4BB6-97EB-5ED1850A49C6}" presName="tx1" presStyleLbl="revTx" presStyleIdx="6" presStyleCnt="7"/>
      <dgm:spPr/>
    </dgm:pt>
    <dgm:pt modelId="{FC402BF1-8032-4D34-B553-AAE7FC39D2DF}" type="pres">
      <dgm:prSet presAssocID="{3785D56F-59CD-4BB6-97EB-5ED1850A49C6}" presName="vert1" presStyleCnt="0"/>
      <dgm:spPr/>
    </dgm:pt>
  </dgm:ptLst>
  <dgm:cxnLst>
    <dgm:cxn modelId="{C19DBB40-B98E-41EB-AD70-CBAC0B284E4F}" type="presOf" srcId="{FAE6465B-38FE-44F3-9348-662C3922A36C}" destId="{26377E73-1D4E-45CA-940D-97EF1B5F08C5}" srcOrd="0" destOrd="0" presId="urn:microsoft.com/office/officeart/2008/layout/LinedList"/>
    <dgm:cxn modelId="{598A0641-447A-486E-9212-B5CEFB402083}" type="presOf" srcId="{5BEFD593-EE81-4C30-BA02-4E50C840FFD7}" destId="{5D38090C-5991-4165-B31F-8D424EF98531}" srcOrd="0" destOrd="0" presId="urn:microsoft.com/office/officeart/2008/layout/LinedList"/>
    <dgm:cxn modelId="{42AB6441-7CC6-497F-B055-87C2017FB650}" srcId="{5BEFD593-EE81-4C30-BA02-4E50C840FFD7}" destId="{7A23F029-B6DE-4F92-BA50-25132AA2EE22}" srcOrd="4" destOrd="0" parTransId="{E9E92C7D-953E-44E2-B8D7-CBEBAA03B25E}" sibTransId="{6699284A-B749-4BC0-BF9A-F73FBA8EFDE1}"/>
    <dgm:cxn modelId="{D24A6E6D-F137-4B23-BB81-27E87992B7B2}" type="presOf" srcId="{3785D56F-59CD-4BB6-97EB-5ED1850A49C6}" destId="{2F6466E0-13B0-4CC1-A376-997936841185}" srcOrd="0" destOrd="0" presId="urn:microsoft.com/office/officeart/2008/layout/LinedList"/>
    <dgm:cxn modelId="{93E55956-1D88-4B80-8D75-5DDABCD34F0B}" type="presOf" srcId="{42BA4A8D-3AE0-4F5D-889A-D7026F2D9B27}" destId="{F92601E2-9E51-4E0F-8F40-ACC3821C5C1F}" srcOrd="0" destOrd="0" presId="urn:microsoft.com/office/officeart/2008/layout/LinedList"/>
    <dgm:cxn modelId="{996C4D7A-48C3-490D-9469-1344350CB094}" type="presOf" srcId="{761FB4AF-F3C3-49BF-B0D9-DD9432E81262}" destId="{1D4B11B4-EC04-4AC6-8EE4-3AED2D996BD7}" srcOrd="0" destOrd="0" presId="urn:microsoft.com/office/officeart/2008/layout/LinedList"/>
    <dgm:cxn modelId="{0984767F-483B-4B29-831B-879D06B5C380}" srcId="{5BEFD593-EE81-4C30-BA02-4E50C840FFD7}" destId="{FAE6465B-38FE-44F3-9348-662C3922A36C}" srcOrd="2" destOrd="0" parTransId="{DA12706F-C02D-417B-AFBB-0DC6704B9AF7}" sibTransId="{3EB6C6FF-90DF-4D8A-9336-B5C30A32B519}"/>
    <dgm:cxn modelId="{AD2B2781-2F1F-4F1C-A7F2-D8D734142C0B}" type="presOf" srcId="{7A23F029-B6DE-4F92-BA50-25132AA2EE22}" destId="{296497C4-55E9-4AB5-BF8E-16A47E081277}" srcOrd="0" destOrd="0" presId="urn:microsoft.com/office/officeart/2008/layout/LinedList"/>
    <dgm:cxn modelId="{FB5F3F8F-19E3-4028-ABE9-DC442B2DD18D}" srcId="{5BEFD593-EE81-4C30-BA02-4E50C840FFD7}" destId="{42BA4A8D-3AE0-4F5D-889A-D7026F2D9B27}" srcOrd="3" destOrd="0" parTransId="{BBDFF0CA-6489-4681-8811-67910390F81F}" sibTransId="{BBE1AD14-8737-4478-9709-63AE42A4A03C}"/>
    <dgm:cxn modelId="{7722BE93-28FA-4512-A590-5EA72CF2C026}" srcId="{5BEFD593-EE81-4C30-BA02-4E50C840FFD7}" destId="{761FB4AF-F3C3-49BF-B0D9-DD9432E81262}" srcOrd="0" destOrd="0" parTransId="{FDE3268F-B31E-4900-84C1-710CC911D1EB}" sibTransId="{1A98D85C-2A24-49BE-99F7-196D21F36C6D}"/>
    <dgm:cxn modelId="{2D25DB98-CBA5-4FDA-BD05-48A71B649AF5}" type="presOf" srcId="{C056AF0D-87E9-498D-93E7-C56CC7821063}" destId="{81B00C1C-9348-4201-BD27-434C3284A9B4}" srcOrd="0" destOrd="0" presId="urn:microsoft.com/office/officeart/2008/layout/LinedList"/>
    <dgm:cxn modelId="{29486BC1-0988-4422-8A88-5BDD1E3434FD}" srcId="{5BEFD593-EE81-4C30-BA02-4E50C840FFD7}" destId="{DDC60E1A-8FBB-46A6-9B22-139183BD9BE2}" srcOrd="5" destOrd="0" parTransId="{1B2BECB7-2BC7-46AC-93A9-007A437C48DE}" sibTransId="{16622AA2-FE5F-4607-A353-0FE6D7CE2653}"/>
    <dgm:cxn modelId="{6DAF48D2-A31A-4C5C-AFC9-AA7BD6186EFD}" srcId="{5BEFD593-EE81-4C30-BA02-4E50C840FFD7}" destId="{3785D56F-59CD-4BB6-97EB-5ED1850A49C6}" srcOrd="6" destOrd="0" parTransId="{2BAA1F56-A63E-4AC9-8723-CBD5D5F038D4}" sibTransId="{8C9732E0-BC59-489B-95D9-BC083F666195}"/>
    <dgm:cxn modelId="{DFF018E1-FF1D-48BE-994A-4DB0570B9F47}" type="presOf" srcId="{DDC60E1A-8FBB-46A6-9B22-139183BD9BE2}" destId="{79739EB0-13E3-4403-AC63-6D360EA9B1FD}" srcOrd="0" destOrd="0" presId="urn:microsoft.com/office/officeart/2008/layout/LinedList"/>
    <dgm:cxn modelId="{9113EFE1-02F2-4BA7-A10D-3A7C22EC41B0}" srcId="{5BEFD593-EE81-4C30-BA02-4E50C840FFD7}" destId="{C056AF0D-87E9-498D-93E7-C56CC7821063}" srcOrd="1" destOrd="0" parTransId="{556CDD45-2075-4287-AA09-5B08EF8EE490}" sibTransId="{DD3817B2-579D-4DB6-A19C-3C470BEADF0F}"/>
    <dgm:cxn modelId="{D04A9258-2F3E-4A27-A991-C9C30DF044C3}" type="presParOf" srcId="{5D38090C-5991-4165-B31F-8D424EF98531}" destId="{50EFAB65-BBFB-44A8-993D-F8A545BC06DA}" srcOrd="0" destOrd="0" presId="urn:microsoft.com/office/officeart/2008/layout/LinedList"/>
    <dgm:cxn modelId="{5199021E-B2EC-4352-99A2-1D510F433E47}" type="presParOf" srcId="{5D38090C-5991-4165-B31F-8D424EF98531}" destId="{C8217810-4CA0-4872-AF3E-271332934976}" srcOrd="1" destOrd="0" presId="urn:microsoft.com/office/officeart/2008/layout/LinedList"/>
    <dgm:cxn modelId="{1BFAB201-0532-4C47-9EE0-22850C12E174}" type="presParOf" srcId="{C8217810-4CA0-4872-AF3E-271332934976}" destId="{1D4B11B4-EC04-4AC6-8EE4-3AED2D996BD7}" srcOrd="0" destOrd="0" presId="urn:microsoft.com/office/officeart/2008/layout/LinedList"/>
    <dgm:cxn modelId="{69F69FC6-F2D9-41B0-B7F2-E4748AA5BF9E}" type="presParOf" srcId="{C8217810-4CA0-4872-AF3E-271332934976}" destId="{FE38A02A-1E54-47EE-BC58-B9926F5595DC}" srcOrd="1" destOrd="0" presId="urn:microsoft.com/office/officeart/2008/layout/LinedList"/>
    <dgm:cxn modelId="{B3FB862F-9C7C-4E34-AEFB-CC24E0B9CCB7}" type="presParOf" srcId="{5D38090C-5991-4165-B31F-8D424EF98531}" destId="{8569187B-596A-4351-ABD8-DEE3E268BE88}" srcOrd="2" destOrd="0" presId="urn:microsoft.com/office/officeart/2008/layout/LinedList"/>
    <dgm:cxn modelId="{EF811102-8EEB-47B0-9245-A1228CD5F83F}" type="presParOf" srcId="{5D38090C-5991-4165-B31F-8D424EF98531}" destId="{6518C52F-8B7A-4DDA-9ED3-A14CC16B8276}" srcOrd="3" destOrd="0" presId="urn:microsoft.com/office/officeart/2008/layout/LinedList"/>
    <dgm:cxn modelId="{46EE2FD9-5781-4465-A568-F700F7FDF67B}" type="presParOf" srcId="{6518C52F-8B7A-4DDA-9ED3-A14CC16B8276}" destId="{81B00C1C-9348-4201-BD27-434C3284A9B4}" srcOrd="0" destOrd="0" presId="urn:microsoft.com/office/officeart/2008/layout/LinedList"/>
    <dgm:cxn modelId="{F947CD40-83DC-479F-8C7E-98B05A829DA8}" type="presParOf" srcId="{6518C52F-8B7A-4DDA-9ED3-A14CC16B8276}" destId="{38CFD007-0ECF-401A-A2B3-14F31642C527}" srcOrd="1" destOrd="0" presId="urn:microsoft.com/office/officeart/2008/layout/LinedList"/>
    <dgm:cxn modelId="{1EECC2E5-7A26-4FDF-8594-E38C55DC9004}" type="presParOf" srcId="{5D38090C-5991-4165-B31F-8D424EF98531}" destId="{54465A1C-6BC5-428F-9E1F-C9E6E2C371CE}" srcOrd="4" destOrd="0" presId="urn:microsoft.com/office/officeart/2008/layout/LinedList"/>
    <dgm:cxn modelId="{AD26DA0A-0A4B-46C1-B297-6C5D95841DAB}" type="presParOf" srcId="{5D38090C-5991-4165-B31F-8D424EF98531}" destId="{602B1331-5946-4D13-B682-9F103635D9E6}" srcOrd="5" destOrd="0" presId="urn:microsoft.com/office/officeart/2008/layout/LinedList"/>
    <dgm:cxn modelId="{2090BAAB-ABEE-4287-8BF9-771E52CAB2DE}" type="presParOf" srcId="{602B1331-5946-4D13-B682-9F103635D9E6}" destId="{26377E73-1D4E-45CA-940D-97EF1B5F08C5}" srcOrd="0" destOrd="0" presId="urn:microsoft.com/office/officeart/2008/layout/LinedList"/>
    <dgm:cxn modelId="{A6B7DED7-3567-4333-AA67-641E39F27F7D}" type="presParOf" srcId="{602B1331-5946-4D13-B682-9F103635D9E6}" destId="{E22A394B-B252-4A1D-9687-C1A2E41B1A7D}" srcOrd="1" destOrd="0" presId="urn:microsoft.com/office/officeart/2008/layout/LinedList"/>
    <dgm:cxn modelId="{502E7856-0F20-47DE-B0B7-A4F99B830743}" type="presParOf" srcId="{5D38090C-5991-4165-B31F-8D424EF98531}" destId="{3ADAAC0E-03E7-479F-A4E3-0B425586D625}" srcOrd="6" destOrd="0" presId="urn:microsoft.com/office/officeart/2008/layout/LinedList"/>
    <dgm:cxn modelId="{49B67EB3-C3CD-45CD-A568-4BAC9CBCB98C}" type="presParOf" srcId="{5D38090C-5991-4165-B31F-8D424EF98531}" destId="{8B1CF252-87E9-495B-BA7B-AB87CBF41078}" srcOrd="7" destOrd="0" presId="urn:microsoft.com/office/officeart/2008/layout/LinedList"/>
    <dgm:cxn modelId="{F339F842-35CC-4EA2-8F74-780A882BBC7D}" type="presParOf" srcId="{8B1CF252-87E9-495B-BA7B-AB87CBF41078}" destId="{F92601E2-9E51-4E0F-8F40-ACC3821C5C1F}" srcOrd="0" destOrd="0" presId="urn:microsoft.com/office/officeart/2008/layout/LinedList"/>
    <dgm:cxn modelId="{A6C8EB0A-B7BD-4DD4-9555-3F403C9FA167}" type="presParOf" srcId="{8B1CF252-87E9-495B-BA7B-AB87CBF41078}" destId="{E609D133-610D-4F20-9206-DD8E50B4D2A7}" srcOrd="1" destOrd="0" presId="urn:microsoft.com/office/officeart/2008/layout/LinedList"/>
    <dgm:cxn modelId="{B602CC2D-6FA2-4AE6-9DCB-58F09AFE6477}" type="presParOf" srcId="{5D38090C-5991-4165-B31F-8D424EF98531}" destId="{F5495BFF-9344-4DA9-9B45-C5ACFD445577}" srcOrd="8" destOrd="0" presId="urn:microsoft.com/office/officeart/2008/layout/LinedList"/>
    <dgm:cxn modelId="{4D753CF7-AD71-4E7A-B524-03A946EC5D38}" type="presParOf" srcId="{5D38090C-5991-4165-B31F-8D424EF98531}" destId="{57667530-5A18-43A7-B6B5-2F0B75EEAE13}" srcOrd="9" destOrd="0" presId="urn:microsoft.com/office/officeart/2008/layout/LinedList"/>
    <dgm:cxn modelId="{D36FC019-352A-4056-AF71-9881940FEAB7}" type="presParOf" srcId="{57667530-5A18-43A7-B6B5-2F0B75EEAE13}" destId="{296497C4-55E9-4AB5-BF8E-16A47E081277}" srcOrd="0" destOrd="0" presId="urn:microsoft.com/office/officeart/2008/layout/LinedList"/>
    <dgm:cxn modelId="{A8ED0E5D-8624-4258-BF67-76FB461FD01C}" type="presParOf" srcId="{57667530-5A18-43A7-B6B5-2F0B75EEAE13}" destId="{6A8C629A-F3E7-44DB-8ABE-E12ABE6D8BB5}" srcOrd="1" destOrd="0" presId="urn:microsoft.com/office/officeart/2008/layout/LinedList"/>
    <dgm:cxn modelId="{8DDB1B4F-ED4B-47C9-A879-A3669AE03274}" type="presParOf" srcId="{5D38090C-5991-4165-B31F-8D424EF98531}" destId="{EAEBA96A-BC24-4FF2-9967-8681D42AFAF7}" srcOrd="10" destOrd="0" presId="urn:microsoft.com/office/officeart/2008/layout/LinedList"/>
    <dgm:cxn modelId="{A8307878-7F2D-4FEA-9C58-828D4F36353A}" type="presParOf" srcId="{5D38090C-5991-4165-B31F-8D424EF98531}" destId="{38BE4477-E79B-43A5-9CC5-4F5880658D67}" srcOrd="11" destOrd="0" presId="urn:microsoft.com/office/officeart/2008/layout/LinedList"/>
    <dgm:cxn modelId="{EF7A28A2-E4A8-44E4-B247-CE2BABC94BAF}" type="presParOf" srcId="{38BE4477-E79B-43A5-9CC5-4F5880658D67}" destId="{79739EB0-13E3-4403-AC63-6D360EA9B1FD}" srcOrd="0" destOrd="0" presId="urn:microsoft.com/office/officeart/2008/layout/LinedList"/>
    <dgm:cxn modelId="{AE076010-2058-4A58-8DDD-A87BBA6A87A8}" type="presParOf" srcId="{38BE4477-E79B-43A5-9CC5-4F5880658D67}" destId="{A92ED51F-C596-48E9-B0FF-C787FF0644D9}" srcOrd="1" destOrd="0" presId="urn:microsoft.com/office/officeart/2008/layout/LinedList"/>
    <dgm:cxn modelId="{B3817995-0472-42C9-8D7C-E68CFD1960E6}" type="presParOf" srcId="{5D38090C-5991-4165-B31F-8D424EF98531}" destId="{D69B0F6F-4CA5-48A9-8F34-F5DA7E48996B}" srcOrd="12" destOrd="0" presId="urn:microsoft.com/office/officeart/2008/layout/LinedList"/>
    <dgm:cxn modelId="{587A4075-4B26-44A3-AD7E-C2F30B4F6FA7}" type="presParOf" srcId="{5D38090C-5991-4165-B31F-8D424EF98531}" destId="{33CE0FC4-59A8-438C-9A99-C923811FDA40}" srcOrd="13" destOrd="0" presId="urn:microsoft.com/office/officeart/2008/layout/LinedList"/>
    <dgm:cxn modelId="{332E95C8-B67A-4022-9859-B8B974606F2E}" type="presParOf" srcId="{33CE0FC4-59A8-438C-9A99-C923811FDA40}" destId="{2F6466E0-13B0-4CC1-A376-997936841185}" srcOrd="0" destOrd="0" presId="urn:microsoft.com/office/officeart/2008/layout/LinedList"/>
    <dgm:cxn modelId="{373D4883-B5B0-4612-A53B-588FDCB000AF}" type="presParOf" srcId="{33CE0FC4-59A8-438C-9A99-C923811FDA40}" destId="{FC402BF1-8032-4D34-B553-AAE7FC39D2D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EFAB65-BBFB-44A8-993D-F8A545BC06DA}">
      <dsp:nvSpPr>
        <dsp:cNvPr id="0" name=""/>
        <dsp:cNvSpPr/>
      </dsp:nvSpPr>
      <dsp:spPr>
        <a:xfrm>
          <a:off x="0" y="675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4B11B4-EC04-4AC6-8EE4-3AED2D996BD7}">
      <dsp:nvSpPr>
        <dsp:cNvPr id="0" name=""/>
        <dsp:cNvSpPr/>
      </dsp:nvSpPr>
      <dsp:spPr>
        <a:xfrm>
          <a:off x="0" y="675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5381625" algn="l"/>
            </a:tabLst>
          </a:pPr>
          <a:r>
            <a:rPr lang="en-GB" sz="2200" b="1" kern="1200" dirty="0"/>
            <a:t>Introduction 	</a:t>
          </a:r>
          <a:endParaRPr lang="en-US" sz="2200" kern="1200" dirty="0"/>
        </a:p>
      </dsp:txBody>
      <dsp:txXfrm>
        <a:off x="0" y="675"/>
        <a:ext cx="6900512" cy="790684"/>
      </dsp:txXfrm>
    </dsp:sp>
    <dsp:sp modelId="{8569187B-596A-4351-ABD8-DEE3E268BE88}">
      <dsp:nvSpPr>
        <dsp:cNvPr id="0" name=""/>
        <dsp:cNvSpPr/>
      </dsp:nvSpPr>
      <dsp:spPr>
        <a:xfrm>
          <a:off x="0" y="791359"/>
          <a:ext cx="6900512" cy="0"/>
        </a:xfrm>
        <a:prstGeom prst="line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12700" cap="flat" cmpd="sng" algn="ctr">
          <a:solidFill>
            <a:schemeClr val="accent2">
              <a:hueOff val="-242561"/>
              <a:satOff val="-13988"/>
              <a:lumOff val="14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B00C1C-9348-4201-BD27-434C3284A9B4}">
      <dsp:nvSpPr>
        <dsp:cNvPr id="0" name=""/>
        <dsp:cNvSpPr/>
      </dsp:nvSpPr>
      <dsp:spPr>
        <a:xfrm>
          <a:off x="0" y="791359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5384800" algn="l"/>
            </a:tabLst>
          </a:pPr>
          <a:r>
            <a:rPr lang="en-GB" sz="2200" b="1" kern="1200" dirty="0"/>
            <a:t>Methodology incl. Q+A 	</a:t>
          </a:r>
          <a:br>
            <a:rPr lang="en-GB" sz="2200" b="1" kern="1200" dirty="0"/>
          </a:br>
          <a:endParaRPr lang="en-US" sz="2200" kern="1200" dirty="0"/>
        </a:p>
      </dsp:txBody>
      <dsp:txXfrm>
        <a:off x="0" y="791359"/>
        <a:ext cx="6900512" cy="790684"/>
      </dsp:txXfrm>
    </dsp:sp>
    <dsp:sp modelId="{54465A1C-6BC5-428F-9E1F-C9E6E2C371CE}">
      <dsp:nvSpPr>
        <dsp:cNvPr id="0" name=""/>
        <dsp:cNvSpPr/>
      </dsp:nvSpPr>
      <dsp:spPr>
        <a:xfrm>
          <a:off x="0" y="1582044"/>
          <a:ext cx="6900512" cy="0"/>
        </a:xfrm>
        <a:prstGeom prst="line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377E73-1D4E-45CA-940D-97EF1B5F08C5}">
      <dsp:nvSpPr>
        <dsp:cNvPr id="0" name=""/>
        <dsp:cNvSpPr/>
      </dsp:nvSpPr>
      <dsp:spPr>
        <a:xfrm>
          <a:off x="0" y="1582044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5384800" algn="l"/>
            </a:tabLst>
          </a:pPr>
          <a:r>
            <a:rPr lang="en-GB" sz="2200" b="1" kern="1200" dirty="0"/>
            <a:t>Prolonged Transition Time (CQ2)</a:t>
          </a:r>
          <a:br>
            <a:rPr lang="en-GB" sz="2200" b="1" kern="1200" dirty="0"/>
          </a:br>
          <a:r>
            <a:rPr lang="en-GB" sz="2200" b="1" kern="1200" dirty="0"/>
            <a:t>Detailed presentation + incl. Q+A	</a:t>
          </a:r>
          <a:endParaRPr lang="en-US" sz="2200" kern="1200" dirty="0"/>
        </a:p>
      </dsp:txBody>
      <dsp:txXfrm>
        <a:off x="0" y="1582044"/>
        <a:ext cx="6900512" cy="790684"/>
      </dsp:txXfrm>
    </dsp:sp>
    <dsp:sp modelId="{3ADAAC0E-03E7-479F-A4E3-0B425586D625}">
      <dsp:nvSpPr>
        <dsp:cNvPr id="0" name=""/>
        <dsp:cNvSpPr/>
      </dsp:nvSpPr>
      <dsp:spPr>
        <a:xfrm>
          <a:off x="0" y="2372728"/>
          <a:ext cx="6900512" cy="0"/>
        </a:xfrm>
        <a:prstGeom prst="lin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2601E2-9E51-4E0F-8F40-ACC3821C5C1F}">
      <dsp:nvSpPr>
        <dsp:cNvPr id="0" name=""/>
        <dsp:cNvSpPr/>
      </dsp:nvSpPr>
      <dsp:spPr>
        <a:xfrm>
          <a:off x="0" y="2372728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5384800" algn="l"/>
            </a:tabLst>
          </a:pPr>
          <a:r>
            <a:rPr lang="en-GB" sz="2200" b="1" kern="1200" dirty="0"/>
            <a:t>Break 	</a:t>
          </a:r>
          <a:endParaRPr lang="en-US" sz="2200" kern="1200" dirty="0"/>
        </a:p>
      </dsp:txBody>
      <dsp:txXfrm>
        <a:off x="0" y="2372728"/>
        <a:ext cx="6900512" cy="790684"/>
      </dsp:txXfrm>
    </dsp:sp>
    <dsp:sp modelId="{F5495BFF-9344-4DA9-9B45-C5ACFD445577}">
      <dsp:nvSpPr>
        <dsp:cNvPr id="0" name=""/>
        <dsp:cNvSpPr/>
      </dsp:nvSpPr>
      <dsp:spPr>
        <a:xfrm>
          <a:off x="0" y="3163412"/>
          <a:ext cx="6900512" cy="0"/>
        </a:xfrm>
        <a:prstGeom prst="lin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6497C4-55E9-4AB5-BF8E-16A47E081277}">
      <dsp:nvSpPr>
        <dsp:cNvPr id="0" name=""/>
        <dsp:cNvSpPr/>
      </dsp:nvSpPr>
      <dsp:spPr>
        <a:xfrm>
          <a:off x="0" y="3163412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5384800" algn="l"/>
            </a:tabLst>
          </a:pPr>
          <a:r>
            <a:rPr lang="en-GB" sz="2200" b="1" kern="1200" dirty="0"/>
            <a:t>Remaining 4 challenges / questions	</a:t>
          </a:r>
          <a:br>
            <a:rPr lang="en-GB" sz="2200" b="1" kern="1200" dirty="0"/>
          </a:br>
          <a:r>
            <a:rPr lang="en-GB" sz="2200" b="1" kern="1200" dirty="0"/>
            <a:t>(CQ1, CQ3, CQ4, CQ5)</a:t>
          </a:r>
          <a:endParaRPr lang="en-US" sz="2200" kern="1200" dirty="0"/>
        </a:p>
      </dsp:txBody>
      <dsp:txXfrm>
        <a:off x="0" y="3163412"/>
        <a:ext cx="6900512" cy="790684"/>
      </dsp:txXfrm>
    </dsp:sp>
    <dsp:sp modelId="{EAEBA96A-BC24-4FF2-9967-8681D42AFAF7}">
      <dsp:nvSpPr>
        <dsp:cNvPr id="0" name=""/>
        <dsp:cNvSpPr/>
      </dsp:nvSpPr>
      <dsp:spPr>
        <a:xfrm>
          <a:off x="0" y="3954096"/>
          <a:ext cx="6900512" cy="0"/>
        </a:xfrm>
        <a:prstGeom prst="line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12700" cap="flat" cmpd="sng" algn="ctr">
          <a:solidFill>
            <a:schemeClr val="accent2">
              <a:hueOff val="-1212803"/>
              <a:satOff val="-69940"/>
              <a:lumOff val="71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39EB0-13E3-4403-AC63-6D360EA9B1FD}">
      <dsp:nvSpPr>
        <dsp:cNvPr id="0" name=""/>
        <dsp:cNvSpPr/>
      </dsp:nvSpPr>
      <dsp:spPr>
        <a:xfrm>
          <a:off x="0" y="3954096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5384800" algn="l"/>
            </a:tabLst>
          </a:pPr>
          <a:r>
            <a:rPr lang="en-GB" sz="2200" b="1" kern="1200" dirty="0"/>
            <a:t>Summary &amp; Outlook 	</a:t>
          </a:r>
          <a:endParaRPr lang="en-US" sz="2200" kern="1200" dirty="0"/>
        </a:p>
      </dsp:txBody>
      <dsp:txXfrm>
        <a:off x="0" y="3954096"/>
        <a:ext cx="6900512" cy="790684"/>
      </dsp:txXfrm>
    </dsp:sp>
    <dsp:sp modelId="{D69B0F6F-4CA5-48A9-8F34-F5DA7E48996B}">
      <dsp:nvSpPr>
        <dsp:cNvPr id="0" name=""/>
        <dsp:cNvSpPr/>
      </dsp:nvSpPr>
      <dsp:spPr>
        <a:xfrm>
          <a:off x="0" y="4744781"/>
          <a:ext cx="6900512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6466E0-13B0-4CC1-A376-997936841185}">
      <dsp:nvSpPr>
        <dsp:cNvPr id="0" name=""/>
        <dsp:cNvSpPr/>
      </dsp:nvSpPr>
      <dsp:spPr>
        <a:xfrm>
          <a:off x="0" y="4744781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5384800" algn="l"/>
            </a:tabLst>
          </a:pPr>
          <a:r>
            <a:rPr lang="en-GB" sz="2200" b="1" kern="1200" dirty="0"/>
            <a:t>Q+A 	</a:t>
          </a:r>
          <a:endParaRPr lang="en-US" sz="2200" kern="1200" dirty="0"/>
        </a:p>
      </dsp:txBody>
      <dsp:txXfrm>
        <a:off x="0" y="4744781"/>
        <a:ext cx="6900512" cy="790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A188B-BFFE-495F-AB22-00B9F5EC20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B745EC-711C-49D6-91EA-799729E9A6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F54DE4-67DE-4A26-941A-E8F13BDF8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3F244-D16A-4D78-8F3C-8EC18D284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48371-E781-41B7-801F-FF40AF11F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324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FF6C-1B2D-42C2-8E6A-78289E474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288CF9-B16F-4E4B-A0BD-D973DD8C62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E35BD-65E9-4571-95D5-41B11B897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DBDC3-14CA-47BD-8ECE-7D2DF55E8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BF58D-9EB2-4308-9B05-D3B6F9770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405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095FD-D9B7-4117-819A-23962AAC43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FA101-ACA3-4F29-8B0E-A76B2CE47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89786-A5ED-4FD1-BB44-D40A678BD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F416B-AD4C-431E-9CA7-DE2F067A5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A98D1-91AF-4ECE-8E75-81085FD2A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67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45DAA-D608-41DD-99BC-4E3C8B69F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056F22-581C-48BF-B95B-01EB5D8AD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66C17-BB39-4259-9F8C-E8EFC0753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D0D71-CF68-430D-BA4B-CD5BB10A6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F6434-1842-4D0B-9B2F-357CF095B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15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C476D-AF21-4499-AD49-7F2C49C9F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38754-6158-4EF1-BB3F-26FF16BA6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5C071-247F-4480-B9DB-B37399FE5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EC531-3012-4103-9F83-4F9BDFCC7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1616E-03A6-4C78-83C0-AE8696EB2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62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86A2C-E125-4A53-B03A-A18A93F26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ACCD0-1F2E-400D-8369-38F920C7E7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E6D64-B5D6-47B0-96D8-757BF07E5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2AB48-A971-4207-B9B6-9A27CA208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33CFF6-DFC7-4F37-B1FB-111850FD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A28C9-8DA4-48BF-BDF6-D8556A042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448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B08F9-4420-4228-9ABF-25D38354F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B411C6-D4F0-4004-965A-0D378C105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00F193-3023-4568-AEFA-D0BDDA017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03C978-C1A0-442A-BA59-4FBDC10656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1DB0A-AA94-4044-82A5-C263F17A60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7FD338-6929-4BC1-9ECE-A9C5AFF8E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F00A6-180F-4F7B-89A7-46B26EE1C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B75E36-0604-43F1-9282-10E2F6BA7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094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57BF52-A7E6-486F-8DEB-6D027F75A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E80A90-8E03-4683-AB56-F1BC5464D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A7FA65-6D5E-4601-9837-80C88654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653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F3279E-7CEA-4494-8B8C-648B708B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78233F-379C-4925-885A-3BC3624E3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590A9-682F-4428-861E-940DBFCF9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54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3EEF5-5629-4091-B2AB-733B5901C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E596D-31CB-4A80-BB65-FB0BEA5AA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55F56E-9D00-4EB5-90B7-938A761E9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B59D6-CC1E-469B-9BC6-C95FCD8A8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E2FA4-976E-4B36-B422-E6473FA89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F83DEA-E7DF-4081-8679-A54BE5AB6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686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068AE-E3F7-4483-BAC6-6963D8529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27BC99-5157-4421-90DC-98AA99CFE6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E27AC8-5C95-46AC-BF36-F65FC4A44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B01E1A-06D1-41BB-BA8D-EA260A490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549ED1-30BD-49D7-AF8B-6BB0212D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8115AB-DCF0-49FF-B0AD-C74CE9F7F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114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0A3C69-6D29-47AA-8FF4-C7C02C6D4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98CF73-DB2C-4199-BEEC-E095740B3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E6D4A-5E27-41A8-B644-4DD54BD769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1AA08-06DF-4566-A9C7-03D7A2F3D1C3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E4B6D-F7D9-4651-8DFB-2C63ABA78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41C49-9D8D-4DC9-839E-419150A3F4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00128-E95A-4D3B-A324-42E269F2611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17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dillac.com/world-of-cadillac/innovation/super-cruis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media.ford.com/content/fordmedia/fna/us/en/news/2022/07/28/bluecruise-ford-power-up-software-update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014" y="1268760"/>
            <a:ext cx="11747971" cy="5045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400" dirty="0"/>
              <a:t>TF-ADAS # 17</a:t>
            </a:r>
            <a:br>
              <a:rPr lang="en-GB" sz="4400" b="1" dirty="0"/>
            </a:br>
            <a:r>
              <a:rPr lang="en-GB" sz="4400" dirty="0"/>
              <a:t>Presentation of the results from a </a:t>
            </a:r>
          </a:p>
          <a:p>
            <a:pPr algn="ctr">
              <a:lnSpc>
                <a:spcPct val="150000"/>
              </a:lnSpc>
            </a:pPr>
            <a:r>
              <a:rPr lang="en-GB" sz="4400" b="1" dirty="0"/>
              <a:t>Study on L2-Hands-Off</a:t>
            </a:r>
          </a:p>
          <a:p>
            <a:pPr algn="ctr">
              <a:lnSpc>
                <a:spcPct val="150000"/>
              </a:lnSpc>
            </a:pPr>
            <a:endParaRPr lang="en-GB" sz="4400" dirty="0"/>
          </a:p>
          <a:p>
            <a:pPr algn="ctr">
              <a:lnSpc>
                <a:spcPct val="150000"/>
              </a:lnSpc>
            </a:pPr>
            <a:r>
              <a:rPr lang="en-GB" sz="4400" dirty="0"/>
              <a:t>19-Jan-2023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08895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8CBD68-96C7-497B-90F2-9167B876F8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04" y="1112150"/>
            <a:ext cx="7513483" cy="422633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79377" y="4309506"/>
            <a:ext cx="11103024" cy="1955860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bg1"/>
                </a:solidFill>
              </a:rPr>
              <a:t>Customers are widely using L2 Hands-Off driving systems in major markets since 2018 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bg1"/>
                </a:solidFill>
              </a:rPr>
              <a:t>Growing number of manufacturers are offering these systems 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bg1"/>
                </a:solidFill>
              </a:rPr>
              <a:t>ISO PAS 11585 (Conditional Hands Free Driving Systems) </a:t>
            </a:r>
            <a:r>
              <a:rPr lang="nl-BE" b="1" dirty="0">
                <a:solidFill>
                  <a:schemeClr val="bg1"/>
                </a:solidFill>
              </a:rPr>
              <a:t>describes</a:t>
            </a:r>
            <a:r>
              <a:rPr lang="nl-BE" dirty="0">
                <a:solidFill>
                  <a:schemeClr val="bg1"/>
                </a:solidFill>
              </a:rPr>
              <a:t> State of the Art, expected to be ready mid 2023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bg1"/>
                </a:solidFill>
              </a:rPr>
              <a:t>Example Cadillac: “Over </a:t>
            </a:r>
            <a:r>
              <a:rPr lang="en-US" dirty="0">
                <a:solidFill>
                  <a:schemeClr val="bg1"/>
                </a:solidFill>
              </a:rPr>
              <a:t>34 million hands-free miles driven with Super Cruise” since market introduction*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Example Ford: “More than 10 million miles hand-free in just one year”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3795D8-7B24-4F8D-90FF-CD4DA8997D0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9376" y="177136"/>
            <a:ext cx="11103024" cy="658120"/>
          </a:xfrm>
        </p:spPr>
        <p:txBody>
          <a:bodyPr/>
          <a:lstStyle/>
          <a:p>
            <a:pPr algn="l"/>
            <a:r>
              <a:rPr lang="nl-BE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L2-H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ands-Off Driving - Introduction and Market Demand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45D3F4-54F5-4577-A66E-61043D137631}"/>
              </a:ext>
            </a:extLst>
          </p:cNvPr>
          <p:cNvSpPr txBox="1"/>
          <p:nvPr/>
        </p:nvSpPr>
        <p:spPr>
          <a:xfrm>
            <a:off x="6855862" y="1325886"/>
            <a:ext cx="46477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u="sng"/>
              <a:t>Introduction </a:t>
            </a:r>
            <a:r>
              <a:rPr lang="nl-BE" b="1" u="sng" dirty="0"/>
              <a:t>in different markets:</a:t>
            </a:r>
          </a:p>
          <a:p>
            <a:endParaRPr lang="nl-BE" dirty="0"/>
          </a:p>
          <a:p>
            <a:r>
              <a:rPr lang="nl-BE" dirty="0"/>
              <a:t>US: 	2018</a:t>
            </a:r>
          </a:p>
          <a:p>
            <a:r>
              <a:rPr lang="nl-BE" dirty="0"/>
              <a:t>Canada: 	2018</a:t>
            </a:r>
          </a:p>
          <a:p>
            <a:r>
              <a:rPr lang="nl-BE" dirty="0"/>
              <a:t>China: 	2018  </a:t>
            </a:r>
          </a:p>
          <a:p>
            <a:r>
              <a:rPr lang="nl-BE" dirty="0"/>
              <a:t>Japan: 	2019</a:t>
            </a:r>
          </a:p>
          <a:p>
            <a:endParaRPr lang="nl-BE" dirty="0"/>
          </a:p>
          <a:p>
            <a:pPr algn="r"/>
            <a:endParaRPr lang="nl-BE" sz="1200" dirty="0"/>
          </a:p>
          <a:p>
            <a:endParaRPr lang="nl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F5ABA4-676C-45C7-99D6-6FEEFE609836}"/>
              </a:ext>
            </a:extLst>
          </p:cNvPr>
          <p:cNvSpPr txBox="1"/>
          <p:nvPr/>
        </p:nvSpPr>
        <p:spPr>
          <a:xfrm>
            <a:off x="2632365" y="6265366"/>
            <a:ext cx="895003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5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 https://www.cadillac.com/world-of-cadillac/innovation/super-cruise</a:t>
            </a:r>
            <a:r>
              <a:rPr lang="en-GB" sz="1050" dirty="0">
                <a:solidFill>
                  <a:srgbClr val="0070C0"/>
                </a:solidFill>
              </a:rPr>
              <a:t> </a:t>
            </a:r>
            <a:r>
              <a:rPr lang="en-GB" sz="1050" dirty="0"/>
              <a:t>(status Nov 2022)</a:t>
            </a:r>
          </a:p>
          <a:p>
            <a:pPr algn="r"/>
            <a:r>
              <a:rPr lang="de-DE" sz="1050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** BlueCruise Ford Power-Up Software Update Transforms F-150, Mustang Mach-E Models </a:t>
            </a:r>
            <a:r>
              <a:rPr lang="de-DE" sz="1050" dirty="0" err="1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</a:t>
            </a:r>
            <a:r>
              <a:rPr lang="de-DE" sz="1050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Hands-Free </a:t>
            </a:r>
            <a:r>
              <a:rPr lang="de-DE" sz="1050" dirty="0" err="1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Driving</a:t>
            </a:r>
            <a:r>
              <a:rPr lang="de-DE" sz="1050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| Ford Media Center</a:t>
            </a:r>
            <a:r>
              <a:rPr lang="de-DE" sz="1050" dirty="0"/>
              <a:t> </a:t>
            </a:r>
            <a:r>
              <a:rPr lang="en-GB" sz="1050" dirty="0"/>
              <a:t>(status Jul 2022)</a:t>
            </a:r>
          </a:p>
        </p:txBody>
      </p:sp>
    </p:spTree>
    <p:extLst>
      <p:ext uri="{BB962C8B-B14F-4D97-AF65-F5344CB8AC3E}">
        <p14:creationId xmlns:p14="http://schemas.microsoft.com/office/powerpoint/2010/main" val="3426133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871" y="900666"/>
            <a:ext cx="11619768" cy="4663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/>
              <a:t>2018: The informal group ACSF (16</a:t>
            </a:r>
            <a:r>
              <a:rPr lang="en-GB" sz="1600" b="1" baseline="30000" dirty="0"/>
              <a:t>th</a:t>
            </a:r>
            <a:r>
              <a:rPr lang="en-GB" sz="1600" b="1" dirty="0"/>
              <a:t> session) …</a:t>
            </a:r>
          </a:p>
          <a:p>
            <a:pPr marL="742950" lvl="1" indent="-28575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en-GB" sz="1600" dirty="0"/>
              <a:t>started to develop provisions for Automated Lane Keeping Systems, </a:t>
            </a:r>
            <a:r>
              <a:rPr lang="en-GB" sz="1600" b="1" dirty="0"/>
              <a:t>ALKS (ECE-R157)</a:t>
            </a:r>
            <a:endParaRPr lang="en-GB" sz="1600" dirty="0"/>
          </a:p>
          <a:p>
            <a:pPr marL="742950" lvl="1" indent="-28575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en-GB" sz="1600" dirty="0"/>
              <a:t>invited industry to start directly with GRVA the discussion on what needs to be changed /added to </a:t>
            </a:r>
            <a:r>
              <a:rPr lang="en-GB" sz="1600" b="1" dirty="0"/>
              <a:t>ECE-R79</a:t>
            </a:r>
            <a:r>
              <a:rPr lang="en-GB" sz="1600" dirty="0"/>
              <a:t> to allow for </a:t>
            </a:r>
            <a:r>
              <a:rPr lang="en-GB" sz="1600" b="1" dirty="0"/>
              <a:t>Hands-Off/ Eyes On</a:t>
            </a:r>
            <a:r>
              <a:rPr lang="en-GB" sz="1600" dirty="0"/>
              <a:t> Lane Keeping Systems under a </a:t>
            </a:r>
            <a:r>
              <a:rPr lang="en-GB" sz="1600" b="1" dirty="0"/>
              <a:t>SAE Level 1-2 </a:t>
            </a:r>
            <a:r>
              <a:rPr lang="en-GB" sz="1600" dirty="0"/>
              <a:t>assumption. </a:t>
            </a:r>
          </a:p>
          <a:p>
            <a:pPr marL="285750" indent="-285750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nl-BE" sz="1600" b="1" dirty="0"/>
              <a:t>2020: GRVA-07-23: OICA/CLEPA submitted a proposal to amend R79 ACSF B1 </a:t>
            </a:r>
            <a:r>
              <a:rPr lang="nl-BE" sz="1600" dirty="0"/>
              <a:t>to allow Hands-Off in specific conditions</a:t>
            </a:r>
            <a:r>
              <a:rPr lang="nl-BE" sz="1600" b="1" dirty="0"/>
              <a:t>.</a:t>
            </a:r>
            <a:endParaRPr lang="nl-BE" sz="1600" dirty="0"/>
          </a:p>
          <a:p>
            <a:pPr marL="285750" indent="-285750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nl-BE" sz="1600" b="1" dirty="0"/>
              <a:t>2021: GRVA </a:t>
            </a:r>
            <a:r>
              <a:rPr lang="nl-BE" sz="1600" dirty="0"/>
              <a:t>established a </a:t>
            </a:r>
            <a:r>
              <a:rPr lang="nl-BE" sz="1600" b="1" dirty="0"/>
              <a:t>TF-ADAS</a:t>
            </a:r>
            <a:r>
              <a:rPr lang="nl-BE" sz="1600" dirty="0"/>
              <a:t> to develop a new UN-R with the focus on systems of Level 2 (DCAS)</a:t>
            </a:r>
          </a:p>
          <a:p>
            <a:pPr marL="285750" indent="-285750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nl-BE" sz="1600" b="1" dirty="0"/>
              <a:t>2021-Sept: TF-ADAS-07: </a:t>
            </a:r>
            <a:r>
              <a:rPr lang="nl-BE" sz="1600" dirty="0"/>
              <a:t>OICA/CLEPA announced an independent research project on level 2 Hands-Off in order to ...</a:t>
            </a:r>
          </a:p>
          <a:p>
            <a:pPr marL="742950" lvl="1" indent="-28575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nl-BE" sz="1600" dirty="0"/>
              <a:t> answer the concerns and questions raised at GRVA and at TF-ADAS</a:t>
            </a:r>
          </a:p>
          <a:p>
            <a:pPr marL="742950" lvl="1" indent="-285750">
              <a:lnSpc>
                <a:spcPct val="150000"/>
              </a:lnSpc>
              <a:buSzPct val="75000"/>
              <a:buFont typeface="Arial" panose="020B0604020202020204" pitchFamily="34" charset="0"/>
              <a:buChar char="•"/>
            </a:pPr>
            <a:r>
              <a:rPr lang="nl-BE" sz="1600" dirty="0"/>
              <a:t> enable a fact-based discussion in the TF-ADAS</a:t>
            </a:r>
          </a:p>
          <a:p>
            <a:pPr marL="285750" indent="-285750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nl-BE" sz="1600" b="1" dirty="0">
                <a:solidFill>
                  <a:srgbClr val="0000FF"/>
                </a:solidFill>
              </a:rPr>
              <a:t>2023-Jan-19: GRVA-TF-ADAS -17</a:t>
            </a:r>
            <a:r>
              <a:rPr lang="nl-BE" sz="1600" dirty="0">
                <a:solidFill>
                  <a:srgbClr val="0000FF"/>
                </a:solidFill>
              </a:rPr>
              <a:t>: Presentation of the study results &amp; recommendations 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536" y="5949279"/>
            <a:ext cx="11522103" cy="590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TF-ADAS to decide on the way forward for L2 Hands-Off Driving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3795D8-7B24-4F8D-90FF-CD4DA8997D0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4536" y="121767"/>
            <a:ext cx="7922808" cy="615935"/>
          </a:xfrm>
        </p:spPr>
        <p:txBody>
          <a:bodyPr/>
          <a:lstStyle/>
          <a:p>
            <a:pPr algn="l"/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2 Hands-Off - Background</a:t>
            </a:r>
          </a:p>
        </p:txBody>
      </p:sp>
    </p:spTree>
    <p:extLst>
      <p:ext uri="{BB962C8B-B14F-4D97-AF65-F5344CB8AC3E}">
        <p14:creationId xmlns:p14="http://schemas.microsoft.com/office/powerpoint/2010/main" val="3143003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3795D8-7B24-4F8D-90FF-CD4DA8997D0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TF-ADAS</a:t>
            </a:r>
            <a:b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Agenda </a:t>
            </a:r>
            <a:b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19-Jan-2023</a:t>
            </a:r>
            <a:b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L2 Hands-Off</a:t>
            </a:r>
            <a:b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Study Results</a:t>
            </a:r>
          </a:p>
        </p:txBody>
      </p:sp>
      <p:sp>
        <p:nvSpPr>
          <p:cNvPr id="3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extBox 3">
            <a:extLst>
              <a:ext uri="{FF2B5EF4-FFF2-40B4-BE49-F238E27FC236}">
                <a16:creationId xmlns:a16="http://schemas.microsoft.com/office/drawing/2014/main" id="{B477667D-F645-4CB3-6908-241D4731B0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3291291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9736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83C08D9364114BB75B1595D7A23FC9" ma:contentTypeVersion="13" ma:contentTypeDescription="Create a new document." ma:contentTypeScope="" ma:versionID="99eb857e20b2a723f8848b860264884c">
  <xsd:schema xmlns:xsd="http://www.w3.org/2001/XMLSchema" xmlns:xs="http://www.w3.org/2001/XMLSchema" xmlns:p="http://schemas.microsoft.com/office/2006/metadata/properties" xmlns:ns2="8d8d80f6-42f7-4be5-a05a-9f44c868356b" xmlns:ns3="6716b90b-41a7-4fa8-90e1-c5bdfa01c9f8" targetNamespace="http://schemas.microsoft.com/office/2006/metadata/properties" ma:root="true" ma:fieldsID="2eac8d41da480a24ee5c7932f38465e6" ns2:_="" ns3:_="">
    <xsd:import namespace="8d8d80f6-42f7-4be5-a05a-9f44c868356b"/>
    <xsd:import namespace="6716b90b-41a7-4fa8-90e1-c5bdfa01c9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8d80f6-42f7-4be5-a05a-9f44c86835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aa07c147-b45e-40d1-8782-4ab946485bf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6b90b-41a7-4fa8-90e1-c5bdfa01c9f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2d5e0bd7-4b16-42b4-b493-032420d18ece}" ma:internalName="TaxCatchAll" ma:showField="CatchAllData" ma:web="6716b90b-41a7-4fa8-90e1-c5bdfa01c9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16b90b-41a7-4fa8-90e1-c5bdfa01c9f8" xsi:nil="true"/>
    <lcf76f155ced4ddcb4097134ff3c332f xmlns="8d8d80f6-42f7-4be5-a05a-9f44c868356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89EB74-568D-4994-B63B-EABAA0A72B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8d80f6-42f7-4be5-a05a-9f44c868356b"/>
    <ds:schemaRef ds:uri="6716b90b-41a7-4fa8-90e1-c5bdfa01c9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3A69089-EB84-4CFD-986C-5703E95AE7B3}">
  <ds:schemaRefs>
    <ds:schemaRef ds:uri="http://schemas.microsoft.com/office/2006/metadata/properties"/>
    <ds:schemaRef ds:uri="http://schemas.microsoft.com/office/infopath/2007/PartnerControls"/>
    <ds:schemaRef ds:uri="6716b90b-41a7-4fa8-90e1-c5bdfa01c9f8"/>
    <ds:schemaRef ds:uri="8d8d80f6-42f7-4be5-a05a-9f44c868356b"/>
  </ds:schemaRefs>
</ds:datastoreItem>
</file>

<file path=customXml/itemProps3.xml><?xml version="1.0" encoding="utf-8"?>
<ds:datastoreItem xmlns:ds="http://schemas.openxmlformats.org/officeDocument/2006/customXml" ds:itemID="{905D84E5-8903-4DE1-9F00-0FFC072B05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</Words>
  <Application>Microsoft Office PowerPoint</Application>
  <PresentationFormat>Breitbild</PresentationFormat>
  <Paragraphs>38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PowerPoint-Präsentation</vt:lpstr>
      <vt:lpstr>L2-Hands-Off Driving - Introduction and Market Demand</vt:lpstr>
      <vt:lpstr>Level 2 Hands-Off - Background</vt:lpstr>
      <vt:lpstr>TF-ADAS Agenda  19-Jan-2023  L2 Hands-Off Study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</dc:creator>
  <cp:lastModifiedBy>Schaefer, Roland (R.)</cp:lastModifiedBy>
  <cp:revision>18</cp:revision>
  <dcterms:created xsi:type="dcterms:W3CDTF">2023-01-06T15:36:23Z</dcterms:created>
  <dcterms:modified xsi:type="dcterms:W3CDTF">2023-01-19T09:27:56Z</dcterms:modified>
  <cp:category>Not Protected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c0ae5d6-ae42-4c7f-aaa6-722791668d35_Enabled">
    <vt:lpwstr>true</vt:lpwstr>
  </property>
  <property fmtid="{D5CDD505-2E9C-101B-9397-08002B2CF9AE}" pid="3" name="MSIP_Label_6c0ae5d6-ae42-4c7f-aaa6-722791668d35_SetDate">
    <vt:lpwstr>2023-01-19T09:03:32Z</vt:lpwstr>
  </property>
  <property fmtid="{D5CDD505-2E9C-101B-9397-08002B2CF9AE}" pid="4" name="MSIP_Label_6c0ae5d6-ae42-4c7f-aaa6-722791668d35_Method">
    <vt:lpwstr>Privileged</vt:lpwstr>
  </property>
  <property fmtid="{D5CDD505-2E9C-101B-9397-08002B2CF9AE}" pid="5" name="MSIP_Label_6c0ae5d6-ae42-4c7f-aaa6-722791668d35_Name">
    <vt:lpwstr>6c0ae5d6-ae42-4c7f-aaa6-722791668d35</vt:lpwstr>
  </property>
  <property fmtid="{D5CDD505-2E9C-101B-9397-08002B2CF9AE}" pid="6" name="MSIP_Label_6c0ae5d6-ae42-4c7f-aaa6-722791668d35_SiteId">
    <vt:lpwstr>52b742d1-3dc2-47ac-bf03-609c83d9df9f</vt:lpwstr>
  </property>
  <property fmtid="{D5CDD505-2E9C-101B-9397-08002B2CF9AE}" pid="7" name="MSIP_Label_6c0ae5d6-ae42-4c7f-aaa6-722791668d35_ActionId">
    <vt:lpwstr>7950dcc9-ec58-4146-8120-9c6e29bf7d89</vt:lpwstr>
  </property>
  <property fmtid="{D5CDD505-2E9C-101B-9397-08002B2CF9AE}" pid="8" name="MSIP_Label_6c0ae5d6-ae42-4c7f-aaa6-722791668d35_ContentBits">
    <vt:lpwstr>1</vt:lpwstr>
  </property>
  <property fmtid="{D5CDD505-2E9C-101B-9397-08002B2CF9AE}" pid="9" name="ContentTypeId">
    <vt:lpwstr>0x0101004983C08D9364114BB75B1595D7A23FC9</vt:lpwstr>
  </property>
  <property fmtid="{D5CDD505-2E9C-101B-9397-08002B2CF9AE}" pid="10" name="MediaServiceImageTags">
    <vt:lpwstr/>
  </property>
</Properties>
</file>